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DBLS RT 617 FADE OUT (LT)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1810875896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CB6CE50E-4C14-4727-868C-DCCF2724305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CE8DAE7-F4F9-4E47-8F2D-1AB4DAC2DC5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A470079-D1FD-4756-BF50-C5DD8049D01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78E5641F-6D5B-46F4-BCC9-3AA005972FC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D7037E75-2CC8-4D02-96BD-F292DE40FA7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1DC63FDD-AEF1-4D19-B0B1-99A025508FF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9752367C-160E-4297-9270-57BCE09ED14B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239B46D6-9ED0-4A83-8D57-A83F4E7B43B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319E3608-28CD-4935-9A0C-A7BA6F07463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9838CC47-ED74-49E1-9DE9-A6FFA5E4505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3EB791D3-0441-4E89-9F4C-6CC20B70E46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" name="RB SWING">
            <a:extLst>
              <a:ext uri="{FF2B5EF4-FFF2-40B4-BE49-F238E27FC236}">
                <a16:creationId xmlns:a16="http://schemas.microsoft.com/office/drawing/2014/main" id="{9A49160A-947D-E552-C3AD-91D6B217C33C}"/>
              </a:ext>
            </a:extLst>
          </p:cNvPr>
          <p:cNvSpPr/>
          <p:nvPr/>
        </p:nvSpPr>
        <p:spPr>
          <a:xfrm>
            <a:off x="6814824" y="5746468"/>
            <a:ext cx="3074366" cy="242893"/>
          </a:xfrm>
          <a:custGeom>
            <a:gdLst>
              <a:gd name="connsiteX0" fmla="*/ 0 w 3406132"/>
              <a:gd name="connsiteY0" fmla="*/ 82873 h 252733"/>
              <a:gd name="connsiteX1" fmla="*/ 3406132 w 3406132"/>
              <a:gd name="connsiteY1" fmla="*/ 0 h 252733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06132" h="252733">
                <a:moveTo>
                  <a:pt x="0" y="82873"/>
                </a:moveTo>
                <a:cubicBezTo>
                  <a:pt x="561516" y="353367"/>
                  <a:pt x="2771066" y="282373"/>
                  <a:pt x="3406132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1" name="OUT - 5 YDS">
            <a:extLst>
              <a:ext uri="{FF2B5EF4-FFF2-40B4-BE49-F238E27FC236}">
                <a16:creationId xmlns:a16="http://schemas.microsoft.com/office/drawing/2014/main" id="{D991DE6D-42DD-138C-7009-8F3BC6F004E4}"/>
              </a:ext>
            </a:extLst>
          </p:cNvPr>
          <p:cNvSpPr/>
          <p:nvPr/>
        </p:nvSpPr>
        <p:spPr>
          <a:xfrm flipH="1">
            <a:off x="2155149" y="3674429"/>
            <a:ext cx="1347928" cy="1510980"/>
          </a:xfrm>
          <a:custGeom>
            <a:gdLst>
              <a:gd name="connsiteX0" fmla="*/ 0 w 990600"/>
              <a:gd name="connsiteY0" fmla="*/ 1028700 h 1028700"/>
              <a:gd name="connsiteX1" fmla="*/ 0 w 990600"/>
              <a:gd name="connsiteY1" fmla="*/ 0 h 1028700"/>
              <a:gd name="connsiteX2" fmla="*/ 990600 w 990600"/>
              <a:gd name="connsiteY2" fmla="*/ 0 h 10287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90600" h="1028700">
                <a:moveTo>
                  <a:pt x="0" y="1028700"/>
                </a:moveTo>
                <a:lnTo>
                  <a:pt x="0" y="0"/>
                </a:lnTo>
                <a:lnTo>
                  <a:pt x="990600" y="0"/>
                </a:lnTo>
              </a:path>
            </a:pathLst>
          </a:custGeom>
          <a:noFill/>
          <a:ln w="38100" cap="rnd">
            <a:solidFill>
              <a:srgbClr val="FF66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20" name="FADE / GO">
            <a:extLst>
              <a:ext uri="{FF2B5EF4-FFF2-40B4-BE49-F238E27FC236}">
                <a16:creationId xmlns:a16="http://schemas.microsoft.com/office/drawing/2014/main" id="{939D902E-3B6C-F962-C1EF-0FCE40F97647}"/>
              </a:ext>
            </a:extLst>
          </p:cNvPr>
          <p:cNvSpPr/>
          <p:nvPr/>
        </p:nvSpPr>
        <p:spPr>
          <a:xfrm>
            <a:off x="1155032" y="903651"/>
            <a:ext cx="704248" cy="3990334"/>
          </a:xfrm>
          <a:custGeom>
            <a:gdLst>
              <a:gd name="connsiteX0" fmla="*/ 856884 w 856884"/>
              <a:gd name="connsiteY0" fmla="*/ 11850 h 11850"/>
              <a:gd name="connsiteX1" fmla="*/ 6884 w 856884"/>
              <a:gd name="connsiteY1" fmla="*/ 0 h 118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6884" h="11850">
                <a:moveTo>
                  <a:pt x="856884" y="11850"/>
                </a:moveTo>
                <a:cubicBezTo>
                  <a:pt x="6028" y="9307"/>
                  <a:pt x="-22594" y="3411"/>
                  <a:pt x="6884" y="0"/>
                </a:cubicBezTo>
              </a:path>
            </a:pathLst>
          </a:custGeom>
          <a:noFill/>
          <a:ln w="38100" cap="rnd">
            <a:solidFill>
              <a:srgbClr val="00B0F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u="sng"/>
          </a:p>
        </p:txBody>
      </p:sp>
      <p:sp>
        <p:nvSpPr>
          <p:cNvPr id="19" name="SLANT">
            <a:extLst>
              <a:ext uri="{FF2B5EF4-FFF2-40B4-BE49-F238E27FC236}">
                <a16:creationId xmlns:a16="http://schemas.microsoft.com/office/drawing/2014/main" id="{3E50E780-3D80-960C-057C-D59EB6761522}"/>
              </a:ext>
            </a:extLst>
          </p:cNvPr>
          <p:cNvSpPr/>
          <p:nvPr/>
        </p:nvSpPr>
        <p:spPr>
          <a:xfrm flipH="1">
            <a:off x="9311641" y="3732388"/>
            <a:ext cx="1021080" cy="1453021"/>
          </a:xfrm>
          <a:custGeom>
            <a:gdLst>
              <a:gd name="connsiteX0" fmla="*/ 0 w 1021080"/>
              <a:gd name="connsiteY0" fmla="*/ 2060100 h 2060100"/>
              <a:gd name="connsiteX1" fmla="*/ 0 w 1021080"/>
              <a:gd name="connsiteY1" fmla="*/ 656239 h 2060100"/>
              <a:gd name="connsiteX2" fmla="*/ 1021080 w 1021080"/>
              <a:gd name="connsiteY2" fmla="*/ 0 h 20601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21080" h="2060100">
                <a:moveTo>
                  <a:pt x="0" y="2060100"/>
                </a:moveTo>
                <a:lnTo>
                  <a:pt x="0" y="656239"/>
                </a:lnTo>
                <a:lnTo>
                  <a:pt x="1021080" y="0"/>
                </a:lnTo>
              </a:path>
            </a:pathLst>
          </a:custGeom>
          <a:noFill/>
          <a:ln w="38100" cap="rnd">
            <a:solidFill>
              <a:srgbClr val="FF00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18" name="SLANT">
            <a:extLst>
              <a:ext uri="{FF2B5EF4-FFF2-40B4-BE49-F238E27FC236}">
                <a16:creationId xmlns:a16="http://schemas.microsoft.com/office/drawing/2014/main" id="{3E50E780-3D80-960C-057C-D59EB6761522}"/>
              </a:ext>
            </a:extLst>
          </p:cNvPr>
          <p:cNvSpPr/>
          <p:nvPr/>
        </p:nvSpPr>
        <p:spPr>
          <a:xfrm flipH="1">
            <a:off x="7676217" y="3440964"/>
            <a:ext cx="1021080" cy="1453021"/>
          </a:xfrm>
          <a:custGeom>
            <a:gdLst>
              <a:gd name="connsiteX0" fmla="*/ 0 w 1021080"/>
              <a:gd name="connsiteY0" fmla="*/ 2060100 h 2060100"/>
              <a:gd name="connsiteX1" fmla="*/ 0 w 1021080"/>
              <a:gd name="connsiteY1" fmla="*/ 656239 h 2060100"/>
              <a:gd name="connsiteX2" fmla="*/ 1021080 w 1021080"/>
              <a:gd name="connsiteY2" fmla="*/ 0 h 20601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21080" h="2060100">
                <a:moveTo>
                  <a:pt x="0" y="2060100"/>
                </a:moveTo>
                <a:lnTo>
                  <a:pt x="0" y="656239"/>
                </a:lnTo>
                <a:lnTo>
                  <a:pt x="1021080" y="0"/>
                </a:lnTo>
              </a:path>
            </a:pathLst>
          </a:custGeom>
          <a:noFill/>
          <a:ln w="38100" cap="rnd">
            <a:solidFill>
              <a:schemeClr val="tx1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C58C5D5-5EEF-8BC8-DD46-043804A8B9A7}"/>
              </a:ext>
            </a:extLst>
          </p:cNvPr>
          <p:cNvSpPr/>
          <p:nvPr/>
        </p:nvSpPr>
        <p:spPr>
          <a:xfrm>
            <a:off x="5921492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606F92E-231A-E828-EC8E-125B55DA0E4B}"/>
              </a:ext>
            </a:extLst>
          </p:cNvPr>
          <p:cNvSpPr/>
          <p:nvPr/>
        </p:nvSpPr>
        <p:spPr>
          <a:xfrm>
            <a:off x="640024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C6E54A1-D899-9DBD-B95E-6A7732BC5BC4}"/>
              </a:ext>
            </a:extLst>
          </p:cNvPr>
          <p:cNvSpPr/>
          <p:nvPr/>
        </p:nvSpPr>
        <p:spPr>
          <a:xfrm>
            <a:off x="687899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BE2045D-4D59-BB7B-2A53-2801A0E2CB90}"/>
              </a:ext>
            </a:extLst>
          </p:cNvPr>
          <p:cNvSpPr/>
          <p:nvPr/>
        </p:nvSpPr>
        <p:spPr>
          <a:xfrm>
            <a:off x="8514416" y="4733965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40547B47-19CC-623F-E4CD-80A6206B4E44}"/>
              </a:ext>
            </a:extLst>
          </p:cNvPr>
          <p:cNvSpPr/>
          <p:nvPr/>
        </p:nvSpPr>
        <p:spPr>
          <a:xfrm>
            <a:off x="5442743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24474DE-16BF-995C-42E1-864697741A29}"/>
              </a:ext>
            </a:extLst>
          </p:cNvPr>
          <p:cNvSpPr/>
          <p:nvPr/>
        </p:nvSpPr>
        <p:spPr>
          <a:xfrm>
            <a:off x="496399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64EF135-14EF-8C94-3760-6A5A13C8FE01}"/>
              </a:ext>
            </a:extLst>
          </p:cNvPr>
          <p:cNvSpPr/>
          <p:nvPr/>
        </p:nvSpPr>
        <p:spPr>
          <a:xfrm>
            <a:off x="3320197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09B0A182-A7E9-BD85-8336-785A76975E82}"/>
              </a:ext>
            </a:extLst>
          </p:cNvPr>
          <p:cNvSpPr/>
          <p:nvPr/>
        </p:nvSpPr>
        <p:spPr>
          <a:xfrm>
            <a:off x="594280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AA266D7-1647-3359-48C6-035B5617A15E}"/>
              </a:ext>
            </a:extLst>
          </p:cNvPr>
          <p:cNvSpPr/>
          <p:nvPr/>
        </p:nvSpPr>
        <p:spPr>
          <a:xfrm>
            <a:off x="6631944" y="566932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672FFA6-5281-F83B-563D-B3523245634D}"/>
              </a:ext>
            </a:extLst>
          </p:cNvPr>
          <p:cNvSpPr/>
          <p:nvPr/>
        </p:nvSpPr>
        <p:spPr>
          <a:xfrm>
            <a:off x="1676400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94252C6-29BB-6F24-39CB-2C1F7AAE8B71}"/>
              </a:ext>
            </a:extLst>
          </p:cNvPr>
          <p:cNvSpPr/>
          <p:nvPr/>
        </p:nvSpPr>
        <p:spPr>
          <a:xfrm>
            <a:off x="10149840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14" name="PS1">
            <a:extLst>
              <a:ext uri="{FF2B5EF4-FFF2-40B4-BE49-F238E27FC236}">
                <a16:creationId xmlns:a16="http://schemas.microsoft.com/office/drawing/2014/main" id="{A5DCBB9B-04EB-9B8A-E91D-4FD120D0C133}"/>
              </a:ext>
            </a:extLst>
          </p:cNvPr>
          <p:cNvSpPr txBox="1"/>
          <p:nvPr/>
        </p:nvSpPr>
        <p:spPr>
          <a:xfrm>
            <a:off x="9812990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15" name="PS2">
            <a:extLst>
              <a:ext uri="{FF2B5EF4-FFF2-40B4-BE49-F238E27FC236}">
                <a16:creationId xmlns:a16="http://schemas.microsoft.com/office/drawing/2014/main" id="{03272E74-62E6-4CD4-99C2-6D7A86BE4E6F}"/>
              </a:ext>
            </a:extLst>
          </p:cNvPr>
          <p:cNvSpPr txBox="1"/>
          <p:nvPr/>
        </p:nvSpPr>
        <p:spPr>
          <a:xfrm>
            <a:off x="8177566" y="505400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16" name="BS1">
            <a:extLst>
              <a:ext uri="{FF2B5EF4-FFF2-40B4-BE49-F238E27FC236}">
                <a16:creationId xmlns:a16="http://schemas.microsoft.com/office/drawing/2014/main" id="{466292FC-5A6E-D0DC-534E-BCE87DC8CB60}"/>
              </a:ext>
            </a:extLst>
          </p:cNvPr>
          <p:cNvSpPr txBox="1"/>
          <p:nvPr/>
        </p:nvSpPr>
        <p:spPr>
          <a:xfrm>
            <a:off x="1338755" y="505400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17" name="BS2">
            <a:extLst>
              <a:ext uri="{FF2B5EF4-FFF2-40B4-BE49-F238E27FC236}">
                <a16:creationId xmlns:a16="http://schemas.microsoft.com/office/drawing/2014/main" id="{170BA310-0377-9590-A1CC-C865218A9586}"/>
              </a:ext>
            </a:extLst>
          </p:cNvPr>
          <p:cNvSpPr txBox="1"/>
          <p:nvPr/>
        </p:nvSpPr>
        <p:spPr>
          <a:xfrm>
            <a:off x="2974179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7EE3806-4AD8-4E9E-C14C-39736FD5B6DC}"/>
              </a:ext>
            </a:extLst>
          </p:cNvPr>
          <p:cNvSpPr txBox="1"/>
          <p:nvPr/>
        </p:nvSpPr>
        <p:spPr>
          <a:xfrm>
            <a:off x="11430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 pitchFamily="34" charset="0"/>
                <a:cs typeface="Arial" pitchFamily="34" charset="0"/>
              </a:rPr>
              <a:t>DBLS RT 617 FADE OUT (LT)</a:t>
            </a:r>
          </a:p>
        </p:txBody>
      </p:sp>
      <p:sp>
        <p:nvSpPr>
          <p:cNvPr id="27" name="1">
            <a:extLst>
              <a:ext uri="{FF2B5EF4-FFF2-40B4-BE49-F238E27FC236}">
                <a16:creationId xmlns:a16="http://schemas.microsoft.com/office/drawing/2014/main" id="{72BAACE8-283B-2C98-08E9-87B68D0FD341}"/>
              </a:ext>
            </a:extLst>
          </p:cNvPr>
          <p:cNvSpPr txBox="1"/>
          <p:nvPr/>
        </p:nvSpPr>
        <p:spPr>
          <a:xfrm>
            <a:off x="972995" y="537891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28" name="2">
            <a:extLst>
              <a:ext uri="{FF2B5EF4-FFF2-40B4-BE49-F238E27FC236}">
                <a16:creationId xmlns:a16="http://schemas.microsoft.com/office/drawing/2014/main" id="{FC14A909-5457-62E1-3F3E-7C07603A22BA}"/>
              </a:ext>
            </a:extLst>
          </p:cNvPr>
          <p:cNvSpPr txBox="1"/>
          <p:nvPr/>
        </p:nvSpPr>
        <p:spPr>
          <a:xfrm>
            <a:off x="1874109" y="3257193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29" name="3">
            <a:extLst>
              <a:ext uri="{FF2B5EF4-FFF2-40B4-BE49-F238E27FC236}">
                <a16:creationId xmlns:a16="http://schemas.microsoft.com/office/drawing/2014/main" id="{1F58DCA6-5BA6-D137-4CE1-B345B3651019}"/>
              </a:ext>
            </a:extLst>
          </p:cNvPr>
          <p:cNvSpPr txBox="1"/>
          <p:nvPr/>
        </p:nvSpPr>
        <p:spPr>
          <a:xfrm>
            <a:off x="7310457" y="3036631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30" name="4">
            <a:extLst>
              <a:ext uri="{FF2B5EF4-FFF2-40B4-BE49-F238E27FC236}">
                <a16:creationId xmlns:a16="http://schemas.microsoft.com/office/drawing/2014/main" id="{31399DD1-4F83-9922-6E42-FAE7D033EED7}"/>
              </a:ext>
            </a:extLst>
          </p:cNvPr>
          <p:cNvSpPr txBox="1"/>
          <p:nvPr/>
        </p:nvSpPr>
        <p:spPr>
          <a:xfrm>
            <a:off x="9638531" y="5303561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31" name="4">
            <a:extLst>
              <a:ext uri="{FF2B5EF4-FFF2-40B4-BE49-F238E27FC236}">
                <a16:creationId xmlns:a16="http://schemas.microsoft.com/office/drawing/2014/main" id="{73620748-D18C-B85F-F7D7-15D43A2349C0}"/>
              </a:ext>
            </a:extLst>
          </p:cNvPr>
          <p:cNvSpPr txBox="1"/>
          <p:nvPr/>
        </p:nvSpPr>
        <p:spPr>
          <a:xfrm>
            <a:off x="3555673" y="3402391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32" name="4">
            <a:extLst>
              <a:ext uri="{FF2B5EF4-FFF2-40B4-BE49-F238E27FC236}">
                <a16:creationId xmlns:a16="http://schemas.microsoft.com/office/drawing/2014/main" id="{499488C0-6FE7-C82E-012B-34BD0E9CEFFC}"/>
              </a:ext>
            </a:extLst>
          </p:cNvPr>
          <p:cNvSpPr txBox="1"/>
          <p:nvPr/>
        </p:nvSpPr>
        <p:spPr>
          <a:xfrm>
            <a:off x="7493337" y="3931705"/>
            <a:ext cx="139733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STEPS</a:t>
            </a:r>
          </a:p>
        </p:txBody>
      </p:sp>
      <p:sp>
        <p:nvSpPr>
          <p:cNvPr id="33" name="4">
            <a:extLst>
              <a:ext uri="{FF2B5EF4-FFF2-40B4-BE49-F238E27FC236}">
                <a16:creationId xmlns:a16="http://schemas.microsoft.com/office/drawing/2014/main" id="{4BD4EE1A-8427-71A7-2C0E-7FC5DAAC4A74}"/>
              </a:ext>
            </a:extLst>
          </p:cNvPr>
          <p:cNvSpPr txBox="1"/>
          <p:nvPr/>
        </p:nvSpPr>
        <p:spPr>
          <a:xfrm>
            <a:off x="9156362" y="4233388"/>
            <a:ext cx="139733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STEPS</a:t>
            </a:r>
          </a:p>
        </p:txBody>
      </p:sp>
    </p:spTree>
    <p:extLst>
      <p:ext uri="{BB962C8B-B14F-4D97-AF65-F5344CB8AC3E}">
        <p14:creationId val="851325876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20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2026-01-25T11:23:18.930</cp:lastPrinted>
  <dcterms:created xsi:type="dcterms:W3CDTF">2026-01-25T16:23:18Z</dcterms:created>
  <dcterms:modified xsi:type="dcterms:W3CDTF">2026-01-25T16:23:18Z</dcterms:modified>
</cp:coreProperties>
</file>