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FD17BE32-E514-0C95-38C0-89E7E639C80A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6C7063-BAD4-5B23-8AA1-2E4A976DD6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F07B5-6681-6BAC-A9C8-113B74AEB2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LT 95 Y-CROSS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65F76A-369A-C557-AC19-879F053055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712469832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A3C2656-054D-4CBF-A43B-984BE6AB38D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974E28B-A4C9-4AC6-AE3D-68588CF61B1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F3E5481-CB15-4FBA-9CEE-F34CAF22402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3F1A5FE-47B9-4F6F-BB9F-8ACB30A3143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ECB5842-DD4D-49D1-9CA2-1B13AD0C403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A6036FA1-31A0-4361-9330-D4CD4C90296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FD03DCC7-6400-4F84-9199-19F7DFF1F2D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22283545-D78E-485B-8BE1-64D129807A0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57B8CA38-986A-4A55-8717-1E4C7626A48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14D2FAC7-A88A-42BD-84A3-C2F6039C7E6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D6F362CF-9378-4639-9864-1AC6D61552E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A4DBA3-D2EA-5D4F-B973-1F814AAC452A}"/>
            </a:ext>
          </a:extLst>
        </p:cNvPr>
        <p:cNvGrpSpPr/>
        <p:nvPr/>
      </p:nvGrpSpPr>
      <p:grpSpPr>
        <a:xfrm>
          <a:off x="0" y="0"/>
          <a:ext cx="0" cy="0"/>
        </a:xfrm>
      </p:grpSpPr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05D5877-B228-512B-4F2A-B515C5601EA1}"/>
              </a:ext>
            </a:extLst>
          </p:cNvPr>
          <p:cNvCxnSpPr/>
          <p:nvPr/>
        </p:nvCxnSpPr>
        <p:spPr>
          <a:xfrm flipH="1" flipV="1">
            <a:off x="5665801" y="5442297"/>
            <a:ext cx="410754" cy="915874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5DC4D75-A56A-FCA0-790B-2A09EE76D6F9}"/>
              </a:ext>
            </a:extLst>
          </p:cNvPr>
          <p:cNvCxnSpPr/>
          <p:nvPr/>
        </p:nvCxnSpPr>
        <p:spPr>
          <a:xfrm flipH="1">
            <a:off x="5506618" y="5442297"/>
            <a:ext cx="318367" cy="0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SPEED OUT">
            <a:extLst>
              <a:ext uri="{FF2B5EF4-FFF2-40B4-BE49-F238E27FC236}">
                <a16:creationId xmlns:a16="http://schemas.microsoft.com/office/drawing/2014/main" id="{5F4D283E-3E84-CED6-60CB-B25C03636DAA}"/>
              </a:ext>
            </a:extLst>
          </p:cNvPr>
          <p:cNvSpPr/>
          <p:nvPr/>
        </p:nvSpPr>
        <p:spPr>
          <a:xfrm flipH="1">
            <a:off x="8767554" y="3848100"/>
            <a:ext cx="1261767" cy="1362709"/>
          </a:xfrm>
          <a:custGeom>
            <a:gdLst>
              <a:gd name="connsiteX0" fmla="*/ 1379220 w 1380816"/>
              <a:gd name="connsiteY0" fmla="*/ 1447800 h 1447800"/>
              <a:gd name="connsiteX1" fmla="*/ 1379220 w 1380816"/>
              <a:gd name="connsiteY1" fmla="*/ 723900 h 1447800"/>
              <a:gd name="connsiteX2" fmla="*/ 1380785 w 1380816"/>
              <a:gd name="connsiteY2" fmla="*/ 389558 h 1447800"/>
              <a:gd name="connsiteX3" fmla="*/ 1052749 w 1380816"/>
              <a:gd name="connsiteY3" fmla="*/ 883 h 1447800"/>
              <a:gd name="connsiteX4" fmla="*/ 0 w 1380816"/>
              <a:gd name="connsiteY4" fmla="*/ 0 h 14478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0816" h="1447800">
                <a:moveTo>
                  <a:pt x="1379220" y="1447800"/>
                </a:moveTo>
                <a:lnTo>
                  <a:pt x="1379220" y="723900"/>
                </a:lnTo>
                <a:cubicBezTo>
                  <a:pt x="1380936" y="621546"/>
                  <a:pt x="1380861" y="489813"/>
                  <a:pt x="1380785" y="389558"/>
                </a:cubicBezTo>
                <a:cubicBezTo>
                  <a:pt x="1377342" y="191176"/>
                  <a:pt x="1238182" y="10052"/>
                  <a:pt x="1052749" y="883"/>
                </a:cubicBezTo>
                <a:lnTo>
                  <a:pt x="0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348271AE-8809-9D0C-A9E1-254813957A0C}"/>
              </a:ext>
            </a:extLst>
          </p:cNvPr>
          <p:cNvSpPr/>
          <p:nvPr/>
        </p:nvSpPr>
        <p:spPr>
          <a:xfrm flipH="1">
            <a:off x="1864440" y="1816100"/>
            <a:ext cx="1511300" cy="3390900"/>
          </a:xfrm>
          <a:custGeom>
            <a:gdLst>
              <a:gd name="csX0" fmla="*/ 1511300 w 1511300"/>
              <a:gd name="csY0" fmla="*/ 3390900 h 3390900"/>
              <a:gd name="csX1" fmla="*/ 1511300 w 1511300"/>
              <a:gd name="csY1" fmla="*/ 825500 h 3390900"/>
              <a:gd name="csX2" fmla="*/ 304800 w 1511300"/>
              <a:gd name="csY2" fmla="*/ 0 h 3390900"/>
              <a:gd name="csX3" fmla="*/ 0 w 1511300"/>
              <a:gd name="csY3" fmla="*/ 444500 h 33909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511300" h="3390900">
                <a:moveTo>
                  <a:pt x="1511300" y="3390900"/>
                </a:moveTo>
                <a:lnTo>
                  <a:pt x="1511300" y="825500"/>
                </a:lnTo>
                <a:lnTo>
                  <a:pt x="304800" y="0"/>
                </a:lnTo>
                <a:lnTo>
                  <a:pt x="0" y="44450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4D71CDA-21E9-35A5-47B1-D75334FF1431}"/>
              </a:ext>
            </a:extLst>
          </p:cNvPr>
          <p:cNvSpPr/>
          <p:nvPr/>
        </p:nvSpPr>
        <p:spPr>
          <a:xfrm flipH="1">
            <a:off x="5914988" y="47307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827F6F3-A1F7-B98E-C5FB-CACE34DF2AB7}"/>
              </a:ext>
            </a:extLst>
          </p:cNvPr>
          <p:cNvSpPr/>
          <p:nvPr/>
        </p:nvSpPr>
        <p:spPr>
          <a:xfrm flipH="1">
            <a:off x="5436238" y="47307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0BA16BC-167F-4399-46DC-A2A419061ED9}"/>
              </a:ext>
            </a:extLst>
          </p:cNvPr>
          <p:cNvSpPr/>
          <p:nvPr/>
        </p:nvSpPr>
        <p:spPr>
          <a:xfrm flipH="1">
            <a:off x="4957488" y="47307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52DAF99-9FBC-E4E0-6009-AC160DF777D3}"/>
              </a:ext>
            </a:extLst>
          </p:cNvPr>
          <p:cNvSpPr/>
          <p:nvPr/>
        </p:nvSpPr>
        <p:spPr>
          <a:xfrm flipH="1">
            <a:off x="6393737" y="47307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CC097D8-439C-E215-ABE5-AADCE44171CD}"/>
              </a:ext>
            </a:extLst>
          </p:cNvPr>
          <p:cNvSpPr/>
          <p:nvPr/>
        </p:nvSpPr>
        <p:spPr>
          <a:xfrm flipH="1">
            <a:off x="6872486" y="47307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DC7B7FC-38D2-9FFF-93D6-2162E178A118}"/>
              </a:ext>
            </a:extLst>
          </p:cNvPr>
          <p:cNvSpPr/>
          <p:nvPr/>
        </p:nvSpPr>
        <p:spPr>
          <a:xfrm flipH="1">
            <a:off x="8586133" y="50507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0D5894B-7B86-839E-22EA-481F2BAE0DB3}"/>
              </a:ext>
            </a:extLst>
          </p:cNvPr>
          <p:cNvSpPr/>
          <p:nvPr/>
        </p:nvSpPr>
        <p:spPr>
          <a:xfrm flipH="1">
            <a:off x="5893675" y="56947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74B71FA-3725-7D13-782B-B778B36C328C}"/>
              </a:ext>
            </a:extLst>
          </p:cNvPr>
          <p:cNvSpPr/>
          <p:nvPr/>
        </p:nvSpPr>
        <p:spPr>
          <a:xfrm flipH="1">
            <a:off x="5893675" y="61981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9CBA922-BBA5-5F7D-92F4-17F83F786075}"/>
              </a:ext>
            </a:extLst>
          </p:cNvPr>
          <p:cNvSpPr/>
          <p:nvPr/>
        </p:nvSpPr>
        <p:spPr>
          <a:xfrm flipH="1">
            <a:off x="1686640" y="50507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4" name="PS1">
            <a:extLst>
              <a:ext uri="{FF2B5EF4-FFF2-40B4-BE49-F238E27FC236}">
                <a16:creationId xmlns:a16="http://schemas.microsoft.com/office/drawing/2014/main" id="{5D8F3072-5281-6DF6-CEBA-7BE336591CCA}"/>
              </a:ext>
            </a:extLst>
          </p:cNvPr>
          <p:cNvSpPr txBox="1"/>
          <p:nvPr/>
        </p:nvSpPr>
        <p:spPr>
          <a:xfrm flipH="1">
            <a:off x="1349790" y="53708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5" name="PS2">
            <a:extLst>
              <a:ext uri="{FF2B5EF4-FFF2-40B4-BE49-F238E27FC236}">
                <a16:creationId xmlns:a16="http://schemas.microsoft.com/office/drawing/2014/main" id="{C86CDD75-9D98-ACB9-2B6A-554FE25D8D2F}"/>
              </a:ext>
            </a:extLst>
          </p:cNvPr>
          <p:cNvSpPr txBox="1"/>
          <p:nvPr/>
        </p:nvSpPr>
        <p:spPr>
          <a:xfrm flipH="1">
            <a:off x="3059007" y="50507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6" name="BS1">
            <a:extLst>
              <a:ext uri="{FF2B5EF4-FFF2-40B4-BE49-F238E27FC236}">
                <a16:creationId xmlns:a16="http://schemas.microsoft.com/office/drawing/2014/main" id="{81A6EEB1-A2ED-B43C-3C1C-8842B42CBB25}"/>
              </a:ext>
            </a:extLst>
          </p:cNvPr>
          <p:cNvSpPr txBox="1"/>
          <p:nvPr/>
        </p:nvSpPr>
        <p:spPr>
          <a:xfrm flipH="1">
            <a:off x="9823230" y="50507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7" name="BS2">
            <a:extLst>
              <a:ext uri="{FF2B5EF4-FFF2-40B4-BE49-F238E27FC236}">
                <a16:creationId xmlns:a16="http://schemas.microsoft.com/office/drawing/2014/main" id="{E62142CB-080C-0957-A471-4F948A89D10E}"/>
              </a:ext>
            </a:extLst>
          </p:cNvPr>
          <p:cNvSpPr txBox="1"/>
          <p:nvPr/>
        </p:nvSpPr>
        <p:spPr>
          <a:xfrm flipH="1">
            <a:off x="8249283" y="53708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0" name="CROSS">
            <a:extLst>
              <a:ext uri="{FF2B5EF4-FFF2-40B4-BE49-F238E27FC236}">
                <a16:creationId xmlns:a16="http://schemas.microsoft.com/office/drawing/2014/main" id="{69B17C23-C4D0-A4E2-8C61-22FF2FA824DA}"/>
              </a:ext>
            </a:extLst>
          </p:cNvPr>
          <p:cNvSpPr/>
          <p:nvPr/>
        </p:nvSpPr>
        <p:spPr>
          <a:xfrm>
            <a:off x="3566241" y="1492251"/>
            <a:ext cx="4390726" cy="3466843"/>
          </a:xfrm>
          <a:custGeom>
            <a:gdLst>
              <a:gd name="connsiteX0" fmla="*/ 0 w 4850296"/>
              <a:gd name="connsiteY0" fmla="*/ 2234317 h 2234317"/>
              <a:gd name="connsiteX1" fmla="*/ 4850296 w 4850296"/>
              <a:gd name="connsiteY1" fmla="*/ 0 h 22343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50296" h="2234317">
                <a:moveTo>
                  <a:pt x="0" y="2234317"/>
                </a:moveTo>
                <a:cubicBezTo>
                  <a:pt x="2247420" y="1606228"/>
                  <a:pt x="993375" y="1028561"/>
                  <a:pt x="4850296" y="0"/>
                </a:cubicBezTo>
              </a:path>
            </a:pathLst>
          </a:custGeom>
          <a:noFill/>
          <a:ln w="38100" cap="rnd">
            <a:solidFill>
              <a:schemeClr val="tx1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11215C6-B2C2-1DB3-B874-689BBB75E417}"/>
              </a:ext>
            </a:extLst>
          </p:cNvPr>
          <p:cNvSpPr/>
          <p:nvPr/>
        </p:nvSpPr>
        <p:spPr>
          <a:xfrm flipH="1">
            <a:off x="3391914" y="47593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F4A1E71-7EF8-49B5-CB44-31FACC87591A}"/>
              </a:ext>
            </a:extLst>
          </p:cNvPr>
          <p:cNvSpPr/>
          <p:nvPr/>
        </p:nvSpPr>
        <p:spPr>
          <a:xfrm>
            <a:off x="10304009" y="850224"/>
            <a:ext cx="742533" cy="410887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1">
            <a:extLst>
              <a:ext uri="{FF2B5EF4-FFF2-40B4-BE49-F238E27FC236}">
                <a16:creationId xmlns:a16="http://schemas.microsoft.com/office/drawing/2014/main" id="{7EB642EF-949C-22F7-FF6C-A5B55274A8E6}"/>
              </a:ext>
            </a:extLst>
          </p:cNvPr>
          <p:cNvSpPr txBox="1"/>
          <p:nvPr/>
        </p:nvSpPr>
        <p:spPr>
          <a:xfrm>
            <a:off x="10837411" y="48446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0EAFBF0-3462-3F11-8FFB-B908DCC2C14A}"/>
              </a:ext>
            </a:extLst>
          </p:cNvPr>
          <p:cNvSpPr/>
          <p:nvPr/>
        </p:nvSpPr>
        <p:spPr>
          <a:xfrm flipH="1">
            <a:off x="10160080" y="47593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761B72C3-74F8-A348-FF84-B8FBAFC45C50}"/>
              </a:ext>
            </a:extLst>
          </p:cNvPr>
          <p:cNvSpPr txBox="1"/>
          <p:nvPr/>
        </p:nvSpPr>
        <p:spPr>
          <a:xfrm flipH="1">
            <a:off x="7883523" y="112649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7" name="3">
            <a:extLst>
              <a:ext uri="{FF2B5EF4-FFF2-40B4-BE49-F238E27FC236}">
                <a16:creationId xmlns:a16="http://schemas.microsoft.com/office/drawing/2014/main" id="{81627D44-D5B0-1C33-9864-E25B7805C338}"/>
              </a:ext>
            </a:extLst>
          </p:cNvPr>
          <p:cNvSpPr txBox="1"/>
          <p:nvPr/>
        </p:nvSpPr>
        <p:spPr>
          <a:xfrm flipH="1">
            <a:off x="9846441" y="337312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8" name="4">
            <a:extLst>
              <a:ext uri="{FF2B5EF4-FFF2-40B4-BE49-F238E27FC236}">
                <a16:creationId xmlns:a16="http://schemas.microsoft.com/office/drawing/2014/main" id="{75500947-421B-1103-933F-961D480E9D14}"/>
              </a:ext>
            </a:extLst>
          </p:cNvPr>
          <p:cNvSpPr txBox="1"/>
          <p:nvPr/>
        </p:nvSpPr>
        <p:spPr>
          <a:xfrm flipH="1">
            <a:off x="3410387" y="1808157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2" name="RB SWING">
            <a:extLst>
              <a:ext uri="{FF2B5EF4-FFF2-40B4-BE49-F238E27FC236}">
                <a16:creationId xmlns:a16="http://schemas.microsoft.com/office/drawing/2014/main" id="{44EC4107-0A52-00C7-A5F9-5B3536788CBC}"/>
              </a:ext>
            </a:extLst>
          </p:cNvPr>
          <p:cNvSpPr/>
          <p:nvPr/>
        </p:nvSpPr>
        <p:spPr>
          <a:xfrm flipH="1">
            <a:off x="2260131" y="5387650"/>
            <a:ext cx="3406132" cy="252733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3" name="5">
            <a:extLst>
              <a:ext uri="{FF2B5EF4-FFF2-40B4-BE49-F238E27FC236}">
                <a16:creationId xmlns:a16="http://schemas.microsoft.com/office/drawing/2014/main" id="{7EED03F5-EEC7-D192-317A-AF69AB65DB90}"/>
              </a:ext>
            </a:extLst>
          </p:cNvPr>
          <p:cNvSpPr txBox="1"/>
          <p:nvPr/>
        </p:nvSpPr>
        <p:spPr>
          <a:xfrm flipH="1">
            <a:off x="2077251" y="489652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4" name="2">
            <a:extLst>
              <a:ext uri="{FF2B5EF4-FFF2-40B4-BE49-F238E27FC236}">
                <a16:creationId xmlns:a16="http://schemas.microsoft.com/office/drawing/2014/main" id="{7F404DA7-BA5D-EB1A-5455-FD95BAF0C9CF}"/>
              </a:ext>
            </a:extLst>
          </p:cNvPr>
          <p:cNvSpPr txBox="1"/>
          <p:nvPr/>
        </p:nvSpPr>
        <p:spPr>
          <a:xfrm flipH="1">
            <a:off x="1219200" y="2393187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35" name="2">
            <a:extLst>
              <a:ext uri="{FF2B5EF4-FFF2-40B4-BE49-F238E27FC236}">
                <a16:creationId xmlns:a16="http://schemas.microsoft.com/office/drawing/2014/main" id="{E76A1D3B-9220-97CB-D0B9-A65657F44E22}"/>
              </a:ext>
            </a:extLst>
          </p:cNvPr>
          <p:cNvSpPr txBox="1"/>
          <p:nvPr/>
        </p:nvSpPr>
        <p:spPr>
          <a:xfrm flipH="1">
            <a:off x="2745414" y="1479098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14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DAFBD57F-4B62-E4E2-560E-7747626612EA}"/>
              </a:ext>
            </a:extLst>
          </p:cNvPr>
          <p:cNvSpPr txBox="1"/>
          <p:nvPr/>
        </p:nvSpPr>
        <p:spPr>
          <a:xfrm flipH="1">
            <a:off x="2943118" y="2232638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7" name="2">
            <a:extLst>
              <a:ext uri="{FF2B5EF4-FFF2-40B4-BE49-F238E27FC236}">
                <a16:creationId xmlns:a16="http://schemas.microsoft.com/office/drawing/2014/main" id="{2E533A9C-E056-F44E-B2D9-C8BC8F0FECC3}"/>
              </a:ext>
            </a:extLst>
          </p:cNvPr>
          <p:cNvSpPr txBox="1"/>
          <p:nvPr/>
        </p:nvSpPr>
        <p:spPr>
          <a:xfrm flipH="1">
            <a:off x="7377449" y="4217034"/>
            <a:ext cx="1451351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 STEP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&amp; ROLL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8F2F40E-62AF-66A1-46A7-213207A42C49}"/>
              </a:ext>
            </a:extLst>
          </p:cNvPr>
          <p:cNvSpPr txBox="1"/>
          <p:nvPr/>
        </p:nvSpPr>
        <p:spPr>
          <a:xfrm flipH="1">
            <a:off x="7896940" y="1263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DBLS LT 95 Y-CROSS</a:t>
            </a:r>
          </a:p>
        </p:txBody>
      </p:sp>
    </p:spTree>
    <p:extLst>
      <p:ext uri="{BB962C8B-B14F-4D97-AF65-F5344CB8AC3E}">
        <p14:creationId val="690101182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21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2026-01-25T11:23:06.790</cp:lastPrinted>
  <dcterms:created xsi:type="dcterms:W3CDTF">2026-01-25T16:23:06Z</dcterms:created>
  <dcterms:modified xsi:type="dcterms:W3CDTF">2026-01-25T16:23:06Z</dcterms:modified>
</cp:coreProperties>
</file>