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DBLS RT 90 Y SHALLOW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3115788663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1E4771CA-A8C7-49D9-AF68-AAFE8BCF6E0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74EEFC4B-BEF3-445A-A66D-0C94C4347A8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C437CFC4-B262-40BC-A9B8-0E73BB8125C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AB80DB5-EC5E-4913-9F99-7A9B12D3187B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6EB0D73-0703-488B-95CA-515BE3BC6E1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E1662C43-149F-44B8-BBAA-8B995E66EA4C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6A93176A-C445-4BC3-B58A-95213BEE6E6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95B05E1D-B5BB-4F77-95D9-B19498DC03A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D49D9F5C-F67D-46C2-9A4A-04B69D9C280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6C7744E7-D2CC-41F9-BB63-B9E27952FAF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9B0A9AC7-ED9A-40BE-A65A-21A43428572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4BF9A0B9-5A53-1ABB-150D-06F62D6F72E0}"/>
              </a:ext>
            </a:extLst>
          </p:cNvPr>
          <p:cNvGrpSpPr/>
          <p:nvPr/>
        </p:nvGrpSpPr>
        <p:grpSpPr>
          <a:xfrm>
            <a:off x="6185541" y="5480928"/>
            <a:ext cx="580461" cy="930419"/>
            <a:chOff x="6085476" y="2513126"/>
            <a:chExt cx="580461" cy="930419"/>
          </a:xfrm>
        </p:grpSpPr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E075DE52-0001-B78C-127D-AEB213A913BC}"/>
                </a:ext>
              </a:extLst>
            </p:cNvPr>
            <p:cNvCxnSpPr/>
            <p:nvPr/>
          </p:nvCxnSpPr>
          <p:spPr>
            <a:xfrm flipV="1">
              <a:off x="6085476" y="2527671"/>
              <a:ext cx="410754" cy="915874"/>
            </a:xfrm>
            <a:prstGeom prst="line">
              <a:avLst/>
            </a:prstGeom>
            <a:ln w="38100" cap="rnd">
              <a:solidFill>
                <a:srgbClr val="00B050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A3CDD5EE-5CCD-0018-131C-0981456C4A47}"/>
                </a:ext>
              </a:extLst>
            </p:cNvPr>
            <p:cNvCxnSpPr/>
            <p:nvPr/>
          </p:nvCxnSpPr>
          <p:spPr>
            <a:xfrm>
              <a:off x="6347570" y="2513126"/>
              <a:ext cx="318367" cy="0"/>
            </a:xfrm>
            <a:prstGeom prst="line">
              <a:avLst/>
            </a:prstGeom>
            <a:ln w="38100" cap="rnd">
              <a:solidFill>
                <a:srgbClr val="00B050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000773EF-159D-B0BC-FA53-D0CCB72C7E5F}"/>
              </a:ext>
            </a:extLst>
          </p:cNvPr>
          <p:cNvSpPr/>
          <p:nvPr/>
        </p:nvSpPr>
        <p:spPr>
          <a:xfrm>
            <a:off x="5921492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65FE5E7C-4C05-6E73-0B1E-B01513A0CF48}"/>
              </a:ext>
            </a:extLst>
          </p:cNvPr>
          <p:cNvSpPr/>
          <p:nvPr/>
        </p:nvSpPr>
        <p:spPr>
          <a:xfrm>
            <a:off x="640024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F1AA4E0-8F54-344A-1189-48B0CA49B7B4}"/>
              </a:ext>
            </a:extLst>
          </p:cNvPr>
          <p:cNvSpPr/>
          <p:nvPr/>
        </p:nvSpPr>
        <p:spPr>
          <a:xfrm>
            <a:off x="687899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AB9B48D-F803-57E5-4565-F2717E011864}"/>
              </a:ext>
            </a:extLst>
          </p:cNvPr>
          <p:cNvSpPr/>
          <p:nvPr/>
        </p:nvSpPr>
        <p:spPr>
          <a:xfrm>
            <a:off x="5442743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AA02747-B8ED-C450-D6AE-B8AEB9C1BD22}"/>
              </a:ext>
            </a:extLst>
          </p:cNvPr>
          <p:cNvSpPr/>
          <p:nvPr/>
        </p:nvSpPr>
        <p:spPr>
          <a:xfrm>
            <a:off x="496399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60D9E44-4F2B-EFAA-AC22-8FD48B7381EA}"/>
              </a:ext>
            </a:extLst>
          </p:cNvPr>
          <p:cNvSpPr/>
          <p:nvPr/>
        </p:nvSpPr>
        <p:spPr>
          <a:xfrm>
            <a:off x="594280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345E383-3E4D-583D-FCF4-DAB09AE04AC2}"/>
              </a:ext>
            </a:extLst>
          </p:cNvPr>
          <p:cNvSpPr/>
          <p:nvPr/>
        </p:nvSpPr>
        <p:spPr>
          <a:xfrm>
            <a:off x="5942805" y="618545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474874C-60D7-B7D0-9651-6D3D1D8A0B01}"/>
              </a:ext>
            </a:extLst>
          </p:cNvPr>
          <p:cNvSpPr/>
          <p:nvPr/>
        </p:nvSpPr>
        <p:spPr>
          <a:xfrm>
            <a:off x="3491764" y="2178051"/>
            <a:ext cx="2438400" cy="3018789"/>
          </a:xfrm>
          <a:custGeom>
            <a:gdLst>
              <a:gd name="csX0" fmla="*/ 0 w 2438400"/>
              <a:gd name="csY0" fmla="*/ 2946400 h 2946400"/>
              <a:gd name="csX1" fmla="*/ 0 w 2438400"/>
              <a:gd name="csY1" fmla="*/ 0 h 2946400"/>
              <a:gd name="csX2" fmla="*/ 2438400 w 2438400"/>
              <a:gd name="csY2" fmla="*/ 0 h 29464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438400" h="2946400">
                <a:moveTo>
                  <a:pt x="0" y="2946400"/>
                </a:moveTo>
                <a:lnTo>
                  <a:pt x="0" y="0"/>
                </a:lnTo>
                <a:lnTo>
                  <a:pt x="2438400" y="0"/>
                </a:lnTo>
              </a:path>
            </a:pathLst>
          </a:custGeom>
          <a:noFill/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FE195341-6B60-D662-4855-0691C0BD95CF}"/>
              </a:ext>
            </a:extLst>
          </p:cNvPr>
          <p:cNvSpPr/>
          <p:nvPr/>
        </p:nvSpPr>
        <p:spPr>
          <a:xfrm>
            <a:off x="1854200" y="508000"/>
            <a:ext cx="2667000" cy="4381500"/>
          </a:xfrm>
          <a:custGeom>
            <a:gdLst>
              <a:gd name="csX0" fmla="*/ 0 w 2667000"/>
              <a:gd name="csY0" fmla="*/ 4381500 h 4381500"/>
              <a:gd name="csX1" fmla="*/ 0 w 2667000"/>
              <a:gd name="csY1" fmla="*/ 1676400 h 4381500"/>
              <a:gd name="csX2" fmla="*/ 2667000 w 2667000"/>
              <a:gd name="csY2" fmla="*/ 0 h 43815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667000" h="4381500">
                <a:moveTo>
                  <a:pt x="0" y="4381500"/>
                </a:moveTo>
                <a:lnTo>
                  <a:pt x="0" y="1676400"/>
                </a:lnTo>
                <a:lnTo>
                  <a:pt x="2667000" y="0"/>
                </a:lnTo>
              </a:path>
            </a:pathLst>
          </a:custGeom>
          <a:noFill/>
          <a:ln w="38100">
            <a:solidFill>
              <a:srgbClr val="00B0F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B193587C-C5D8-FE85-5393-3AE07F77B386}"/>
              </a:ext>
            </a:extLst>
          </p:cNvPr>
          <p:cNvSpPr/>
          <p:nvPr/>
        </p:nvSpPr>
        <p:spPr>
          <a:xfrm>
            <a:off x="10312400" y="533400"/>
            <a:ext cx="742533" cy="4635500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CA6C6FD-E684-FC1E-A342-91898BAA0146}"/>
              </a:ext>
            </a:extLst>
          </p:cNvPr>
          <p:cNvSpPr/>
          <p:nvPr/>
        </p:nvSpPr>
        <p:spPr>
          <a:xfrm>
            <a:off x="4457700" y="3784600"/>
            <a:ext cx="4165600" cy="1117600"/>
          </a:xfrm>
          <a:custGeom>
            <a:gdLst>
              <a:gd name="csX0" fmla="*/ 4165600 w 4165600"/>
              <a:gd name="csY0" fmla="*/ 1117600 h 1117600"/>
              <a:gd name="csX1" fmla="*/ 0 w 4165600"/>
              <a:gd name="csY1" fmla="*/ 0 h 11176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165600" h="1117600">
                <a:moveTo>
                  <a:pt x="4165600" y="1117600"/>
                </a:moveTo>
                <a:cubicBezTo>
                  <a:pt x="2967567" y="275167"/>
                  <a:pt x="1591733" y="80433"/>
                  <a:pt x="0" y="0"/>
                </a:cubicBez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6" name="RB FLAT">
            <a:extLst>
              <a:ext uri="{FF2B5EF4-FFF2-40B4-BE49-F238E27FC236}">
                <a16:creationId xmlns:a16="http://schemas.microsoft.com/office/drawing/2014/main" id="{88ACA04C-0EFA-9A5B-1420-EB89FAD57D43}"/>
              </a:ext>
            </a:extLst>
          </p:cNvPr>
          <p:cNvSpPr/>
          <p:nvPr/>
        </p:nvSpPr>
        <p:spPr>
          <a:xfrm>
            <a:off x="6624101" y="4165601"/>
            <a:ext cx="3688299" cy="1315327"/>
          </a:xfrm>
          <a:custGeom>
            <a:gdLst>
              <a:gd name="connsiteX0" fmla="*/ 0 w 5637125"/>
              <a:gd name="connsiteY0" fmla="*/ 1758461 h 1758461"/>
              <a:gd name="connsiteX1" fmla="*/ 5637125 w 5637125"/>
              <a:gd name="connsiteY1" fmla="*/ 0 h 17584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37125" h="1758461">
                <a:moveTo>
                  <a:pt x="0" y="1758461"/>
                </a:moveTo>
                <a:cubicBezTo>
                  <a:pt x="984738" y="599551"/>
                  <a:pt x="3868615" y="33495"/>
                  <a:pt x="5637125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prstDash val="sysDash"/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7" name="1">
            <a:extLst>
              <a:ext uri="{FF2B5EF4-FFF2-40B4-BE49-F238E27FC236}">
                <a16:creationId xmlns:a16="http://schemas.microsoft.com/office/drawing/2014/main" id="{72BAACE8-283B-2C98-08E9-87B68D0FD341}"/>
              </a:ext>
            </a:extLst>
          </p:cNvPr>
          <p:cNvSpPr txBox="1"/>
          <p:nvPr/>
        </p:nvSpPr>
        <p:spPr>
          <a:xfrm>
            <a:off x="4170680" y="3321685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28" name="2">
            <a:extLst>
              <a:ext uri="{FF2B5EF4-FFF2-40B4-BE49-F238E27FC236}">
                <a16:creationId xmlns:a16="http://schemas.microsoft.com/office/drawing/2014/main" id="{FC14A909-5457-62E1-3F3E-7C07603A22BA}"/>
              </a:ext>
            </a:extLst>
          </p:cNvPr>
          <p:cNvSpPr txBox="1"/>
          <p:nvPr/>
        </p:nvSpPr>
        <p:spPr>
          <a:xfrm>
            <a:off x="5729682" y="170557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29" name="3">
            <a:extLst>
              <a:ext uri="{FF2B5EF4-FFF2-40B4-BE49-F238E27FC236}">
                <a16:creationId xmlns:a16="http://schemas.microsoft.com/office/drawing/2014/main" id="{1F58DCA6-5BA6-D137-4CE1-B345B3651019}"/>
              </a:ext>
            </a:extLst>
          </p:cNvPr>
          <p:cNvSpPr txBox="1"/>
          <p:nvPr/>
        </p:nvSpPr>
        <p:spPr>
          <a:xfrm>
            <a:off x="4480560" y="100986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30" name="4">
            <a:extLst>
              <a:ext uri="{FF2B5EF4-FFF2-40B4-BE49-F238E27FC236}">
                <a16:creationId xmlns:a16="http://schemas.microsoft.com/office/drawing/2014/main" id="{31399DD1-4F83-9922-6E42-FAE7D033EED7}"/>
              </a:ext>
            </a:extLst>
          </p:cNvPr>
          <p:cNvSpPr txBox="1"/>
          <p:nvPr/>
        </p:nvSpPr>
        <p:spPr>
          <a:xfrm>
            <a:off x="10099040" y="3664342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357FDF4-5C6C-C2B7-184C-D625232FAB8B}"/>
              </a:ext>
            </a:extLst>
          </p:cNvPr>
          <p:cNvSpPr/>
          <p:nvPr/>
        </p:nvSpPr>
        <p:spPr>
          <a:xfrm>
            <a:off x="3320197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20643119-73E7-C071-95A8-E72F6271A547}"/>
              </a:ext>
            </a:extLst>
          </p:cNvPr>
          <p:cNvSpPr/>
          <p:nvPr/>
        </p:nvSpPr>
        <p:spPr>
          <a:xfrm>
            <a:off x="1676400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5F2E524-08F8-A122-0E64-A964F06D10C8}"/>
              </a:ext>
            </a:extLst>
          </p:cNvPr>
          <p:cNvSpPr/>
          <p:nvPr/>
        </p:nvSpPr>
        <p:spPr>
          <a:xfrm>
            <a:off x="8514416" y="4733965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5CCE7F43-D0E6-BBEA-63C5-249DA8638AA4}"/>
              </a:ext>
            </a:extLst>
          </p:cNvPr>
          <p:cNvSpPr/>
          <p:nvPr/>
        </p:nvSpPr>
        <p:spPr>
          <a:xfrm>
            <a:off x="10149840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31" name="PS1">
            <a:extLst>
              <a:ext uri="{FF2B5EF4-FFF2-40B4-BE49-F238E27FC236}">
                <a16:creationId xmlns:a16="http://schemas.microsoft.com/office/drawing/2014/main" id="{A5DCBB9B-04EB-9B8A-E91D-4FD120D0C133}"/>
              </a:ext>
            </a:extLst>
          </p:cNvPr>
          <p:cNvSpPr txBox="1"/>
          <p:nvPr/>
        </p:nvSpPr>
        <p:spPr>
          <a:xfrm>
            <a:off x="9812990" y="532368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32" name="PS2">
            <a:extLst>
              <a:ext uri="{FF2B5EF4-FFF2-40B4-BE49-F238E27FC236}">
                <a16:creationId xmlns:a16="http://schemas.microsoft.com/office/drawing/2014/main" id="{03272E74-62E6-4CD4-99C2-6D7A86BE4E6F}"/>
              </a:ext>
            </a:extLst>
          </p:cNvPr>
          <p:cNvSpPr txBox="1"/>
          <p:nvPr/>
        </p:nvSpPr>
        <p:spPr>
          <a:xfrm>
            <a:off x="8185936" y="502538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33" name="BS1">
            <a:extLst>
              <a:ext uri="{FF2B5EF4-FFF2-40B4-BE49-F238E27FC236}">
                <a16:creationId xmlns:a16="http://schemas.microsoft.com/office/drawing/2014/main" id="{466292FC-5A6E-D0DC-534E-BCE87DC8CB60}"/>
              </a:ext>
            </a:extLst>
          </p:cNvPr>
          <p:cNvSpPr txBox="1"/>
          <p:nvPr/>
        </p:nvSpPr>
        <p:spPr>
          <a:xfrm>
            <a:off x="1334470" y="505400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34" name="BS2">
            <a:extLst>
              <a:ext uri="{FF2B5EF4-FFF2-40B4-BE49-F238E27FC236}">
                <a16:creationId xmlns:a16="http://schemas.microsoft.com/office/drawing/2014/main" id="{170BA310-0377-9590-A1CC-C865218A9586}"/>
              </a:ext>
            </a:extLst>
          </p:cNvPr>
          <p:cNvSpPr txBox="1"/>
          <p:nvPr/>
        </p:nvSpPr>
        <p:spPr>
          <a:xfrm>
            <a:off x="2913497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35" name="2">
            <a:extLst>
              <a:ext uri="{FF2B5EF4-FFF2-40B4-BE49-F238E27FC236}">
                <a16:creationId xmlns:a16="http://schemas.microsoft.com/office/drawing/2014/main" id="{19D96201-5002-C3C3-A962-CFF8D8A842C1}"/>
              </a:ext>
            </a:extLst>
          </p:cNvPr>
          <p:cNvSpPr txBox="1"/>
          <p:nvPr/>
        </p:nvSpPr>
        <p:spPr>
          <a:xfrm>
            <a:off x="2971440" y="1995171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36" name="2">
            <a:extLst>
              <a:ext uri="{FF2B5EF4-FFF2-40B4-BE49-F238E27FC236}">
                <a16:creationId xmlns:a16="http://schemas.microsoft.com/office/drawing/2014/main" id="{AE46DA34-6B69-0E33-C1AC-99938FEC9FA8}"/>
              </a:ext>
            </a:extLst>
          </p:cNvPr>
          <p:cNvSpPr txBox="1"/>
          <p:nvPr/>
        </p:nvSpPr>
        <p:spPr>
          <a:xfrm>
            <a:off x="1307075" y="1995171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37" name="2">
            <a:extLst>
              <a:ext uri="{FF2B5EF4-FFF2-40B4-BE49-F238E27FC236}">
                <a16:creationId xmlns:a16="http://schemas.microsoft.com/office/drawing/2014/main" id="{870280FA-4C60-3D56-4C47-6973697705E1}"/>
              </a:ext>
            </a:extLst>
          </p:cNvPr>
          <p:cNvSpPr txBox="1"/>
          <p:nvPr/>
        </p:nvSpPr>
        <p:spPr>
          <a:xfrm>
            <a:off x="4406387" y="3867108"/>
            <a:ext cx="656345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4-5</a:t>
            </a:r>
          </a:p>
        </p:txBody>
      </p:sp>
      <p:sp>
        <p:nvSpPr>
          <p:cNvPr id="38" name="2">
            <a:extLst>
              <a:ext uri="{FF2B5EF4-FFF2-40B4-BE49-F238E27FC236}">
                <a16:creationId xmlns:a16="http://schemas.microsoft.com/office/drawing/2014/main" id="{115EFBB0-54A2-8631-DEC9-B2473541A622}"/>
              </a:ext>
            </a:extLst>
          </p:cNvPr>
          <p:cNvSpPr txBox="1"/>
          <p:nvPr/>
        </p:nvSpPr>
        <p:spPr>
          <a:xfrm>
            <a:off x="9588311" y="4228223"/>
            <a:ext cx="656345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3-4</a:t>
            </a:r>
          </a:p>
        </p:txBody>
      </p:sp>
      <p:sp>
        <p:nvSpPr>
          <p:cNvPr id="39" name="2">
            <a:extLst>
              <a:ext uri="{FF2B5EF4-FFF2-40B4-BE49-F238E27FC236}">
                <a16:creationId xmlns:a16="http://schemas.microsoft.com/office/drawing/2014/main" id="{4E5B34D7-5C86-3C46-9A92-5E2348F9661C}"/>
              </a:ext>
            </a:extLst>
          </p:cNvPr>
          <p:cNvSpPr txBox="1"/>
          <p:nvPr/>
        </p:nvSpPr>
        <p:spPr>
          <a:xfrm>
            <a:off x="10538544" y="167640"/>
            <a:ext cx="1032777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ALERT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3C1F074-CA20-DFBD-F792-9DD96286278F}"/>
              </a:ext>
            </a:extLst>
          </p:cNvPr>
          <p:cNvSpPr txBox="1"/>
          <p:nvPr/>
        </p:nvSpPr>
        <p:spPr>
          <a:xfrm>
            <a:off x="11430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 pitchFamily="34" charset="0"/>
                <a:cs typeface="Arial" pitchFamily="34" charset="0"/>
              </a:rPr>
              <a:t>DBLS RT 90 Y SHALLOW</a:t>
            </a:r>
          </a:p>
        </p:txBody>
      </p:sp>
    </p:spTree>
    <p:extLst>
      <p:ext uri="{BB962C8B-B14F-4D97-AF65-F5344CB8AC3E}">
        <p14:creationId val="3776127453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20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2026-01-25T11:22:53.145</cp:lastPrinted>
  <dcterms:created xsi:type="dcterms:W3CDTF">2026-01-25T16:22:53Z</dcterms:created>
  <dcterms:modified xsi:type="dcterms:W3CDTF">2026-01-25T16:22:53Z</dcterms:modified>
</cp:coreProperties>
</file>