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/Relationships>
</file>

<file path=ppt/presentation.xml><?xml version="1.0" encoding="utf-8"?>
<!--Generated by Aspose.Slides for .NET 25.11-->
<p:presentation xmlns:r="http://schemas.openxmlformats.org/officeDocument/2006/relationships" xmlns:a="http://schemas.openxmlformats.org/drawingml/2006/main" xmlns:p="http://schemas.openxmlformats.org/presentationml/2006/main" saveSubsetFonts="1">
  <p:sldMasterIdLst>
    <p:sldMasterId id="2147483648" r:id="rId1"/>
    <p:sldMasterId id="2147483671" r:id="rId2"/>
  </p:sldMasterIdLst>
  <p:notesMasterIdLst>
    <p:notesMasterId r:id="rId3"/>
  </p:notesMasterIdLst>
  <p:sldIdLst>
    <p:sldId id="257" r:id="rId4"/>
  </p:sldIdLst>
  <p:sldSz cx="12192000" cy="6858000"/>
  <p:notesSz cx="6858000" cy="9144000"/>
  <p:custDataLst>
    <p:tags r:id="rId5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showPr showNarration="1">
    <p:present/>
    <p:extLs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6000"/>
    <p:restoredTop sz="0"/>
  </p:normalViewPr>
  <p:slideViewPr>
    <p:cSldViewPr>
      <p:cViewPr>
        <p:scale>
          <a:sx n="73" d="100"/>
          <a:sy n="73" d="100"/>
        </p:scale>
        <p:origin x="0" y="0"/>
      </p:cViewPr>
      <p:guideLst>
        <p:guide orient="horz" pos="2160"/>
        <p:guide pos="2880"/>
      </p:guideLst>
    </p:cSldViewPr>
  </p:slideViewPr>
  <p:notesViewPr>
    <p:cSldViewPr>
      <p:cViewPr>
        <p:scale>
          <a:sx n="1" d="100"/>
          <a:sy n="1" d="100"/>
        </p:scale>
        <p:origin x="0" y="0"/>
      </p:cViewPr>
      <p:guideLst/>
    </p:cSldViewPr>
  </p:notesViewPr>
  <p:gridSpacing cx="76200" cy="76200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2" Type="http://schemas.openxmlformats.org/officeDocument/2006/relationships/slideMaster" Target="slideMasters/slideMaster2.xml" /><Relationship Id="rId3" Type="http://schemas.openxmlformats.org/officeDocument/2006/relationships/notesMaster" Target="notesMasters/notesMaster1.xml" /><Relationship Id="rId4" Type="http://schemas.openxmlformats.org/officeDocument/2006/relationships/slide" Target="slides/slide1.xml" /><Relationship Id="rId5" Type="http://schemas.openxmlformats.org/officeDocument/2006/relationships/tags" Target="tags/tag1.xml" /><Relationship Id="rId6" Type="http://schemas.openxmlformats.org/officeDocument/2006/relationships/presProps" Target="presProps.xml" /><Relationship Id="rId7" Type="http://schemas.openxmlformats.org/officeDocument/2006/relationships/viewProps" Target="viewProps.xml" /><Relationship Id="rId8" Type="http://schemas.openxmlformats.org/officeDocument/2006/relationships/theme" Target="theme/theme1.xml" /><Relationship Id="rId9" Type="http://schemas.openxmlformats.org/officeDocument/2006/relationships/tableStyles" Target="tableStyles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FB4086-78BB-4460-BF62-EB5833CFD720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BA5DDD-CEBD-431C-97B6-801785425A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26765252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DBLS RT 94 Y-SAIL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2BA5DDD-CEBD-431C-97B6-801785425A2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val="687872358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Title Slide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 title=""/>
          <p:cNvSpPr>
            <a:spLocks noGrp="1"/>
          </p:cNvSpPr>
          <p:nvPr>
            <p:ph type="subTitle" idx="1"/>
          </p:nvPr>
        </p:nvSpPr>
        <p:spPr/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B746878-850E-4856-B94D-209EE930531E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Title and Vertical Tex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 title="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ABB42A3F-7F32-4A48-A62D-5E3D03E107FF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Vertical Title and Tex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Vertical Title 1" title=""/>
          <p:cNvSpPr>
            <a:spLocks noGrp="1"/>
          </p:cNvSpPr>
          <p:nvPr>
            <p:ph type="title" orient="vert"/>
          </p:nvPr>
        </p:nvSpPr>
        <p:spPr/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 title="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840B7FF3-5B3F-46FB-BC4C-8C22FFECC666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84CCB2-E12C-2CE6-13BD-3A69878C41E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49C2C85-1DBB-EC0F-02EA-5363786A1D4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C86B27-A3E0-EB36-2AF1-E75342E1B0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CC909B-14F1-80BD-3945-F48B29724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1748305-DAE6-B22B-F071-447F7475EA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4219179502"/>
      </p:ext>
    </p:extLst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064FA5-D171-761F-B64F-12DC20455E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2C5C953-37EE-4D10-7303-C12D3206D73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F8E1EA-A097-86F8-68C5-2EBD07EC0B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1E69A4-F9AB-4172-85FB-3A1E48BED2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9E9EB0-B08B-B8E0-F194-6ABC077E35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860696666"/>
      </p:ext>
    </p:extLst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98C64B-6F78-7D3B-7F31-A3A274E420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64A353-F7F9-F68A-8A6B-649D8DBF059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6D9582-A515-EC81-226C-D8EAEB8856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7526DDC-271B-A637-2A18-5B40C6446B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3AAAF1-5F9A-83BB-4915-87EFCF4155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4021393442"/>
      </p:ext>
    </p:extLst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D391AE-03FB-A057-C624-891E45E14A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E90914-1C80-11EC-7FEC-7BE6DA06672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BD99D50-E32B-0BF8-C7C8-88FA19C3AA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BE1EF84-7B8F-6507-0586-B36B52430D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45F8C66-BC29-27D9-C7BD-A1286F2B6D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4359171-50BE-7AF2-8279-4CCE290D65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989803565"/>
      </p:ext>
    </p:extLst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8278AE-5037-E173-D6A7-224C148F41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BAFE817-DC71-905B-E614-EA7C4F23B79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2658BA0-98AD-B93E-EC51-590722F49AC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ED4ED12-1B24-796D-7771-7301EBED58C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F64594C-7F52-918B-527A-AFE11BED131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954F9AA-C6C2-4E9A-E5B7-819CE2C33E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8482A2E-06B3-68B3-B674-F0CBF1A829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CCBD70A-5C2F-0B3C-191A-DE35BEB4B1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1803212770"/>
      </p:ext>
    </p:extLst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E9C37-27E1-54AA-4FBA-00D6DE6A5F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CDBB0F8-7CAC-B0B4-58A4-9B4FCB3D71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2C1FFF7-3C4E-D031-B0A9-4D5CE30120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FDEC8A0-4D52-397B-22EC-091F0375A8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3751026867"/>
      </p:ext>
    </p:extLst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8398610-DC8F-5130-F8A5-CA991B25AB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3EA867F-0536-105A-95E7-4E5FC62152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AB02DCE-B5C1-F57F-29C2-B62CFBEA2A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2550601183"/>
      </p:ext>
    </p:extLst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8B6B15-5A62-49E6-8691-B98FD6F0C9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C38A46-0BE3-D933-D38E-93414ED0D4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F7F6ADA-2349-8A30-AAA1-D0B8B04A4B1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91C47E6-A2F3-923C-340F-6879CFB3DE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5E82F60-9D2D-67C9-2C71-CFD187048C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A7F4756-60EB-1514-88B6-B0F3AACD27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341478828"/>
      </p:ext>
    </p:extLst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Title and Conten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 title="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E4A0E171-2167-4A34-9E76-E0B2585039CA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8EB8E7-3C74-788C-239B-857667AA67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FA157CE-9641-FCFB-058E-26DB6F1AAD8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51E59A2-8304-EAAF-8B22-9D3901EA1D1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E718937-667C-EDB8-8E14-85AB21E19E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629ABBC-78AE-939E-2452-B2066F5427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92E20C4-9479-E273-8EB9-DB7E3CA91C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2644189952"/>
      </p:ext>
    </p:extLst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04530A-4155-E8BB-3F6F-A7F875439B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4C5701A-2DDE-BD72-F46C-20E6FF319AD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A23F2B-E123-FE34-055A-7BCEEF66F4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8A5CFD-C06D-3609-268A-8817462FB6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64962CA-993D-27A2-1219-3EC5FA6F44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863714754"/>
      </p:ext>
    </p:extLst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770B213-5C90-F59E-CBD6-3CD358E3787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9082158-7313-1166-23E2-8901E93EE9E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D6AB70-1F54-8A14-43B7-FE3EA43C50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62608D-0825-EDF1-5D5E-F47FC907E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E2C8E9-D83A-D7DD-D1BA-F30DEA7321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1964123748"/>
      </p:ext>
    </p:extLst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Section Header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 title=""/>
          <p:cNvSpPr>
            <a:spLocks noGrp="1"/>
          </p:cNvSpPr>
          <p:nvPr>
            <p:ph type="body" idx="1"/>
          </p:nvPr>
        </p:nvSpPr>
        <p:spPr/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D4A4DBDC-1091-4535-9B7F-BD118B76AA35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Two Conten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 title=""/>
          <p:cNvSpPr>
            <a:spLocks noGrp="1"/>
          </p:cNvSpPr>
          <p:nvPr>
            <p:ph sz="half" idx="1"/>
          </p:nvPr>
        </p:nvSpPr>
        <p:spPr/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 title=""/>
          <p:cNvSpPr>
            <a:spLocks noGrp="1"/>
          </p:cNvSpPr>
          <p:nvPr>
            <p:ph sz="half" idx="2"/>
          </p:nvPr>
        </p:nvSpPr>
        <p:spPr/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 title=""/>
          <p:cNvSpPr>
            <a:spLocks noGrp="1"/>
          </p:cNvSpPr>
          <p:nvPr>
            <p:ph type="dt" sz="half" idx="3"/>
          </p:nvPr>
        </p:nvSpPr>
        <p:spPr/>
        <p:txBody>
          <a:bodyPr/>
          <a:lstStyle/>
          <a:p>
            <a:fld id="{08F88870-0E0B-4A7F-867C-7A39B9660B2D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6" name="Footer Placeholder 5" title="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 title="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Comparison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 title=""/>
          <p:cNvSpPr>
            <a:spLocks noGrp="1"/>
          </p:cNvSpPr>
          <p:nvPr>
            <p:ph type="body" idx="1"/>
          </p:nvPr>
        </p:nvSpPr>
        <p:spPr/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 title=""/>
          <p:cNvSpPr>
            <a:spLocks noGrp="1"/>
          </p:cNvSpPr>
          <p:nvPr>
            <p:ph sz="half" idx="2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 title=""/>
          <p:cNvSpPr>
            <a:spLocks noGrp="1"/>
          </p:cNvSpPr>
          <p:nvPr>
            <p:ph type="body" sz="quarter" idx="3"/>
          </p:nvPr>
        </p:nvSpPr>
        <p:spPr/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 title=""/>
          <p:cNvSpPr>
            <a:spLocks noGrp="1"/>
          </p:cNvSpPr>
          <p:nvPr>
            <p:ph sz="quarter" idx="4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 title=""/>
          <p:cNvSpPr>
            <a:spLocks noGrp="1"/>
          </p:cNvSpPr>
          <p:nvPr>
            <p:ph type="dt" sz="half" idx="5"/>
          </p:nvPr>
        </p:nvSpPr>
        <p:spPr/>
        <p:txBody>
          <a:bodyPr/>
          <a:lstStyle/>
          <a:p>
            <a:fld id="{88669628-4D0E-49AF-9C08-0E979454BA96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8" name="Footer Placeholder 7" title=""/>
          <p:cNvSpPr>
            <a:spLocks noGrp="1"/>
          </p:cNvSpPr>
          <p:nvPr>
            <p:ph type="ftr" sz="quarter" idx="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 title="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Title Only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 title=""/>
          <p:cNvSpPr>
            <a:spLocks noGrp="1"/>
          </p:cNvSpPr>
          <p:nvPr>
            <p:ph type="dt" sz="half" idx="1"/>
          </p:nvPr>
        </p:nvSpPr>
        <p:spPr/>
        <p:txBody>
          <a:bodyPr/>
          <a:lstStyle/>
          <a:p>
            <a:fld id="{CE9004AE-83C2-4990-B200-8535B3811A44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4" name="Footer Placeholder 3" title=""/>
          <p:cNvSpPr>
            <a:spLocks noGrp="1"/>
          </p:cNvSpPr>
          <p:nvPr>
            <p:ph type="ftr" sz="quarter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 title=""/>
          <p:cNvSpPr>
            <a:spLocks noGrp="1"/>
          </p:cNvSpPr>
          <p:nvPr>
            <p:ph type="sldNum" sz="quarter" idx="3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Blank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Date Placeholder 1" title=""/>
          <p:cNvSpPr>
            <a:spLocks noGrp="1"/>
          </p:cNvSpPr>
          <p:nvPr>
            <p:ph type="dt" sz="half"/>
          </p:nvPr>
        </p:nvSpPr>
        <p:spPr/>
        <p:txBody>
          <a:bodyPr/>
          <a:lstStyle/>
          <a:p>
            <a:fld id="{AFD44C2E-B08F-4B66-BADF-AD084DFC1674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3" name="Footer Placeholder 2" title=""/>
          <p:cNvSpPr>
            <a:spLocks noGrp="1"/>
          </p:cNvSpPr>
          <p:nvPr>
            <p:ph type="ftr" sz="quarter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 title="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Content with Caption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 title="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 title=""/>
          <p:cNvSpPr>
            <a:spLocks noGrp="1"/>
          </p:cNvSpPr>
          <p:nvPr>
            <p:ph type="body" sz="half" idx="2"/>
          </p:nvPr>
        </p:nvSpPr>
        <p:spPr/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 title=""/>
          <p:cNvSpPr>
            <a:spLocks noGrp="1"/>
          </p:cNvSpPr>
          <p:nvPr>
            <p:ph type="dt" sz="half" idx="3"/>
          </p:nvPr>
        </p:nvSpPr>
        <p:spPr/>
        <p:txBody>
          <a:bodyPr/>
          <a:lstStyle/>
          <a:p>
            <a:fld id="{F04B0867-E055-4D2B-AB4A-0F96490ABA05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6" name="Footer Placeholder 5" title="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 title="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Picture with Caption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 title=""/>
          <p:cNvSpPr>
            <a:spLocks noGrp="1"/>
          </p:cNvSpPr>
          <p:nvPr>
            <p:ph type="pic" idx="1"/>
          </p:nvPr>
        </p:nvSpPr>
        <p:spPr/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 title=""/>
          <p:cNvSpPr>
            <a:spLocks noGrp="1"/>
          </p:cNvSpPr>
          <p:nvPr>
            <p:ph type="body" sz="half" idx="2"/>
          </p:nvPr>
        </p:nvSpPr>
        <p:spPr/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 title=""/>
          <p:cNvSpPr>
            <a:spLocks noGrp="1"/>
          </p:cNvSpPr>
          <p:nvPr>
            <p:ph type="dt" sz="half" idx="3"/>
          </p:nvPr>
        </p:nvSpPr>
        <p:spPr/>
        <p:txBody>
          <a:bodyPr/>
          <a:lstStyle/>
          <a:p>
            <a:fld id="{CE31B076-4835-4E7C-BA74-71F08140EFA5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6" name="Footer Placeholder 5" title="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 title="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10" Type="http://schemas.openxmlformats.org/officeDocument/2006/relationships/slideLayout" Target="../slideLayouts/slideLayout21.xml" /><Relationship Id="rId11" Type="http://schemas.openxmlformats.org/officeDocument/2006/relationships/slideLayout" Target="../slideLayouts/slideLayout22.xml" /><Relationship Id="rId12" Type="http://schemas.openxmlformats.org/officeDocument/2006/relationships/theme" Target="../theme/theme2.xml" /><Relationship Id="rId2" Type="http://schemas.openxmlformats.org/officeDocument/2006/relationships/slideLayout" Target="../slideLayouts/slideLayout13.xml" /><Relationship Id="rId3" Type="http://schemas.openxmlformats.org/officeDocument/2006/relationships/slideLayout" Target="../slideLayouts/slideLayout14.xml" /><Relationship Id="rId4" Type="http://schemas.openxmlformats.org/officeDocument/2006/relationships/slideLayout" Target="../slideLayouts/slideLayout15.xml" /><Relationship Id="rId5" Type="http://schemas.openxmlformats.org/officeDocument/2006/relationships/slideLayout" Target="../slideLayouts/slideLayout16.xml" /><Relationship Id="rId6" Type="http://schemas.openxmlformats.org/officeDocument/2006/relationships/slideLayout" Target="../slideLayouts/slideLayout17.xml" /><Relationship Id="rId7" Type="http://schemas.openxmlformats.org/officeDocument/2006/relationships/slideLayout" Target="../slideLayouts/slideLayout18.xml" /><Relationship Id="rId8" Type="http://schemas.openxmlformats.org/officeDocument/2006/relationships/slideLayout" Target="../slideLayouts/slideLayout19.xml" /><Relationship Id="rId9" Type="http://schemas.openxmlformats.org/officeDocument/2006/relationships/slideLayout" Target="../slideLayouts/slideLayout20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Placeholder 1" title="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 title="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FD0B7A-F5DD-4F40-B4CB-3B2C354B893A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6565EF6-4684-62FE-6839-16459BCF7A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844E29-3445-4B5F-407B-349ADF7507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A5EBD4B-E07F-82B0-E598-BDBCCB29D26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FA5273-4F22-56C5-511D-644A14E6990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9D1139-63BD-8582-8E80-3838DE7F3D1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19562997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1.pn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5" name="DIG - 10 YDS">
            <a:extLst>
              <a:ext uri="{FF2B5EF4-FFF2-40B4-BE49-F238E27FC236}">
                <a16:creationId xmlns:a16="http://schemas.microsoft.com/office/drawing/2014/main" id="{81928A72-2CDB-8880-758A-CCF8017847D7}"/>
              </a:ext>
            </a:extLst>
          </p:cNvPr>
          <p:cNvSpPr/>
          <p:nvPr/>
        </p:nvSpPr>
        <p:spPr>
          <a:xfrm>
            <a:off x="1846251" y="2209800"/>
            <a:ext cx="2539475" cy="2733039"/>
          </a:xfrm>
          <a:custGeom>
            <a:gdLst>
              <a:gd name="connsiteX0" fmla="*/ 12700 w 1860550"/>
              <a:gd name="connsiteY0" fmla="*/ 2374900 h 2374900"/>
              <a:gd name="connsiteX1" fmla="*/ 0 w 1860550"/>
              <a:gd name="connsiteY1" fmla="*/ 0 h 2374900"/>
              <a:gd name="connsiteX2" fmla="*/ 1860550 w 1860550"/>
              <a:gd name="connsiteY2" fmla="*/ 0 h 23749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860550" h="2374900">
                <a:moveTo>
                  <a:pt x="12700" y="2374900"/>
                </a:moveTo>
                <a:cubicBezTo>
                  <a:pt x="8467" y="1583267"/>
                  <a:pt x="4233" y="791633"/>
                  <a:pt x="0" y="0"/>
                </a:cubicBezTo>
                <a:lnTo>
                  <a:pt x="1860550" y="0"/>
                </a:lnTo>
              </a:path>
            </a:pathLst>
          </a:custGeom>
          <a:noFill/>
          <a:ln w="38100" cap="rnd">
            <a:solidFill>
              <a:srgbClr val="00B0F0"/>
            </a:solidFill>
            <a:round/>
            <a:headEnd type="none" w="med" len="med"/>
            <a:tailEnd type="triangl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400" u="sng"/>
          </a:p>
        </p:txBody>
      </p:sp>
      <p:sp>
        <p:nvSpPr>
          <p:cNvPr id="28" name="PIVOT">
            <a:extLst>
              <a:ext uri="{FF2B5EF4-FFF2-40B4-BE49-F238E27FC236}">
                <a16:creationId xmlns:a16="http://schemas.microsoft.com/office/drawing/2014/main" id="{EF36B002-94BA-1D02-00C0-2028B5777153}"/>
              </a:ext>
            </a:extLst>
          </p:cNvPr>
          <p:cNvSpPr/>
          <p:nvPr/>
        </p:nvSpPr>
        <p:spPr>
          <a:xfrm>
            <a:off x="3260170" y="3429000"/>
            <a:ext cx="1770585" cy="1756409"/>
          </a:xfrm>
          <a:custGeom>
            <a:gdLst>
              <a:gd name="connsiteX0" fmla="*/ 0 w 1648292"/>
              <a:gd name="connsiteY0" fmla="*/ 1474738 h 1474738"/>
              <a:gd name="connsiteX1" fmla="*/ 5080 w 1648292"/>
              <a:gd name="connsiteY1" fmla="*/ 967767 h 1474738"/>
              <a:gd name="connsiteX2" fmla="*/ 1315720 w 1648292"/>
              <a:gd name="connsiteY2" fmla="*/ 85069 h 1474738"/>
              <a:gd name="connsiteX3" fmla="*/ 1505095 w 1648292"/>
              <a:gd name="connsiteY3" fmla="*/ 106160 h 1474738"/>
              <a:gd name="connsiteX4" fmla="*/ 187622 w 1648292"/>
              <a:gd name="connsiteY4" fmla="*/ 107430 h 1474738"/>
              <a:gd name="csX0" fmla="*/ 179459 w 1827751"/>
              <a:gd name="csY0" fmla="*/ 1474738 h 1474738"/>
              <a:gd name="csX1" fmla="*/ 184539 w 1827751"/>
              <a:gd name="csY1" fmla="*/ 967767 h 1474738"/>
              <a:gd name="csX2" fmla="*/ 1495179 w 1827751"/>
              <a:gd name="csY2" fmla="*/ 85069 h 1474738"/>
              <a:gd name="csX3" fmla="*/ 1684554 w 1827751"/>
              <a:gd name="csY3" fmla="*/ 106160 h 1474738"/>
              <a:gd name="csX4" fmla="*/ 0 w 1827751"/>
              <a:gd name="csY4" fmla="*/ 84077 h 1474738"/>
            </a:gdLst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1827749" h="1474738">
                <a:moveTo>
                  <a:pt x="179459" y="1474738"/>
                </a:moveTo>
                <a:cubicBezTo>
                  <a:pt x="181152" y="1305748"/>
                  <a:pt x="182846" y="1136757"/>
                  <a:pt x="184539" y="967767"/>
                </a:cubicBezTo>
                <a:lnTo>
                  <a:pt x="1495179" y="85069"/>
                </a:lnTo>
                <a:cubicBezTo>
                  <a:pt x="1719763" y="-103904"/>
                  <a:pt x="2004546" y="76693"/>
                  <a:pt x="1684554" y="106160"/>
                </a:cubicBezTo>
                <a:cubicBezTo>
                  <a:pt x="1245396" y="106583"/>
                  <a:pt x="439158" y="83654"/>
                  <a:pt x="0" y="84077"/>
                </a:cubicBezTo>
              </a:path>
            </a:pathLst>
          </a:custGeom>
          <a:noFill/>
          <a:ln w="38100" cap="rnd">
            <a:solidFill>
              <a:srgbClr val="FF6600"/>
            </a:solidFill>
            <a:round/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400" u="sng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3C2B535C-2089-07A9-ECE9-43597510F6A4}"/>
              </a:ext>
            </a:extLst>
          </p:cNvPr>
          <p:cNvSpPr/>
          <p:nvPr/>
        </p:nvSpPr>
        <p:spPr>
          <a:xfrm>
            <a:off x="5781792" y="4705349"/>
            <a:ext cx="365760" cy="320040"/>
          </a:xfrm>
          <a:prstGeom prst="rect">
            <a:avLst/>
          </a:prstGeom>
          <a:solidFill>
            <a:schemeClr val="bg1"/>
          </a:solidFill>
          <a:ln w="381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81FB46CF-691F-92A2-A4F0-EDDEC325419D}"/>
              </a:ext>
            </a:extLst>
          </p:cNvPr>
          <p:cNvSpPr/>
          <p:nvPr/>
        </p:nvSpPr>
        <p:spPr>
          <a:xfrm>
            <a:off x="6260542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3A7766CE-62A0-8364-7A7D-FC13B487FDD8}"/>
              </a:ext>
            </a:extLst>
          </p:cNvPr>
          <p:cNvSpPr/>
          <p:nvPr/>
        </p:nvSpPr>
        <p:spPr>
          <a:xfrm>
            <a:off x="6739292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669F0BF9-3A5E-D134-1237-F56E2B26D6C3}"/>
              </a:ext>
            </a:extLst>
          </p:cNvPr>
          <p:cNvSpPr/>
          <p:nvPr/>
        </p:nvSpPr>
        <p:spPr>
          <a:xfrm>
            <a:off x="5303043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FBF80AC2-653A-4493-072F-26ACDB1C668A}"/>
              </a:ext>
            </a:extLst>
          </p:cNvPr>
          <p:cNvSpPr/>
          <p:nvPr/>
        </p:nvSpPr>
        <p:spPr>
          <a:xfrm>
            <a:off x="4824294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77BEA063-F225-19F5-E455-34F3A5D1957E}"/>
              </a:ext>
            </a:extLst>
          </p:cNvPr>
          <p:cNvSpPr/>
          <p:nvPr/>
        </p:nvSpPr>
        <p:spPr>
          <a:xfrm>
            <a:off x="3250347" y="5025389"/>
            <a:ext cx="365760" cy="320040"/>
          </a:xfrm>
          <a:prstGeom prst="ellipse">
            <a:avLst/>
          </a:prstGeom>
          <a:solidFill>
            <a:srgbClr val="FF66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H</a:t>
            </a: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80DE965C-F0E9-5F1C-A52B-54214981AC17}"/>
              </a:ext>
            </a:extLst>
          </p:cNvPr>
          <p:cNvSpPr/>
          <p:nvPr/>
        </p:nvSpPr>
        <p:spPr>
          <a:xfrm>
            <a:off x="5803105" y="5669321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Q</a:t>
            </a: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D8D5CF50-453C-54D6-0C4B-50F34263BA73}"/>
              </a:ext>
            </a:extLst>
          </p:cNvPr>
          <p:cNvSpPr/>
          <p:nvPr/>
        </p:nvSpPr>
        <p:spPr>
          <a:xfrm>
            <a:off x="1676400" y="4733965"/>
            <a:ext cx="365760" cy="320040"/>
          </a:xfrm>
          <a:prstGeom prst="ellipse">
            <a:avLst/>
          </a:prstGeom>
          <a:solidFill>
            <a:srgbClr val="00B0F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X</a:t>
            </a:r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2C6AAC71-8D94-B659-8C1B-224AEE28589D}"/>
              </a:ext>
            </a:extLst>
          </p:cNvPr>
          <p:cNvSpPr/>
          <p:nvPr/>
        </p:nvSpPr>
        <p:spPr>
          <a:xfrm>
            <a:off x="10312400" y="533400"/>
            <a:ext cx="742533" cy="4635500"/>
          </a:xfrm>
          <a:custGeom>
            <a:gdLst>
              <a:gd name="csX0" fmla="*/ 0 w 774700"/>
              <a:gd name="csY0" fmla="*/ 4635500 h 4635500"/>
              <a:gd name="csX1" fmla="*/ 774700 w 774700"/>
              <a:gd name="csY1" fmla="*/ 0 h 4635500"/>
            </a:gdLst>
            <a:cxnLst>
              <a:cxn ang="0">
                <a:pos x="csX0" y="csY0"/>
              </a:cxn>
              <a:cxn ang="0">
                <a:pos x="csX1" y="csY1"/>
              </a:cxn>
            </a:cxnLst>
            <a:rect l="l" t="t" r="r" b="b"/>
            <a:pathLst>
              <a:path w="774700" h="4635500">
                <a:moveTo>
                  <a:pt x="0" y="4635500"/>
                </a:moveTo>
                <a:cubicBezTo>
                  <a:pt x="893233" y="3179233"/>
                  <a:pt x="745067" y="1595967"/>
                  <a:pt x="774700" y="0"/>
                </a:cubicBezTo>
              </a:path>
            </a:pathLst>
          </a:custGeom>
          <a:noFill/>
          <a:ln w="38100">
            <a:solidFill>
              <a:srgbClr val="FF0000"/>
            </a:solidFill>
            <a:tailEnd type="triangle" w="lg" len="lg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5" name="PS1">
            <a:extLst>
              <a:ext uri="{FF2B5EF4-FFF2-40B4-BE49-F238E27FC236}">
                <a16:creationId xmlns:a16="http://schemas.microsoft.com/office/drawing/2014/main" id="{5CF81727-2F35-D9D1-BC0D-CD06AFC52A52}"/>
              </a:ext>
            </a:extLst>
          </p:cNvPr>
          <p:cNvSpPr txBox="1"/>
          <p:nvPr/>
        </p:nvSpPr>
        <p:spPr>
          <a:xfrm>
            <a:off x="9812990" y="5323685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PS1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A97BB3AA-C55D-2705-4231-1EA2A734FE02}"/>
              </a:ext>
            </a:extLst>
          </p:cNvPr>
          <p:cNvSpPr/>
          <p:nvPr/>
        </p:nvSpPr>
        <p:spPr>
          <a:xfrm>
            <a:off x="10149840" y="5025389"/>
            <a:ext cx="365760" cy="320040"/>
          </a:xfrm>
          <a:prstGeom prst="ellipse">
            <a:avLst/>
          </a:prstGeom>
          <a:solidFill>
            <a:srgbClr val="FF00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Z</a:t>
            </a:r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1167C7F1-6AA1-FB59-C88E-9E706EB2E473}"/>
              </a:ext>
            </a:extLst>
          </p:cNvPr>
          <p:cNvSpPr/>
          <p:nvPr/>
        </p:nvSpPr>
        <p:spPr>
          <a:xfrm>
            <a:off x="8635999" y="2184400"/>
            <a:ext cx="2155149" cy="2705100"/>
          </a:xfrm>
          <a:custGeom>
            <a:gdLst>
              <a:gd name="csX0" fmla="*/ 0 w 2120900"/>
              <a:gd name="csY0" fmla="*/ 2705100 h 2705100"/>
              <a:gd name="csX1" fmla="*/ 0 w 2120900"/>
              <a:gd name="csY1" fmla="*/ 419100 h 2705100"/>
              <a:gd name="csX2" fmla="*/ 2120900 w 2120900"/>
              <a:gd name="csY2" fmla="*/ 0 h 2705100"/>
            </a:gdLst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</a:cxnLst>
            <a:rect l="l" t="t" r="r" b="b"/>
            <a:pathLst>
              <a:path w="2120900" h="2705100">
                <a:moveTo>
                  <a:pt x="0" y="2705100"/>
                </a:moveTo>
                <a:lnTo>
                  <a:pt x="0" y="419100"/>
                </a:lnTo>
                <a:cubicBezTo>
                  <a:pt x="859367" y="25400"/>
                  <a:pt x="1375833" y="38100"/>
                  <a:pt x="2120900" y="0"/>
                </a:cubicBezTo>
              </a:path>
            </a:pathLst>
          </a:custGeom>
          <a:noFill/>
          <a:ln w="38100">
            <a:solidFill>
              <a:schemeClr val="tx1"/>
            </a:solidFill>
            <a:tailEnd type="triangle" w="lg" len="lg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C01A7CB7-4A5B-37E3-48A0-BD60A9D022FB}"/>
              </a:ext>
            </a:extLst>
          </p:cNvPr>
          <p:cNvSpPr/>
          <p:nvPr/>
        </p:nvSpPr>
        <p:spPr>
          <a:xfrm>
            <a:off x="8444566" y="4733965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Y</a:t>
            </a:r>
          </a:p>
        </p:txBody>
      </p:sp>
      <p:sp>
        <p:nvSpPr>
          <p:cNvPr id="17" name="1">
            <a:extLst>
              <a:ext uri="{FF2B5EF4-FFF2-40B4-BE49-F238E27FC236}">
                <a16:creationId xmlns:a16="http://schemas.microsoft.com/office/drawing/2014/main" id="{72BAACE8-283B-2C98-08E9-87B68D0FD341}"/>
              </a:ext>
            </a:extLst>
          </p:cNvPr>
          <p:cNvSpPr txBox="1"/>
          <p:nvPr/>
        </p:nvSpPr>
        <p:spPr>
          <a:xfrm>
            <a:off x="10689173" y="167640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1</a:t>
            </a:r>
          </a:p>
        </p:txBody>
      </p:sp>
      <p:sp>
        <p:nvSpPr>
          <p:cNvPr id="18" name="2">
            <a:extLst>
              <a:ext uri="{FF2B5EF4-FFF2-40B4-BE49-F238E27FC236}">
                <a16:creationId xmlns:a16="http://schemas.microsoft.com/office/drawing/2014/main" id="{FC14A909-5457-62E1-3F3E-7C07603A22BA}"/>
              </a:ext>
            </a:extLst>
          </p:cNvPr>
          <p:cNvSpPr txBox="1"/>
          <p:nvPr/>
        </p:nvSpPr>
        <p:spPr>
          <a:xfrm>
            <a:off x="10669570" y="1741248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2</a:t>
            </a:r>
          </a:p>
        </p:txBody>
      </p:sp>
      <p:sp>
        <p:nvSpPr>
          <p:cNvPr id="19" name="2">
            <a:extLst>
              <a:ext uri="{FF2B5EF4-FFF2-40B4-BE49-F238E27FC236}">
                <a16:creationId xmlns:a16="http://schemas.microsoft.com/office/drawing/2014/main" id="{E469C87F-2C2A-8EF2-ABB7-64CA594859EB}"/>
              </a:ext>
            </a:extLst>
          </p:cNvPr>
          <p:cNvSpPr txBox="1"/>
          <p:nvPr/>
        </p:nvSpPr>
        <p:spPr>
          <a:xfrm>
            <a:off x="10360066" y="2302510"/>
            <a:ext cx="505084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12</a:t>
            </a:r>
          </a:p>
        </p:txBody>
      </p:sp>
      <p:sp>
        <p:nvSpPr>
          <p:cNvPr id="20" name="2">
            <a:extLst>
              <a:ext uri="{FF2B5EF4-FFF2-40B4-BE49-F238E27FC236}">
                <a16:creationId xmlns:a16="http://schemas.microsoft.com/office/drawing/2014/main" id="{D00127D8-81F1-A639-C0C5-03959DED96AA}"/>
              </a:ext>
            </a:extLst>
          </p:cNvPr>
          <p:cNvSpPr txBox="1"/>
          <p:nvPr/>
        </p:nvSpPr>
        <p:spPr>
          <a:xfrm>
            <a:off x="8623926" y="2510790"/>
            <a:ext cx="505084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10</a:t>
            </a:r>
          </a:p>
        </p:txBody>
      </p:sp>
      <p:sp>
        <p:nvSpPr>
          <p:cNvPr id="22" name="RB FLAT">
            <a:extLst>
              <a:ext uri="{FF2B5EF4-FFF2-40B4-BE49-F238E27FC236}">
                <a16:creationId xmlns:a16="http://schemas.microsoft.com/office/drawing/2014/main" id="{88ACA04C-0EFA-9A5B-1420-EB89FAD57D43}"/>
              </a:ext>
            </a:extLst>
          </p:cNvPr>
          <p:cNvSpPr/>
          <p:nvPr/>
        </p:nvSpPr>
        <p:spPr>
          <a:xfrm>
            <a:off x="6664403" y="3886201"/>
            <a:ext cx="4829097" cy="1926632"/>
          </a:xfrm>
          <a:custGeom>
            <a:gdLst>
              <a:gd name="connsiteX0" fmla="*/ 0 w 5637125"/>
              <a:gd name="connsiteY0" fmla="*/ 1758461 h 1758461"/>
              <a:gd name="connsiteX1" fmla="*/ 5637125 w 5637125"/>
              <a:gd name="connsiteY1" fmla="*/ 0 h 1758461"/>
            </a:gdLst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637125" h="1758461">
                <a:moveTo>
                  <a:pt x="0" y="1758461"/>
                </a:moveTo>
                <a:cubicBezTo>
                  <a:pt x="984738" y="599551"/>
                  <a:pt x="3868615" y="33495"/>
                  <a:pt x="5637125" y="0"/>
                </a:cubicBezTo>
              </a:path>
            </a:pathLst>
          </a:custGeom>
          <a:noFill/>
          <a:ln w="38100" cap="rnd">
            <a:solidFill>
              <a:srgbClr val="00B050"/>
            </a:solidFill>
            <a:round/>
            <a:headEnd type="none" w="med" len="med"/>
            <a:tailEnd type="triangl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48679738-8649-2AB7-6D11-CB107AE06371}"/>
              </a:ext>
            </a:extLst>
          </p:cNvPr>
          <p:cNvSpPr/>
          <p:nvPr/>
        </p:nvSpPr>
        <p:spPr>
          <a:xfrm>
            <a:off x="6481522" y="5669321"/>
            <a:ext cx="365760" cy="320040"/>
          </a:xfrm>
          <a:prstGeom prst="ellipse">
            <a:avLst/>
          </a:prstGeom>
          <a:solidFill>
            <a:srgbClr val="00B05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R</a:t>
            </a:r>
          </a:p>
        </p:txBody>
      </p:sp>
      <p:sp>
        <p:nvSpPr>
          <p:cNvPr id="23" name="3">
            <a:extLst>
              <a:ext uri="{FF2B5EF4-FFF2-40B4-BE49-F238E27FC236}">
                <a16:creationId xmlns:a16="http://schemas.microsoft.com/office/drawing/2014/main" id="{1F58DCA6-5BA6-D137-4CE1-B345B3651019}"/>
              </a:ext>
            </a:extLst>
          </p:cNvPr>
          <p:cNvSpPr txBox="1"/>
          <p:nvPr/>
        </p:nvSpPr>
        <p:spPr>
          <a:xfrm>
            <a:off x="11310620" y="3399793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3</a:t>
            </a:r>
          </a:p>
        </p:txBody>
      </p:sp>
      <p:sp>
        <p:nvSpPr>
          <p:cNvPr id="24" name="2">
            <a:extLst>
              <a:ext uri="{FF2B5EF4-FFF2-40B4-BE49-F238E27FC236}">
                <a16:creationId xmlns:a16="http://schemas.microsoft.com/office/drawing/2014/main" id="{1D68DADE-814A-9512-56E0-15A5A8258A14}"/>
              </a:ext>
            </a:extLst>
          </p:cNvPr>
          <p:cNvSpPr txBox="1"/>
          <p:nvPr/>
        </p:nvSpPr>
        <p:spPr>
          <a:xfrm>
            <a:off x="11035330" y="3948433"/>
            <a:ext cx="742533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3-4</a:t>
            </a:r>
          </a:p>
        </p:txBody>
      </p:sp>
      <p:sp>
        <p:nvSpPr>
          <p:cNvPr id="26" name="2">
            <a:extLst>
              <a:ext uri="{FF2B5EF4-FFF2-40B4-BE49-F238E27FC236}">
                <a16:creationId xmlns:a16="http://schemas.microsoft.com/office/drawing/2014/main" id="{4C053E2C-D057-A3CA-EB25-0E6796258E24}"/>
              </a:ext>
            </a:extLst>
          </p:cNvPr>
          <p:cNvSpPr txBox="1"/>
          <p:nvPr/>
        </p:nvSpPr>
        <p:spPr>
          <a:xfrm>
            <a:off x="1267165" y="2001520"/>
            <a:ext cx="505084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12</a:t>
            </a:r>
          </a:p>
        </p:txBody>
      </p:sp>
      <p:sp>
        <p:nvSpPr>
          <p:cNvPr id="27" name="4">
            <a:extLst>
              <a:ext uri="{FF2B5EF4-FFF2-40B4-BE49-F238E27FC236}">
                <a16:creationId xmlns:a16="http://schemas.microsoft.com/office/drawing/2014/main" id="{31399DD1-4F83-9922-6E42-FAE7D033EED7}"/>
              </a:ext>
            </a:extLst>
          </p:cNvPr>
          <p:cNvSpPr txBox="1"/>
          <p:nvPr/>
        </p:nvSpPr>
        <p:spPr>
          <a:xfrm>
            <a:off x="4202846" y="1741248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4</a:t>
            </a:r>
          </a:p>
        </p:txBody>
      </p:sp>
      <p:sp>
        <p:nvSpPr>
          <p:cNvPr id="29" name="5">
            <a:extLst>
              <a:ext uri="{FF2B5EF4-FFF2-40B4-BE49-F238E27FC236}">
                <a16:creationId xmlns:a16="http://schemas.microsoft.com/office/drawing/2014/main" id="{C89336C7-3D10-10AF-BF8A-400778617411}"/>
              </a:ext>
            </a:extLst>
          </p:cNvPr>
          <p:cNvSpPr txBox="1"/>
          <p:nvPr/>
        </p:nvSpPr>
        <p:spPr>
          <a:xfrm>
            <a:off x="3028219" y="3055626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5</a:t>
            </a:r>
          </a:p>
        </p:txBody>
      </p:sp>
      <p:sp>
        <p:nvSpPr>
          <p:cNvPr id="30" name="PS3">
            <a:extLst>
              <a:ext uri="{FF2B5EF4-FFF2-40B4-BE49-F238E27FC236}">
                <a16:creationId xmlns:a16="http://schemas.microsoft.com/office/drawing/2014/main" id="{91C0AEC0-DD84-BF4B-3FF9-D1D8575B1505}"/>
              </a:ext>
            </a:extLst>
          </p:cNvPr>
          <p:cNvSpPr txBox="1"/>
          <p:nvPr/>
        </p:nvSpPr>
        <p:spPr>
          <a:xfrm>
            <a:off x="6168865" y="5951919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PS3</a:t>
            </a:r>
          </a:p>
        </p:txBody>
      </p:sp>
      <p:sp>
        <p:nvSpPr>
          <p:cNvPr id="31" name="BS1">
            <a:extLst>
              <a:ext uri="{FF2B5EF4-FFF2-40B4-BE49-F238E27FC236}">
                <a16:creationId xmlns:a16="http://schemas.microsoft.com/office/drawing/2014/main" id="{466292FC-5A6E-D0DC-534E-BCE87DC8CB60}"/>
              </a:ext>
            </a:extLst>
          </p:cNvPr>
          <p:cNvSpPr txBox="1"/>
          <p:nvPr/>
        </p:nvSpPr>
        <p:spPr>
          <a:xfrm>
            <a:off x="1326521" y="5053250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BS1</a:t>
            </a:r>
          </a:p>
        </p:txBody>
      </p:sp>
      <p:sp>
        <p:nvSpPr>
          <p:cNvPr id="32" name="BS2">
            <a:extLst>
              <a:ext uri="{FF2B5EF4-FFF2-40B4-BE49-F238E27FC236}">
                <a16:creationId xmlns:a16="http://schemas.microsoft.com/office/drawing/2014/main" id="{170BA310-0377-9590-A1CC-C865218A9586}"/>
              </a:ext>
            </a:extLst>
          </p:cNvPr>
          <p:cNvSpPr txBox="1"/>
          <p:nvPr/>
        </p:nvSpPr>
        <p:spPr>
          <a:xfrm>
            <a:off x="2887354" y="5326379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BS2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9D89E173-5265-3502-43DC-3028A4BFB999}"/>
              </a:ext>
            </a:extLst>
          </p:cNvPr>
          <p:cNvSpPr txBox="1"/>
          <p:nvPr/>
        </p:nvSpPr>
        <p:spPr>
          <a:xfrm>
            <a:off x="114300" y="100986"/>
            <a:ext cx="419100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>
                <a:latin typeface="Arial" pitchFamily="34" charset="0"/>
                <a:cs typeface="Arial" pitchFamily="34" charset="0"/>
              </a:rPr>
              <a:t>DBLS RT 94 Y SAIL</a:t>
            </a:r>
          </a:p>
        </p:txBody>
      </p:sp>
      <p:sp>
        <p:nvSpPr>
          <p:cNvPr id="34" name="PS2">
            <a:extLst>
              <a:ext uri="{FF2B5EF4-FFF2-40B4-BE49-F238E27FC236}">
                <a16:creationId xmlns:a16="http://schemas.microsoft.com/office/drawing/2014/main" id="{03272E74-62E6-4CD4-99C2-6D7A86BE4E6F}"/>
              </a:ext>
            </a:extLst>
          </p:cNvPr>
          <p:cNvSpPr txBox="1"/>
          <p:nvPr/>
        </p:nvSpPr>
        <p:spPr>
          <a:xfrm>
            <a:off x="8103773" y="5010148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PS2</a:t>
            </a:r>
          </a:p>
        </p:txBody>
      </p:sp>
    </p:spTree>
    <p:extLst>
      <p:ext uri="{BB962C8B-B14F-4D97-AF65-F5344CB8AC3E}">
        <p14:creationId val="4042816451"/>
      </p:ext>
    </p:extLst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NET" val="4.0.30319.42000"/>
  <p:tag name="AS_OS" val="Microsoft Windows NT 10.0.26200.0"/>
  <p:tag name="AS_RELEASE_DATE" val="2025.11.14"/>
  <p:tag name="AS_TITLE" val="Aspose.Slides for .NET 4.6.2"/>
  <p:tag name="AS_VERSION" val="25.11"/>
</p:tagLst>
</file>

<file path=ppt/theme/theme1.xml><?xml version="1.0" encoding="utf-8"?>
<a:theme xmlns:r="http://schemas.openxmlformats.org/officeDocument/2006/relationships"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%20Ｐゴシック"/>
        <a:font script="Hang" typeface="맑은%20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%20Ｐゴシック"/>
        <a:font script="Hang" typeface="맑은%20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r="http://schemas.openxmlformats.org/officeDocument/2006/relationships"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Aptos Display" panose="02110004020202020204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Aptos" panose="02110004020202020204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 w="38100">
          <a:solidFill>
            <a:schemeClr val="tx1"/>
          </a:solidFill>
          <a:tailEnd type="triangle" w="lg" len="lg"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Aptos Display" panose="02110004020202020204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Aptos" panose="02110004020202020204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/>
  <PresentationFormat>On-screen Show (4:3)</PresentationFormat>
  <Paragraphs>21</Paragraphs>
  <Slides>1</Slides>
  <Notes>1</Notes>
  <TotalTime>1</TotalTime>
  <HiddenSlides>0</HiddenSlides>
  <MMClips>0</MMClips>
  <ScaleCrop>0</ScaleCrop>
  <HeadingPairs>
    <vt:vector baseType="variant" size="6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baseType="lpstr" size="8">
      <vt:lpstr>Arial</vt:lpstr>
      <vt:lpstr>Calibri</vt:lpstr>
      <vt:lpstr>Aptos Display</vt:lpstr>
      <vt:lpstr>Aptos</vt:lpstr>
      <vt:lpstr>Courier New</vt:lpstr>
      <vt:lpstr>Cambria</vt:lpstr>
      <vt:lpstr>Office Theme</vt:lpstr>
      <vt:lpstr>PowerPoint Presentation</vt:lpstr>
    </vt:vector>
  </TitlesOfParts>
  <LinksUpToDate>0</LinksUpToDate>
  <SharedDoc>0</SharedDoc>
  <HyperlinksChanged>0</HyperlinksChanged>
  <Application>Aspose.Slides for .NET</Application>
  <AppVersion>25.1100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cp:revision>1</cp:revision>
  <cp:lastPrinted>2026-01-25T11:23:02.739</cp:lastPrinted>
  <dcterms:created xsi:type="dcterms:W3CDTF">2026-01-25T16:23:02Z</dcterms:created>
  <dcterms:modified xsi:type="dcterms:W3CDTF">2026-01-25T16:23:02Z</dcterms:modified>
</cp:coreProperties>
</file>