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818A132F-D728-7AED-73EC-4384F347B73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825492-EEF6-2C3C-7565-B5330B93C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017877-3EC4-52A8-666A-83E08D54BE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618 Y-STICK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CACCC-41FD-92CD-B40F-F90E2BF63E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5730364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D39C963-8059-4B56-8D1A-4F687A0B077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1B93F27-E9B2-4925-B1C4-0B4C08027D1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5779FBA-677B-474F-B06D-9950FD10308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49BA257-9DE0-41AA-83DD-F5F112AA22B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4030814-6CE1-4EFD-92F3-5CAECD65850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AC67611-D23E-46C8-B406-DB4AAA31A0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4772923-7B64-4148-84F5-B122B27F73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EB5B451-76B9-485A-90CC-DD88F8FBDA2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91D0CB2-03EE-4DCE-BF3F-89268BCE1E5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22944BE-F9B1-470B-9C2A-DE4522835F5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7D07808-4FCE-4F18-90E7-C1473E7C2B3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B7A5D4-1682-AB11-476D-CAC8EE04B66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9" name="RB FLAT">
            <a:extLst>
              <a:ext uri="{FF2B5EF4-FFF2-40B4-BE49-F238E27FC236}">
                <a16:creationId xmlns:a16="http://schemas.microsoft.com/office/drawing/2014/main" id="{60A831C8-2215-30D0-5CB7-5D473E96C2AC}"/>
              </a:ext>
            </a:extLst>
          </p:cNvPr>
          <p:cNvSpPr/>
          <p:nvPr/>
        </p:nvSpPr>
        <p:spPr>
          <a:xfrm>
            <a:off x="6759653" y="4070880"/>
            <a:ext cx="5025947" cy="1758461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PIVOT">
            <a:extLst>
              <a:ext uri="{FF2B5EF4-FFF2-40B4-BE49-F238E27FC236}">
                <a16:creationId xmlns:a16="http://schemas.microsoft.com/office/drawing/2014/main" id="{EB408518-4AAF-1B4D-4327-0A9A9B3BB198}"/>
              </a:ext>
            </a:extLst>
          </p:cNvPr>
          <p:cNvSpPr/>
          <p:nvPr/>
        </p:nvSpPr>
        <p:spPr>
          <a:xfrm>
            <a:off x="1859280" y="3609386"/>
            <a:ext cx="1648292" cy="128459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291" h="1474738">
                <a:moveTo>
                  <a:pt x="0" y="1474738"/>
                </a:moveTo>
                <a:cubicBezTo>
                  <a:pt x="1693" y="1305748"/>
                  <a:pt x="3387" y="1136757"/>
                  <a:pt x="5080" y="967767"/>
                </a:cubicBezTo>
                <a:lnTo>
                  <a:pt x="1315720" y="85069"/>
                </a:lnTo>
                <a:cubicBezTo>
                  <a:pt x="1540304" y="-103904"/>
                  <a:pt x="1825087" y="76693"/>
                  <a:pt x="1505095" y="106160"/>
                </a:cubicBezTo>
                <a:lnTo>
                  <a:pt x="187622" y="10743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SLANT">
            <a:extLst>
              <a:ext uri="{FF2B5EF4-FFF2-40B4-BE49-F238E27FC236}">
                <a16:creationId xmlns:a16="http://schemas.microsoft.com/office/drawing/2014/main" id="{5F8B0A14-477F-1DAA-407A-27A23A86FB4F}"/>
              </a:ext>
            </a:extLst>
          </p:cNvPr>
          <p:cNvSpPr/>
          <p:nvPr/>
        </p:nvSpPr>
        <p:spPr>
          <a:xfrm>
            <a:off x="3499901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HITCH">
            <a:extLst>
              <a:ext uri="{FF2B5EF4-FFF2-40B4-BE49-F238E27FC236}">
                <a16:creationId xmlns:a16="http://schemas.microsoft.com/office/drawing/2014/main" id="{99376482-8B38-B5B3-E3AC-0DA607F1E170}"/>
              </a:ext>
            </a:extLst>
          </p:cNvPr>
          <p:cNvSpPr/>
          <p:nvPr/>
        </p:nvSpPr>
        <p:spPr>
          <a:xfrm>
            <a:off x="8684430" y="3429000"/>
            <a:ext cx="264795" cy="1464985"/>
          </a:xfrm>
          <a:custGeom>
            <a:gdLst>
              <a:gd name="connsiteX0" fmla="*/ 0 w 264795"/>
              <a:gd name="connsiteY0" fmla="*/ 1257300 h 1257300"/>
              <a:gd name="connsiteX1" fmla="*/ 0 w 264795"/>
              <a:gd name="connsiteY1" fmla="*/ 0 h 1257300"/>
              <a:gd name="connsiteX2" fmla="*/ 264795 w 264795"/>
              <a:gd name="connsiteY2" fmla="*/ 263869 h 1257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" h="1257300">
                <a:moveTo>
                  <a:pt x="0" y="1257300"/>
                </a:moveTo>
                <a:lnTo>
                  <a:pt x="0" y="0"/>
                </a:lnTo>
                <a:lnTo>
                  <a:pt x="264795" y="263869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FADE / GO">
            <a:extLst>
              <a:ext uri="{FF2B5EF4-FFF2-40B4-BE49-F238E27FC236}">
                <a16:creationId xmlns:a16="http://schemas.microsoft.com/office/drawing/2014/main" id="{AF97C562-54CA-EB97-62D8-695E6996EA8C}"/>
              </a:ext>
            </a:extLst>
          </p:cNvPr>
          <p:cNvSpPr/>
          <p:nvPr/>
        </p:nvSpPr>
        <p:spPr>
          <a:xfrm flipH="1">
            <a:off x="10332720" y="609600"/>
            <a:ext cx="700237" cy="4575809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ABCE68-8AC9-2312-F6BA-E78D75C48133}"/>
              </a:ext>
            </a:extLst>
          </p:cNvPr>
          <p:cNvSpPr/>
          <p:nvPr/>
        </p:nvSpPr>
        <p:spPr>
          <a:xfrm>
            <a:off x="591514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0B57C32-3212-53E4-9929-5E2BAAA3DB7D}"/>
              </a:ext>
            </a:extLst>
          </p:cNvPr>
          <p:cNvSpPr/>
          <p:nvPr/>
        </p:nvSpPr>
        <p:spPr>
          <a:xfrm>
            <a:off x="63938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36DA14-AAE4-6B87-F335-133A8B9739E1}"/>
              </a:ext>
            </a:extLst>
          </p:cNvPr>
          <p:cNvSpPr/>
          <p:nvPr/>
        </p:nvSpPr>
        <p:spPr>
          <a:xfrm>
            <a:off x="68726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923626D-384A-CECF-2300-E165005ABBD8}"/>
              </a:ext>
            </a:extLst>
          </p:cNvPr>
          <p:cNvSpPr/>
          <p:nvPr/>
        </p:nvSpPr>
        <p:spPr>
          <a:xfrm>
            <a:off x="8511241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6D8209-FF7D-28ED-266F-9ED353F25534}"/>
              </a:ext>
            </a:extLst>
          </p:cNvPr>
          <p:cNvSpPr/>
          <p:nvPr/>
        </p:nvSpPr>
        <p:spPr>
          <a:xfrm>
            <a:off x="543639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3A6B231-D990-3F0F-3E2A-3EC900FD8533}"/>
              </a:ext>
            </a:extLst>
          </p:cNvPr>
          <p:cNvSpPr/>
          <p:nvPr/>
        </p:nvSpPr>
        <p:spPr>
          <a:xfrm>
            <a:off x="495764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4EF9B41-82C2-0F15-0AB9-31E82B85709B}"/>
              </a:ext>
            </a:extLst>
          </p:cNvPr>
          <p:cNvSpPr/>
          <p:nvPr/>
        </p:nvSpPr>
        <p:spPr>
          <a:xfrm>
            <a:off x="3317022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A8BBDA8-C815-9FFC-87BA-07123A226D53}"/>
              </a:ext>
            </a:extLst>
          </p:cNvPr>
          <p:cNvSpPr/>
          <p:nvPr/>
        </p:nvSpPr>
        <p:spPr>
          <a:xfrm>
            <a:off x="593645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92FF6C1-E8C9-F053-F3A4-68813B2E841F}"/>
              </a:ext>
            </a:extLst>
          </p:cNvPr>
          <p:cNvSpPr/>
          <p:nvPr/>
        </p:nvSpPr>
        <p:spPr>
          <a:xfrm>
            <a:off x="657677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853D12-6525-6BFD-6007-ED6316A42377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4D55DB-3A38-EC5D-243A-4BABE3810545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1146FA24-DC57-2185-35C7-B1D5D6FAF03E}"/>
              </a:ext>
            </a:extLst>
          </p:cNvPr>
          <p:cNvSpPr txBox="1"/>
          <p:nvPr/>
        </p:nvSpPr>
        <p:spPr>
          <a:xfrm>
            <a:off x="981299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PS2">
            <a:extLst>
              <a:ext uri="{FF2B5EF4-FFF2-40B4-BE49-F238E27FC236}">
                <a16:creationId xmlns:a16="http://schemas.microsoft.com/office/drawing/2014/main" id="{3D60C4E9-C597-8188-62A4-FB219E1B2F7A}"/>
              </a:ext>
            </a:extLst>
          </p:cNvPr>
          <p:cNvSpPr txBox="1"/>
          <p:nvPr/>
        </p:nvSpPr>
        <p:spPr>
          <a:xfrm>
            <a:off x="8173924" y="500511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2" name="PS3">
            <a:extLst>
              <a:ext uri="{FF2B5EF4-FFF2-40B4-BE49-F238E27FC236}">
                <a16:creationId xmlns:a16="http://schemas.microsoft.com/office/drawing/2014/main" id="{B10B5EE0-4A0D-C311-BFC9-A06F9F4D2D13}"/>
              </a:ext>
            </a:extLst>
          </p:cNvPr>
          <p:cNvSpPr txBox="1"/>
          <p:nvPr/>
        </p:nvSpPr>
        <p:spPr>
          <a:xfrm>
            <a:off x="6239922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3" name="BS1">
            <a:extLst>
              <a:ext uri="{FF2B5EF4-FFF2-40B4-BE49-F238E27FC236}">
                <a16:creationId xmlns:a16="http://schemas.microsoft.com/office/drawing/2014/main" id="{8CF7004E-175A-60EE-479D-0AF2B99EB6A3}"/>
              </a:ext>
            </a:extLst>
          </p:cNvPr>
          <p:cNvSpPr txBox="1"/>
          <p:nvPr/>
        </p:nvSpPr>
        <p:spPr>
          <a:xfrm>
            <a:off x="134110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4" name="BS2">
            <a:extLst>
              <a:ext uri="{FF2B5EF4-FFF2-40B4-BE49-F238E27FC236}">
                <a16:creationId xmlns:a16="http://schemas.microsoft.com/office/drawing/2014/main" id="{78DD388C-0626-AD51-495D-F7830DB0B30C}"/>
              </a:ext>
            </a:extLst>
          </p:cNvPr>
          <p:cNvSpPr txBox="1"/>
          <p:nvPr/>
        </p:nvSpPr>
        <p:spPr>
          <a:xfrm>
            <a:off x="2991762" y="534165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426CCEBD-2F1A-20B3-3DDE-ADF881DED56D}"/>
              </a:ext>
            </a:extLst>
          </p:cNvPr>
          <p:cNvSpPr txBox="1"/>
          <p:nvPr/>
        </p:nvSpPr>
        <p:spPr>
          <a:xfrm>
            <a:off x="11602720" y="353916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FE0143CD-8CC6-D802-B67A-F9B15812437A}"/>
              </a:ext>
            </a:extLst>
          </p:cNvPr>
          <p:cNvSpPr txBox="1"/>
          <p:nvPr/>
        </p:nvSpPr>
        <p:spPr>
          <a:xfrm>
            <a:off x="8922595" y="323800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E74F9CFF-6125-46ED-9158-ABF40B22348D}"/>
              </a:ext>
            </a:extLst>
          </p:cNvPr>
          <p:cNvSpPr txBox="1"/>
          <p:nvPr/>
        </p:nvSpPr>
        <p:spPr>
          <a:xfrm>
            <a:off x="4444028" y="32959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E7296282-5E55-FC7F-661E-72D4B432DCB7}"/>
              </a:ext>
            </a:extLst>
          </p:cNvPr>
          <p:cNvSpPr txBox="1"/>
          <p:nvPr/>
        </p:nvSpPr>
        <p:spPr>
          <a:xfrm>
            <a:off x="1796359" y="32522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0" name="5">
            <a:extLst>
              <a:ext uri="{FF2B5EF4-FFF2-40B4-BE49-F238E27FC236}">
                <a16:creationId xmlns:a16="http://schemas.microsoft.com/office/drawing/2014/main" id="{5838F80D-D0D7-CBBB-3813-0705ADD3A3FD}"/>
              </a:ext>
            </a:extLst>
          </p:cNvPr>
          <p:cNvSpPr txBox="1"/>
          <p:nvPr/>
        </p:nvSpPr>
        <p:spPr>
          <a:xfrm>
            <a:off x="10924460" y="16086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55CD8CF0-FAD3-658E-C4D6-5D3AB160E658}"/>
              </a:ext>
            </a:extLst>
          </p:cNvPr>
          <p:cNvSpPr txBox="1"/>
          <p:nvPr/>
        </p:nvSpPr>
        <p:spPr>
          <a:xfrm flipH="1">
            <a:off x="3315608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D0D0CB75-DB1E-508C-632A-9A49557524C3}"/>
              </a:ext>
            </a:extLst>
          </p:cNvPr>
          <p:cNvSpPr txBox="1"/>
          <p:nvPr/>
        </p:nvSpPr>
        <p:spPr>
          <a:xfrm flipH="1">
            <a:off x="7396947" y="385216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F5CC19C3-A023-E3A5-0C9F-3568904F7DE4}"/>
              </a:ext>
            </a:extLst>
          </p:cNvPr>
          <p:cNvSpPr txBox="1"/>
          <p:nvPr/>
        </p:nvSpPr>
        <p:spPr>
          <a:xfrm flipH="1">
            <a:off x="10719062" y="4189161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CDC80E17-848C-7D44-75A6-43CEE9239656}"/>
              </a:ext>
            </a:extLst>
          </p:cNvPr>
          <p:cNvSpPr txBox="1"/>
          <p:nvPr/>
        </p:nvSpPr>
        <p:spPr>
          <a:xfrm flipH="1">
            <a:off x="9710002" y="2157360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58C3965-F1FC-80D0-8E1D-9F6CDEECC234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618 Y-STICK</a:t>
            </a:r>
          </a:p>
        </p:txBody>
      </p:sp>
    </p:spTree>
    <p:extLst>
      <p:ext uri="{BB962C8B-B14F-4D97-AF65-F5344CB8AC3E}">
        <p14:creationId val="363004498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24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2026-01-25T11:23:23.607</cp:lastPrinted>
  <dcterms:created xsi:type="dcterms:W3CDTF">2026-01-25T16:23:23Z</dcterms:created>
  <dcterms:modified xsi:type="dcterms:W3CDTF">2026-01-25T16:23:23Z</dcterms:modified>
</cp:coreProperties>
</file>