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8BD80C52-3454-F484-5482-A4F56DB1F68F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99B6A0-8422-E6D8-A24A-3758DA181D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44F238-9EE7-24B7-ABB0-ABCF3EE7A5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TRIPS RT 94 H-SAIL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5C556D-F8CD-A262-14E8-9C48A5B568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08725356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3BBC395-2909-441B-9CDA-27C7E97EEB0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9C81428-0893-40F3-B692-0130C9FE0D1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6F1A987-1FDA-436F-AAF4-BBACFD17541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9AE12D0-D9B4-4B3B-82A5-1D2DD134C91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DF9105D-F763-45BC-BC02-9C761DF37CD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C95C599-F34B-44CB-94F7-E6B92E58AA9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13EB8CEE-C864-4815-8A30-8880BFAF4FE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1C447D41-F0CA-4793-9A73-FE6C909232B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AC21BCFF-35DD-4D05-8DF8-7C3DC582AFA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9F90D22-4C29-4530-B885-F45426988A4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3404866-7B84-4272-BEF1-AF3DEFDCB05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97922F-66A7-1C31-C95C-41811B2C9A57}"/>
            </a:ext>
          </a:extLst>
        </p:cNvPr>
        <p:cNvGrpSpPr/>
        <p:nvPr/>
      </p:nvGrpSpPr>
      <p:grpSpPr>
        <a:xfrm>
          <a:off x="0" y="0"/>
          <a: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CC439E72-EAC8-28EA-01A4-0B74E11EBF91}"/>
              </a:ext>
            </a:extLst>
          </p:cNvPr>
          <p:cNvGrpSpPr/>
          <p:nvPr/>
        </p:nvGrpSpPr>
        <p:grpSpPr>
          <a:xfrm>
            <a:off x="4620519" y="5468618"/>
            <a:ext cx="585949" cy="929844"/>
            <a:chOff x="6079988" y="2513126"/>
            <a:chExt cx="585949" cy="929844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FF31DC8-3E9C-3351-6CF3-F5E67975F1C6}"/>
                </a:ext>
              </a:extLst>
            </p:cNvPr>
            <p:cNvCxnSpPr/>
            <p:nvPr/>
          </p:nvCxnSpPr>
          <p:spPr>
            <a:xfrm flipV="1">
              <a:off x="6079988" y="2527096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49F785F-5B4C-29A5-EDCE-24246B0E6382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DB1F3CE-2802-2A46-99A3-B7ED5DC39556}"/>
              </a:ext>
            </a:extLst>
          </p:cNvPr>
          <p:cNvSpPr/>
          <p:nvPr/>
        </p:nvSpPr>
        <p:spPr>
          <a:xfrm>
            <a:off x="7018580" y="3949700"/>
            <a:ext cx="3230320" cy="1282700"/>
          </a:xfrm>
          <a:custGeom>
            <a:gdLst>
              <a:gd name="csX0" fmla="*/ 0 w 4305300"/>
              <a:gd name="csY0" fmla="*/ 914400 h 914400"/>
              <a:gd name="csX1" fmla="*/ 4305300 w 4305300"/>
              <a:gd name="csY1" fmla="*/ 0 h 9144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305300" h="914400">
                <a:moveTo>
                  <a:pt x="0" y="914400"/>
                </a:moveTo>
                <a:cubicBezTo>
                  <a:pt x="1397000" y="76200"/>
                  <a:pt x="2794000" y="38100"/>
                  <a:pt x="43053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067653-0373-7548-D993-43DF45CC9644}"/>
              </a:ext>
            </a:extLst>
          </p:cNvPr>
          <p:cNvSpPr/>
          <p:nvPr/>
        </p:nvSpPr>
        <p:spPr>
          <a:xfrm>
            <a:off x="43289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3DC41F4-A515-428F-6A5B-8859890588B7}"/>
              </a:ext>
            </a:extLst>
          </p:cNvPr>
          <p:cNvSpPr/>
          <p:nvPr/>
        </p:nvSpPr>
        <p:spPr>
          <a:xfrm>
            <a:off x="48076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80E2A25-A4AF-7EA0-1D4B-EF0A27FC6104}"/>
              </a:ext>
            </a:extLst>
          </p:cNvPr>
          <p:cNvSpPr/>
          <p:nvPr/>
        </p:nvSpPr>
        <p:spPr>
          <a:xfrm>
            <a:off x="52864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FE6F223-8307-8FF9-03D8-B6BCBBE4377B}"/>
              </a:ext>
            </a:extLst>
          </p:cNvPr>
          <p:cNvSpPr/>
          <p:nvPr/>
        </p:nvSpPr>
        <p:spPr>
          <a:xfrm>
            <a:off x="38501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96C922D-5031-E0AC-2D99-E491A78141F3}"/>
              </a:ext>
            </a:extLst>
          </p:cNvPr>
          <p:cNvSpPr/>
          <p:nvPr/>
        </p:nvSpPr>
        <p:spPr>
          <a:xfrm>
            <a:off x="33714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222F485-D4BC-D9D8-67EC-3887E6FEE551}"/>
              </a:ext>
            </a:extLst>
          </p:cNvPr>
          <p:cNvSpPr/>
          <p:nvPr/>
        </p:nvSpPr>
        <p:spPr>
          <a:xfrm>
            <a:off x="43502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6534722-B3C8-2DA3-0F8C-884AE023AFD8}"/>
              </a:ext>
            </a:extLst>
          </p:cNvPr>
          <p:cNvSpPr/>
          <p:nvPr/>
        </p:nvSpPr>
        <p:spPr>
          <a:xfrm>
            <a:off x="4328912" y="6177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E813E9C8-A9B2-EE11-0D87-982144273A25}"/>
              </a:ext>
            </a:extLst>
          </p:cNvPr>
          <p:cNvSpPr txBox="1"/>
          <p:nvPr/>
        </p:nvSpPr>
        <p:spPr>
          <a:xfrm>
            <a:off x="981299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FC30F368-99DB-46B1-805B-FA5C52E93523}"/>
              </a:ext>
            </a:extLst>
          </p:cNvPr>
          <p:cNvSpPr txBox="1"/>
          <p:nvPr/>
        </p:nvSpPr>
        <p:spPr>
          <a:xfrm>
            <a:off x="8182708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PS3">
            <a:extLst>
              <a:ext uri="{FF2B5EF4-FFF2-40B4-BE49-F238E27FC236}">
                <a16:creationId xmlns:a16="http://schemas.microsoft.com/office/drawing/2014/main" id="{27637F6C-5E78-E61D-535F-9A5149A23D9C}"/>
              </a:ext>
            </a:extLst>
          </p:cNvPr>
          <p:cNvSpPr txBox="1"/>
          <p:nvPr/>
        </p:nvSpPr>
        <p:spPr>
          <a:xfrm>
            <a:off x="6570705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17" name="BS1">
            <a:extLst>
              <a:ext uri="{FF2B5EF4-FFF2-40B4-BE49-F238E27FC236}">
                <a16:creationId xmlns:a16="http://schemas.microsoft.com/office/drawing/2014/main" id="{217B519D-F633-34CD-B8A4-3577E716353F}"/>
              </a:ext>
            </a:extLst>
          </p:cNvPr>
          <p:cNvSpPr txBox="1"/>
          <p:nvPr/>
        </p:nvSpPr>
        <p:spPr>
          <a:xfrm>
            <a:off x="1339550" y="50952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0E3FCC6-3FBC-2F80-F065-7692473CFB2F}"/>
              </a:ext>
            </a:extLst>
          </p:cNvPr>
          <p:cNvSpPr/>
          <p:nvPr/>
        </p:nvSpPr>
        <p:spPr>
          <a:xfrm>
            <a:off x="10312400" y="533400"/>
            <a:ext cx="742533" cy="4409439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4372358E-D3A3-70A0-12F5-C66373B5ACDC}"/>
              </a:ext>
            </a:extLst>
          </p:cNvPr>
          <p:cNvSpPr txBox="1"/>
          <p:nvPr/>
        </p:nvSpPr>
        <p:spPr>
          <a:xfrm>
            <a:off x="10689173" y="1676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EC2EFDB-6FD9-D512-30C5-2B42B23544D5}"/>
              </a:ext>
            </a:extLst>
          </p:cNvPr>
          <p:cNvSpPr/>
          <p:nvPr/>
        </p:nvSpPr>
        <p:spPr>
          <a:xfrm>
            <a:off x="10149840" y="4733965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418694E-46D9-0CFD-FF6E-3AB57D761D0D}"/>
              </a:ext>
            </a:extLst>
          </p:cNvPr>
          <p:cNvSpPr/>
          <p:nvPr/>
        </p:nvSpPr>
        <p:spPr>
          <a:xfrm>
            <a:off x="8710183" y="2209800"/>
            <a:ext cx="1896441" cy="2959100"/>
          </a:xfrm>
          <a:custGeom>
            <a:gdLst>
              <a:gd name="csX0" fmla="*/ 0 w 2120900"/>
              <a:gd name="csY0" fmla="*/ 2705100 h 2705100"/>
              <a:gd name="csX1" fmla="*/ 0 w 2120900"/>
              <a:gd name="csY1" fmla="*/ 419100 h 2705100"/>
              <a:gd name="csX2" fmla="*/ 2120900 w 2120900"/>
              <a:gd name="csY2" fmla="*/ 0 h 2705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120900" h="2705100">
                <a:moveTo>
                  <a:pt x="0" y="2705100"/>
                </a:moveTo>
                <a:lnTo>
                  <a:pt x="0" y="419100"/>
                </a:lnTo>
                <a:cubicBezTo>
                  <a:pt x="859367" y="25400"/>
                  <a:pt x="1375833" y="38100"/>
                  <a:pt x="21209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5764FE5D-4E42-0AFD-EFD4-7E290F38971C}"/>
              </a:ext>
            </a:extLst>
          </p:cNvPr>
          <p:cNvSpPr txBox="1"/>
          <p:nvPr/>
        </p:nvSpPr>
        <p:spPr>
          <a:xfrm>
            <a:off x="10473649" y="170937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3" name="2">
            <a:extLst>
              <a:ext uri="{FF2B5EF4-FFF2-40B4-BE49-F238E27FC236}">
                <a16:creationId xmlns:a16="http://schemas.microsoft.com/office/drawing/2014/main" id="{3F828533-C0ED-BB0A-8D88-33029E283E17}"/>
              </a:ext>
            </a:extLst>
          </p:cNvPr>
          <p:cNvSpPr txBox="1"/>
          <p:nvPr/>
        </p:nvSpPr>
        <p:spPr>
          <a:xfrm>
            <a:off x="10231120" y="227330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6BD29BCC-0D45-191B-9934-05B2AD7C1108}"/>
              </a:ext>
            </a:extLst>
          </p:cNvPr>
          <p:cNvSpPr txBox="1"/>
          <p:nvPr/>
        </p:nvSpPr>
        <p:spPr>
          <a:xfrm>
            <a:off x="8689028" y="257048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95A6FC7-5F40-4D01-D595-9A92610758A3}"/>
              </a:ext>
            </a:extLst>
          </p:cNvPr>
          <p:cNvSpPr/>
          <p:nvPr/>
        </p:nvSpPr>
        <p:spPr>
          <a:xfrm>
            <a:off x="6907555" y="502538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F60BD54E-4C90-B60C-EEEF-074BCD494772}"/>
              </a:ext>
            </a:extLst>
          </p:cNvPr>
          <p:cNvSpPr txBox="1"/>
          <p:nvPr/>
        </p:nvSpPr>
        <p:spPr>
          <a:xfrm flipH="1">
            <a:off x="10048240" y="340106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732585F9-12B6-B441-C1F1-A49C14E0800A}"/>
              </a:ext>
            </a:extLst>
          </p:cNvPr>
          <p:cNvSpPr txBox="1"/>
          <p:nvPr/>
        </p:nvSpPr>
        <p:spPr>
          <a:xfrm flipH="1">
            <a:off x="9501709" y="3992403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9" name="DIG - 10 YDS">
            <a:extLst>
              <a:ext uri="{FF2B5EF4-FFF2-40B4-BE49-F238E27FC236}">
                <a16:creationId xmlns:a16="http://schemas.microsoft.com/office/drawing/2014/main" id="{7033976F-4D25-0159-DA6B-CB32635F7179}"/>
              </a:ext>
            </a:extLst>
          </p:cNvPr>
          <p:cNvSpPr/>
          <p:nvPr/>
        </p:nvSpPr>
        <p:spPr>
          <a:xfrm>
            <a:off x="1846251" y="2209800"/>
            <a:ext cx="2539475" cy="2733039"/>
          </a:xfrm>
          <a:custGeom>
            <a:gdLst>
              <a:gd name="connsiteX0" fmla="*/ 12700 w 1860550"/>
              <a:gd name="connsiteY0" fmla="*/ 2374900 h 2374900"/>
              <a:gd name="connsiteX1" fmla="*/ 0 w 1860550"/>
              <a:gd name="connsiteY1" fmla="*/ 0 h 2374900"/>
              <a:gd name="connsiteX2" fmla="*/ 1860550 w 1860550"/>
              <a:gd name="connsiteY2" fmla="*/ 0 h 2374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550" h="2374900">
                <a:moveTo>
                  <a:pt x="12700" y="2374900"/>
                </a:moveTo>
                <a:cubicBezTo>
                  <a:pt x="8467" y="1583267"/>
                  <a:pt x="4233" y="791633"/>
                  <a:pt x="0" y="0"/>
                </a:cubicBezTo>
                <a:lnTo>
                  <a:pt x="186055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30" name="2">
            <a:extLst>
              <a:ext uri="{FF2B5EF4-FFF2-40B4-BE49-F238E27FC236}">
                <a16:creationId xmlns:a16="http://schemas.microsoft.com/office/drawing/2014/main" id="{4FE03825-2D91-C12A-58EA-3870938D50FD}"/>
              </a:ext>
            </a:extLst>
          </p:cNvPr>
          <p:cNvSpPr txBox="1"/>
          <p:nvPr/>
        </p:nvSpPr>
        <p:spPr>
          <a:xfrm>
            <a:off x="1267165" y="20015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9E73C6C8-4A69-EFBE-AE7B-3E33BE865774}"/>
              </a:ext>
            </a:extLst>
          </p:cNvPr>
          <p:cNvSpPr txBox="1"/>
          <p:nvPr/>
        </p:nvSpPr>
        <p:spPr>
          <a:xfrm>
            <a:off x="4202846" y="17412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5EBB840-A687-53DD-78F4-5E1142959252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6DC3666-29BC-DE22-6EAB-0672C237728E}"/>
              </a:ext>
            </a:extLst>
          </p:cNvPr>
          <p:cNvSpPr/>
          <p:nvPr/>
        </p:nvSpPr>
        <p:spPr>
          <a:xfrm>
            <a:off x="4343400" y="3454400"/>
            <a:ext cx="673100" cy="2032000"/>
          </a:xfrm>
          <a:custGeom>
            <a:gdLst>
              <a:gd name="csX0" fmla="*/ 673100 w 673100"/>
              <a:gd name="csY0" fmla="*/ 2032000 h 2032000"/>
              <a:gd name="csX1" fmla="*/ 127000 w 673100"/>
              <a:gd name="csY1" fmla="*/ 0 h 2032000"/>
              <a:gd name="csX2" fmla="*/ 0 w 673100"/>
              <a:gd name="csY2" fmla="*/ 317500 h 20320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673100" h="2032000">
                <a:moveTo>
                  <a:pt x="673100" y="2032000"/>
                </a:moveTo>
                <a:lnTo>
                  <a:pt x="127000" y="0"/>
                </a:lnTo>
                <a:lnTo>
                  <a:pt x="0" y="31750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" name="5">
            <a:extLst>
              <a:ext uri="{FF2B5EF4-FFF2-40B4-BE49-F238E27FC236}">
                <a16:creationId xmlns:a16="http://schemas.microsoft.com/office/drawing/2014/main" id="{74A1A095-4182-568B-097A-B39234D79B56}"/>
              </a:ext>
            </a:extLst>
          </p:cNvPr>
          <p:cNvSpPr txBox="1"/>
          <p:nvPr/>
        </p:nvSpPr>
        <p:spPr>
          <a:xfrm>
            <a:off x="4314190" y="301752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E8DA7DD-03C1-3747-0AE2-AA711CA6419C}"/>
              </a:ext>
            </a:extLst>
          </p:cNvPr>
          <p:cNvSpPr/>
          <p:nvPr/>
        </p:nvSpPr>
        <p:spPr>
          <a:xfrm>
            <a:off x="8528698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ECCF259-5137-3C09-A822-D0063CFBAD11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TRIPS RT 94 H-SAIL</a:t>
            </a:r>
          </a:p>
        </p:txBody>
      </p:sp>
    </p:spTree>
    <p:extLst>
      <p:ext uri="{BB962C8B-B14F-4D97-AF65-F5344CB8AC3E}">
        <p14:creationId val="422292446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2026-01-25T11:23:05.376</cp:lastPrinted>
  <dcterms:created xsi:type="dcterms:W3CDTF">2026-01-25T16:23:05Z</dcterms:created>
  <dcterms:modified xsi:type="dcterms:W3CDTF">2026-01-25T16:23:05Z</dcterms:modified>
</cp:coreProperties>
</file>