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9D28A98A-1EFD-92A5-E780-B992C78190D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6512DC-2191-E353-47A0-964FAC0A3B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0ECB0F-3C3D-38CA-0B54-F349E59759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94 Y-SAIL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B5E562-7949-8CD5-946D-DDF1209AAF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36185218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EE426C1-E0F5-4582-9992-45B56F04B8B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D5CA6D-80B9-4A91-8EB9-51893E1D3D0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5A58492-466A-4AA1-A785-A6427368278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01232D1-BA4F-46AC-A988-A1454A40B6D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99C44FD-00A6-460A-9C44-4422E89A573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BA81C15-5F9D-428A-937E-0362B19FDC1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0931DDA3-B03A-42EB-8093-F0D9780B575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E9309537-42B2-405F-A345-DC412A3C906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26115B87-926E-403E-80AF-BE397910CEB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ED8B01B-30C8-4834-923A-F28F0FDC306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F8EEDA1-C6D2-411C-B1A9-1E51EFD90FD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08ED07-3FAA-7311-571C-23AE1612979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5" name="DIG - 10 YDS">
            <a:extLst>
              <a:ext uri="{FF2B5EF4-FFF2-40B4-BE49-F238E27FC236}">
                <a16:creationId xmlns:a16="http://schemas.microsoft.com/office/drawing/2014/main" id="{E5628C58-7853-7B14-39D4-3A60027FF609}"/>
              </a:ext>
            </a:extLst>
          </p:cNvPr>
          <p:cNvSpPr/>
          <p:nvPr/>
        </p:nvSpPr>
        <p:spPr>
          <a:xfrm flipH="1">
            <a:off x="7836637" y="2209800"/>
            <a:ext cx="2539475" cy="2733039"/>
          </a:xfrm>
          <a:custGeom>
            <a:gdLst>
              <a:gd name="connsiteX0" fmla="*/ 12700 w 1860550"/>
              <a:gd name="connsiteY0" fmla="*/ 2374900 h 2374900"/>
              <a:gd name="connsiteX1" fmla="*/ 0 w 1860550"/>
              <a:gd name="connsiteY1" fmla="*/ 0 h 2374900"/>
              <a:gd name="connsiteX2" fmla="*/ 1860550 w 1860550"/>
              <a:gd name="connsiteY2" fmla="*/ 0 h 2374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550" h="2374900">
                <a:moveTo>
                  <a:pt x="12700" y="2374900"/>
                </a:moveTo>
                <a:cubicBezTo>
                  <a:pt x="8467" y="1583267"/>
                  <a:pt x="4233" y="791633"/>
                  <a:pt x="0" y="0"/>
                </a:cubicBezTo>
                <a:lnTo>
                  <a:pt x="1860550" y="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8" name="PIVOT">
            <a:extLst>
              <a:ext uri="{FF2B5EF4-FFF2-40B4-BE49-F238E27FC236}">
                <a16:creationId xmlns:a16="http://schemas.microsoft.com/office/drawing/2014/main" id="{E5AFB0A9-20EE-384E-EF7C-81747DD86FF3}"/>
              </a:ext>
            </a:extLst>
          </p:cNvPr>
          <p:cNvSpPr/>
          <p:nvPr/>
        </p:nvSpPr>
        <p:spPr>
          <a:xfrm flipH="1">
            <a:off x="7191608" y="3429000"/>
            <a:ext cx="1770585" cy="1756409"/>
          </a:xfrm>
          <a:custGeom>
            <a:gdLst>
              <a:gd name="connsiteX0" fmla="*/ 0 w 1648292"/>
              <a:gd name="connsiteY0" fmla="*/ 1474738 h 1474738"/>
              <a:gd name="connsiteX1" fmla="*/ 5080 w 1648292"/>
              <a:gd name="connsiteY1" fmla="*/ 967767 h 1474738"/>
              <a:gd name="connsiteX2" fmla="*/ 1315720 w 1648292"/>
              <a:gd name="connsiteY2" fmla="*/ 85069 h 1474738"/>
              <a:gd name="connsiteX3" fmla="*/ 1505095 w 1648292"/>
              <a:gd name="connsiteY3" fmla="*/ 106160 h 1474738"/>
              <a:gd name="connsiteX4" fmla="*/ 187622 w 1648292"/>
              <a:gd name="connsiteY4" fmla="*/ 107430 h 1474738"/>
              <a:gd name="csX0" fmla="*/ 179459 w 1827751"/>
              <a:gd name="csY0" fmla="*/ 1474738 h 1474738"/>
              <a:gd name="csX1" fmla="*/ 184539 w 1827751"/>
              <a:gd name="csY1" fmla="*/ 967767 h 1474738"/>
              <a:gd name="csX2" fmla="*/ 1495179 w 1827751"/>
              <a:gd name="csY2" fmla="*/ 85069 h 1474738"/>
              <a:gd name="csX3" fmla="*/ 1684554 w 1827751"/>
              <a:gd name="csY3" fmla="*/ 106160 h 1474738"/>
              <a:gd name="csX4" fmla="*/ 0 w 1827751"/>
              <a:gd name="csY4" fmla="*/ 84077 h 1474738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827749" h="1474738">
                <a:moveTo>
                  <a:pt x="179459" y="1474738"/>
                </a:moveTo>
                <a:cubicBezTo>
                  <a:pt x="181152" y="1305748"/>
                  <a:pt x="182846" y="1136757"/>
                  <a:pt x="184539" y="967767"/>
                </a:cubicBezTo>
                <a:lnTo>
                  <a:pt x="1495179" y="85069"/>
                </a:lnTo>
                <a:cubicBezTo>
                  <a:pt x="1719763" y="-103904"/>
                  <a:pt x="2004546" y="76693"/>
                  <a:pt x="1684554" y="106160"/>
                </a:cubicBezTo>
                <a:cubicBezTo>
                  <a:pt x="1245396" y="106583"/>
                  <a:pt x="439158" y="83654"/>
                  <a:pt x="0" y="84077"/>
                </a:cubicBez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534B43-7EA0-EA3D-EB11-31795D865A5B}"/>
              </a:ext>
            </a:extLst>
          </p:cNvPr>
          <p:cNvSpPr/>
          <p:nvPr/>
        </p:nvSpPr>
        <p:spPr>
          <a:xfrm flipH="1">
            <a:off x="6074811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C999289-131B-D84E-A945-DBD41C6BB3D8}"/>
              </a:ext>
            </a:extLst>
          </p:cNvPr>
          <p:cNvSpPr/>
          <p:nvPr/>
        </p:nvSpPr>
        <p:spPr>
          <a:xfrm flipH="1">
            <a:off x="559606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1769F20-1E04-1656-DB38-990361B03A99}"/>
              </a:ext>
            </a:extLst>
          </p:cNvPr>
          <p:cNvSpPr/>
          <p:nvPr/>
        </p:nvSpPr>
        <p:spPr>
          <a:xfrm flipH="1">
            <a:off x="5117311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3CDA61B-60AD-8792-D1F8-CDD83F710355}"/>
              </a:ext>
            </a:extLst>
          </p:cNvPr>
          <p:cNvSpPr/>
          <p:nvPr/>
        </p:nvSpPr>
        <p:spPr>
          <a:xfrm flipH="1">
            <a:off x="655356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E8FF57A-0AAF-756A-20CD-DC1FA4D05398}"/>
              </a:ext>
            </a:extLst>
          </p:cNvPr>
          <p:cNvSpPr/>
          <p:nvPr/>
        </p:nvSpPr>
        <p:spPr>
          <a:xfrm flipH="1">
            <a:off x="703230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8106105-6B30-0831-8DF6-43CEB9A9D1C9}"/>
              </a:ext>
            </a:extLst>
          </p:cNvPr>
          <p:cNvSpPr/>
          <p:nvPr/>
        </p:nvSpPr>
        <p:spPr>
          <a:xfrm flipH="1">
            <a:off x="8606256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A60B606-FCDB-5C60-BB7F-7D0C33427C49}"/>
              </a:ext>
            </a:extLst>
          </p:cNvPr>
          <p:cNvSpPr/>
          <p:nvPr/>
        </p:nvSpPr>
        <p:spPr>
          <a:xfrm flipH="1">
            <a:off x="6053498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F3B4F4-0B5B-5E93-7FB2-632A17D1159D}"/>
              </a:ext>
            </a:extLst>
          </p:cNvPr>
          <p:cNvSpPr/>
          <p:nvPr/>
        </p:nvSpPr>
        <p:spPr>
          <a:xfrm flipH="1">
            <a:off x="10180203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EFBAD79-48E5-2910-35EB-73CEE2983D59}"/>
              </a:ext>
            </a:extLst>
          </p:cNvPr>
          <p:cNvSpPr/>
          <p:nvPr/>
        </p:nvSpPr>
        <p:spPr>
          <a:xfrm flipH="1">
            <a:off x="116743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PS1">
            <a:extLst>
              <a:ext uri="{FF2B5EF4-FFF2-40B4-BE49-F238E27FC236}">
                <a16:creationId xmlns:a16="http://schemas.microsoft.com/office/drawing/2014/main" id="{AA41100B-6A39-79A7-F17A-D98329BD5743}"/>
              </a:ext>
            </a:extLst>
          </p:cNvPr>
          <p:cNvSpPr txBox="1"/>
          <p:nvPr/>
        </p:nvSpPr>
        <p:spPr>
          <a:xfrm flipH="1">
            <a:off x="1369913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1A6C818-59EE-38BF-5AAC-85FB160456E3}"/>
              </a:ext>
            </a:extLst>
          </p:cNvPr>
          <p:cNvSpPr/>
          <p:nvPr/>
        </p:nvSpPr>
        <p:spPr>
          <a:xfrm flipH="1">
            <a:off x="1706763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696237F-5914-C806-CB2D-F4439E5D7E1C}"/>
              </a:ext>
            </a:extLst>
          </p:cNvPr>
          <p:cNvSpPr/>
          <p:nvPr/>
        </p:nvSpPr>
        <p:spPr>
          <a:xfrm flipH="1">
            <a:off x="1431215" y="2184400"/>
            <a:ext cx="2155149" cy="2705100"/>
          </a:xfrm>
          <a:custGeom>
            <a:gdLst>
              <a:gd name="csX0" fmla="*/ 0 w 2120900"/>
              <a:gd name="csY0" fmla="*/ 2705100 h 2705100"/>
              <a:gd name="csX1" fmla="*/ 0 w 2120900"/>
              <a:gd name="csY1" fmla="*/ 419100 h 2705100"/>
              <a:gd name="csX2" fmla="*/ 2120900 w 2120900"/>
              <a:gd name="csY2" fmla="*/ 0 h 27051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120900" h="2705100">
                <a:moveTo>
                  <a:pt x="0" y="2705100"/>
                </a:moveTo>
                <a:lnTo>
                  <a:pt x="0" y="419100"/>
                </a:lnTo>
                <a:cubicBezTo>
                  <a:pt x="859367" y="25400"/>
                  <a:pt x="1375833" y="38100"/>
                  <a:pt x="21209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E871A7B-0ECF-6CA0-5443-1E614BC97D89}"/>
              </a:ext>
            </a:extLst>
          </p:cNvPr>
          <p:cNvSpPr/>
          <p:nvPr/>
        </p:nvSpPr>
        <p:spPr>
          <a:xfrm flipH="1">
            <a:off x="3412037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7" name="1">
            <a:extLst>
              <a:ext uri="{FF2B5EF4-FFF2-40B4-BE49-F238E27FC236}">
                <a16:creationId xmlns:a16="http://schemas.microsoft.com/office/drawing/2014/main" id="{78DB9F53-324D-D1CD-2E3A-2936DE58CBDB}"/>
              </a:ext>
            </a:extLst>
          </p:cNvPr>
          <p:cNvSpPr txBox="1"/>
          <p:nvPr/>
        </p:nvSpPr>
        <p:spPr>
          <a:xfrm flipH="1">
            <a:off x="1167430" y="1676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8" name="2">
            <a:extLst>
              <a:ext uri="{FF2B5EF4-FFF2-40B4-BE49-F238E27FC236}">
                <a16:creationId xmlns:a16="http://schemas.microsoft.com/office/drawing/2014/main" id="{C1B89CAF-B454-34E2-7229-38736FF30178}"/>
              </a:ext>
            </a:extLst>
          </p:cNvPr>
          <p:cNvSpPr txBox="1"/>
          <p:nvPr/>
        </p:nvSpPr>
        <p:spPr>
          <a:xfrm flipH="1">
            <a:off x="1187033" y="17412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984C3A10-76E1-8EC8-3ECA-DC2385CB043D}"/>
              </a:ext>
            </a:extLst>
          </p:cNvPr>
          <p:cNvSpPr txBox="1"/>
          <p:nvPr/>
        </p:nvSpPr>
        <p:spPr>
          <a:xfrm flipH="1">
            <a:off x="1357213" y="230251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3D31D856-79FA-987E-D312-4DACC7D1C711}"/>
              </a:ext>
            </a:extLst>
          </p:cNvPr>
          <p:cNvSpPr txBox="1"/>
          <p:nvPr/>
        </p:nvSpPr>
        <p:spPr>
          <a:xfrm flipH="1">
            <a:off x="3093353" y="251079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22" name="RB FLAT">
            <a:extLst>
              <a:ext uri="{FF2B5EF4-FFF2-40B4-BE49-F238E27FC236}">
                <a16:creationId xmlns:a16="http://schemas.microsoft.com/office/drawing/2014/main" id="{9B5C75ED-9A84-2FC6-A19A-39FF15D378D7}"/>
              </a:ext>
            </a:extLst>
          </p:cNvPr>
          <p:cNvSpPr/>
          <p:nvPr/>
        </p:nvSpPr>
        <p:spPr>
          <a:xfrm flipH="1">
            <a:off x="728863" y="3886201"/>
            <a:ext cx="4829097" cy="1926632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9E4F43E-33E6-A0A4-98E9-B38D4263F941}"/>
              </a:ext>
            </a:extLst>
          </p:cNvPr>
          <p:cNvSpPr/>
          <p:nvPr/>
        </p:nvSpPr>
        <p:spPr>
          <a:xfrm flipH="1">
            <a:off x="5375081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23" name="3">
            <a:extLst>
              <a:ext uri="{FF2B5EF4-FFF2-40B4-BE49-F238E27FC236}">
                <a16:creationId xmlns:a16="http://schemas.microsoft.com/office/drawing/2014/main" id="{305F41E5-30A8-D601-0E20-C036B2C306D6}"/>
              </a:ext>
            </a:extLst>
          </p:cNvPr>
          <p:cNvSpPr txBox="1"/>
          <p:nvPr/>
        </p:nvSpPr>
        <p:spPr>
          <a:xfrm flipH="1">
            <a:off x="545983" y="339979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514E532F-FE88-1A22-CAB7-6BB2B5E6A91C}"/>
              </a:ext>
            </a:extLst>
          </p:cNvPr>
          <p:cNvSpPr txBox="1"/>
          <p:nvPr/>
        </p:nvSpPr>
        <p:spPr>
          <a:xfrm flipH="1">
            <a:off x="444500" y="3948433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F959C6C6-78CF-AEFF-4DC7-EE897D2FBBBD}"/>
              </a:ext>
            </a:extLst>
          </p:cNvPr>
          <p:cNvSpPr txBox="1"/>
          <p:nvPr/>
        </p:nvSpPr>
        <p:spPr>
          <a:xfrm flipH="1">
            <a:off x="10450114" y="20015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7" name="4">
            <a:extLst>
              <a:ext uri="{FF2B5EF4-FFF2-40B4-BE49-F238E27FC236}">
                <a16:creationId xmlns:a16="http://schemas.microsoft.com/office/drawing/2014/main" id="{CD83B152-0E96-55AA-236A-09DAC21EFE7B}"/>
              </a:ext>
            </a:extLst>
          </p:cNvPr>
          <p:cNvSpPr txBox="1"/>
          <p:nvPr/>
        </p:nvSpPr>
        <p:spPr>
          <a:xfrm flipH="1">
            <a:off x="7653757" y="174124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29" name="5">
            <a:extLst>
              <a:ext uri="{FF2B5EF4-FFF2-40B4-BE49-F238E27FC236}">
                <a16:creationId xmlns:a16="http://schemas.microsoft.com/office/drawing/2014/main" id="{8C7F9BB6-9692-8854-DE09-922FD4C3602D}"/>
              </a:ext>
            </a:extLst>
          </p:cNvPr>
          <p:cNvSpPr txBox="1"/>
          <p:nvPr/>
        </p:nvSpPr>
        <p:spPr>
          <a:xfrm flipH="1">
            <a:off x="8828384" y="305562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0" name="PS3">
            <a:extLst>
              <a:ext uri="{FF2B5EF4-FFF2-40B4-BE49-F238E27FC236}">
                <a16:creationId xmlns:a16="http://schemas.microsoft.com/office/drawing/2014/main" id="{0AF6BFDE-FE19-A496-FBBE-F279FE44F805}"/>
              </a:ext>
            </a:extLst>
          </p:cNvPr>
          <p:cNvSpPr txBox="1"/>
          <p:nvPr/>
        </p:nvSpPr>
        <p:spPr>
          <a:xfrm flipH="1">
            <a:off x="5014038" y="595191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31" name="BS1">
            <a:extLst>
              <a:ext uri="{FF2B5EF4-FFF2-40B4-BE49-F238E27FC236}">
                <a16:creationId xmlns:a16="http://schemas.microsoft.com/office/drawing/2014/main" id="{4A0D1D39-241A-3B88-09F5-0B55C09AD6D6}"/>
              </a:ext>
            </a:extLst>
          </p:cNvPr>
          <p:cNvSpPr txBox="1"/>
          <p:nvPr/>
        </p:nvSpPr>
        <p:spPr>
          <a:xfrm flipH="1">
            <a:off x="9856382" y="5053250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2" name="BS2">
            <a:extLst>
              <a:ext uri="{FF2B5EF4-FFF2-40B4-BE49-F238E27FC236}">
                <a16:creationId xmlns:a16="http://schemas.microsoft.com/office/drawing/2014/main" id="{1FD59FEC-AB44-EEC5-BAE3-F10B78233083}"/>
              </a:ext>
            </a:extLst>
          </p:cNvPr>
          <p:cNvSpPr txBox="1"/>
          <p:nvPr/>
        </p:nvSpPr>
        <p:spPr>
          <a:xfrm flipH="1">
            <a:off x="8295549" y="532637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7A55B1-5E5A-3499-D4E8-9B169B6C54EC}"/>
              </a:ext>
            </a:extLst>
          </p:cNvPr>
          <p:cNvSpPr txBox="1"/>
          <p:nvPr/>
        </p:nvSpPr>
        <p:spPr>
          <a:xfrm flipH="1">
            <a:off x="7917063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94 Y SAIL</a:t>
            </a:r>
          </a:p>
        </p:txBody>
      </p:sp>
      <p:sp>
        <p:nvSpPr>
          <p:cNvPr id="21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>
            <a:off x="3075187" y="501014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</p:spTree>
    <p:extLst>
      <p:ext uri="{BB962C8B-B14F-4D97-AF65-F5344CB8AC3E}">
        <p14:creationId val="134731589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2026-01-25T11:23:03.254</cp:lastPrinted>
  <dcterms:created xsi:type="dcterms:W3CDTF">2026-01-25T16:23:03Z</dcterms:created>
  <dcterms:modified xsi:type="dcterms:W3CDTF">2026-01-25T16:23:03Z</dcterms:modified>
</cp:coreProperties>
</file>