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94962FD7-F7C2-67A5-56C9-BDF777474F5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9C0ABA-CF0A-D7EC-A6B9-4FC524EEF5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F096A-99C9-BD64-218A-AF873BD893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90 Z SHALLOW SWITCH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F2CB-5915-858F-881C-4C7F29B46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14425126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EC7C24B-A013-47DA-8026-16FD192DB6A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5119163-1A44-4FFF-B494-E46758CE490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5381A8-76F2-42EE-ACF1-A7105E2C5E3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E7F4162-29DC-4D48-BBAE-33D8EB1254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45AE631-165A-43B4-955C-1F2EE75D330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42F8379-3BA1-409D-8056-A1323F7F3E5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2104999-DF1C-40D0-8D12-E8BBFA10FA8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1FB3111-CA1F-4301-BF4F-94D31033CF9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482241C-7FD0-4A78-84C8-2146657618C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C1D4FAC-1A4A-4E61-B909-5E02F7ED8C1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52EE954-512F-4DD5-8143-E30DA05CEA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3CA9EB-4C06-FCF6-B3B4-4AD8B7B97580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34738A19-1C1D-F1EE-968A-8470CB510811}"/>
              </a:ext>
            </a:extLst>
          </p:cNvPr>
          <p:cNvGrpSpPr/>
          <p:nvPr/>
        </p:nvGrpSpPr>
        <p:grpSpPr>
          <a:xfrm>
            <a:off x="6185541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704010A-892F-0C95-DF2C-793D4AEAA12B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18A2A18-EDE4-66AA-820E-025B645106E0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D78DA51-6D7C-F658-A6E6-ADE228A5F0B0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5996392-1ABE-5022-3542-4B7F85925A8A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87891D-CCB8-5963-97BA-2F502E5F173D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6A1727B-F36B-9A32-D8C7-65EB93AC89E6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FAA7A34-F647-5E21-3998-55C5CD387A0D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183ED60-4156-E3ED-603E-D975CEB7307B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4DD587D-1385-2F6E-65CD-52E1AA190AF8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D2C3C45-0B82-8A6F-2891-5C35E8DCFD11}"/>
              </a:ext>
            </a:extLst>
          </p:cNvPr>
          <p:cNvSpPr/>
          <p:nvPr/>
        </p:nvSpPr>
        <p:spPr>
          <a:xfrm>
            <a:off x="1853464" y="2178051"/>
            <a:ext cx="3209210" cy="271144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EFACE7-AADA-51FA-DFFA-AADE9C697B82}"/>
              </a:ext>
            </a:extLst>
          </p:cNvPr>
          <p:cNvSpPr/>
          <p:nvPr/>
        </p:nvSpPr>
        <p:spPr>
          <a:xfrm>
            <a:off x="3517900" y="352509"/>
            <a:ext cx="2667000" cy="4856907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D995802-308A-2743-061E-484DF0E0FCED}"/>
              </a:ext>
            </a:extLst>
          </p:cNvPr>
          <p:cNvSpPr/>
          <p:nvPr/>
        </p:nvSpPr>
        <p:spPr>
          <a:xfrm>
            <a:off x="8616533" y="533400"/>
            <a:ext cx="2438400" cy="4376861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835EBF9-36F3-2CCE-BCE5-584CB24B87F1}"/>
              </a:ext>
            </a:extLst>
          </p:cNvPr>
          <p:cNvSpPr/>
          <p:nvPr/>
        </p:nvSpPr>
        <p:spPr>
          <a:xfrm>
            <a:off x="4457700" y="3784599"/>
            <a:ext cx="5867400" cy="1367829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9210ED66-FB15-3FF3-4B84-EDF54033F82A}"/>
              </a:ext>
            </a:extLst>
          </p:cNvPr>
          <p:cNvSpPr/>
          <p:nvPr/>
        </p:nvSpPr>
        <p:spPr>
          <a:xfrm>
            <a:off x="6624101" y="4165601"/>
            <a:ext cx="4143793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EB047CD6-5592-8F2E-4AE6-DE955E74B713}"/>
              </a:ext>
            </a:extLst>
          </p:cNvPr>
          <p:cNvSpPr txBox="1"/>
          <p:nvPr/>
        </p:nvSpPr>
        <p:spPr>
          <a:xfrm>
            <a:off x="4170680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6134EDF2-FD3C-DA88-2036-A72CED003EE0}"/>
              </a:ext>
            </a:extLst>
          </p:cNvPr>
          <p:cNvSpPr txBox="1"/>
          <p:nvPr/>
        </p:nvSpPr>
        <p:spPr>
          <a:xfrm>
            <a:off x="4956867" y="1793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961E3244-DA1B-72A9-33E9-E7555485D932}"/>
              </a:ext>
            </a:extLst>
          </p:cNvPr>
          <p:cNvSpPr txBox="1"/>
          <p:nvPr/>
        </p:nvSpPr>
        <p:spPr>
          <a:xfrm>
            <a:off x="6095442" y="754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1CF8FBFF-D702-D3A9-9C7B-AA85C6D0DC21}"/>
              </a:ext>
            </a:extLst>
          </p:cNvPr>
          <p:cNvSpPr txBox="1"/>
          <p:nvPr/>
        </p:nvSpPr>
        <p:spPr>
          <a:xfrm>
            <a:off x="10515600" y="370141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C404E5-41FA-E4AA-9FDE-EAF23C544F31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AD6EE5C-0A20-BDB9-106A-9E5F097D164D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28517C-5CFD-393C-AFE0-2481CDBB5D46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A66A8EA-A17A-0070-597B-E45AAB4D12EA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F87F0A06-F10F-104B-4155-2685F5D13BCF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9E519152-7E6E-1947-72E3-EA886296049B}"/>
              </a:ext>
            </a:extLst>
          </p:cNvPr>
          <p:cNvSpPr txBox="1"/>
          <p:nvPr/>
        </p:nvSpPr>
        <p:spPr>
          <a:xfrm>
            <a:off x="8103570" y="500868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40C678D6-266E-C3C0-19D2-6CD208128AB6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1F167F4A-7C49-DDE8-125C-4E4D2FCAB123}"/>
              </a:ext>
            </a:extLst>
          </p:cNvPr>
          <p:cNvSpPr txBox="1"/>
          <p:nvPr/>
        </p:nvSpPr>
        <p:spPr>
          <a:xfrm>
            <a:off x="291349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C8FD8965-01FB-5E61-977F-C88F9AC3250C}"/>
              </a:ext>
            </a:extLst>
          </p:cNvPr>
          <p:cNvSpPr txBox="1"/>
          <p:nvPr/>
        </p:nvSpPr>
        <p:spPr>
          <a:xfrm>
            <a:off x="3155788" y="1785622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0154AE15-BEB7-EF3D-0229-ED0C37639627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E60ED5F5-4B77-6552-A592-7DBE8E571510}"/>
              </a:ext>
            </a:extLst>
          </p:cNvPr>
          <p:cNvSpPr txBox="1"/>
          <p:nvPr/>
        </p:nvSpPr>
        <p:spPr>
          <a:xfrm>
            <a:off x="4406387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ED13EECC-FF1D-AF16-BF88-D57E93A99D8F}"/>
              </a:ext>
            </a:extLst>
          </p:cNvPr>
          <p:cNvSpPr txBox="1"/>
          <p:nvPr/>
        </p:nvSpPr>
        <p:spPr>
          <a:xfrm>
            <a:off x="10288015" y="4285633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4551CF92-5F8F-FF39-1430-FB27FBC2CE3C}"/>
              </a:ext>
            </a:extLst>
          </p:cNvPr>
          <p:cNvSpPr txBox="1"/>
          <p:nvPr/>
        </p:nvSpPr>
        <p:spPr>
          <a:xfrm>
            <a:off x="10538544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91ADD1-6071-521E-1359-644016378646}"/>
              </a:ext>
            </a:extLst>
          </p:cNvPr>
          <p:cNvSpPr txBox="1"/>
          <p:nvPr/>
        </p:nvSpPr>
        <p:spPr>
          <a:xfrm>
            <a:off x="114300" y="100986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90 Z SHALLOW SWITCH</a:t>
            </a:r>
          </a:p>
        </p:txBody>
      </p:sp>
    </p:spTree>
    <p:extLst>
      <p:ext uri="{BB962C8B-B14F-4D97-AF65-F5344CB8AC3E}">
        <p14:creationId val="70145421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2026-01-25T11:22:54.788</cp:lastPrinted>
  <dcterms:created xsi:type="dcterms:W3CDTF">2026-01-25T16:22:54Z</dcterms:created>
  <dcterms:modified xsi:type="dcterms:W3CDTF">2026-01-25T16:22:54Z</dcterms:modified>
</cp:coreProperties>
</file>