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72140C13-EB22-ABAC-3081-88BE38272655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397A28-3837-B3A5-C045-9CABE93B86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BB5107-A2AC-E3B0-5016-E14B62E85C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TRIPS LT 96 ALL CURL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990D8A-0599-B82C-5764-693C249D9D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57066688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340612-78F0-4556-A777-D63F339FE58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E082E2B-4DB2-4C9A-8645-976C75986CD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5E1201-5000-45B5-A512-D435293CCEE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093C06A-F4EC-4C03-A4FF-064700DF66D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64BFFE5-7D53-4C87-B957-9A6190220AE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97031A3-6AAD-4BA8-B363-B37DC44050B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5B7945BA-656B-409D-9F0E-74F96D7408F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A15BBF36-8ADB-4984-9D78-B81EE89DB84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B418D031-17B4-4D43-A8CA-FA922AD25A9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5553338-10B8-43EB-A8C1-BC5B15422AA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0F7E790-B696-4B98-BB3A-F63355DE623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AFDDB9-30C6-DFC6-3E99-157D9F2DEA7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A48798C-5F7D-EEB2-0B87-25E2D8C9ECC0}"/>
              </a:ext>
            </a:extLst>
          </p:cNvPr>
          <p:cNvSpPr/>
          <p:nvPr/>
        </p:nvSpPr>
        <p:spPr>
          <a:xfrm flipH="1">
            <a:off x="5136655" y="2377440"/>
            <a:ext cx="2611120" cy="2479040"/>
          </a:xfrm>
          <a:custGeom>
            <a:gdLst>
              <a:gd name="csX0" fmla="*/ 2611120 w 2611120"/>
              <a:gd name="csY0" fmla="*/ 2479040 h 2479040"/>
              <a:gd name="csX1" fmla="*/ 0 w 2611120"/>
              <a:gd name="csY1" fmla="*/ 0 h 2479040"/>
              <a:gd name="csX2" fmla="*/ 0 w 2611120"/>
              <a:gd name="csY2" fmla="*/ 325120 h 247904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11120" h="2479040">
                <a:moveTo>
                  <a:pt x="2611120" y="2479040"/>
                </a:moveTo>
                <a:lnTo>
                  <a:pt x="0" y="0"/>
                </a:lnTo>
                <a:lnTo>
                  <a:pt x="0" y="32512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COMEBACK">
            <a:extLst>
              <a:ext uri="{FF2B5EF4-FFF2-40B4-BE49-F238E27FC236}">
                <a16:creationId xmlns:a16="http://schemas.microsoft.com/office/drawing/2014/main" id="{216401E2-3256-A1EA-BF72-F0ACD5041B2C}"/>
              </a:ext>
            </a:extLst>
          </p:cNvPr>
          <p:cNvSpPr/>
          <p:nvPr/>
        </p:nvSpPr>
        <p:spPr>
          <a:xfrm flipH="1">
            <a:off x="1909191" y="1790700"/>
            <a:ext cx="434273" cy="3394709"/>
          </a:xfrm>
          <a:custGeom>
            <a:gdLst>
              <a:gd name="connsiteX0" fmla="*/ 817214 w 817214"/>
              <a:gd name="connsiteY0" fmla="*/ 2781300 h 2781300"/>
              <a:gd name="connsiteX1" fmla="*/ 817214 w 817214"/>
              <a:gd name="connsiteY1" fmla="*/ 0 h 2781300"/>
              <a:gd name="connsiteX2" fmla="*/ 0 w 817214"/>
              <a:gd name="connsiteY2" fmla="*/ 390326 h 2781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7214" h="2781300">
                <a:moveTo>
                  <a:pt x="817214" y="2781300"/>
                </a:moveTo>
                <a:lnTo>
                  <a:pt x="817214" y="0"/>
                </a:lnTo>
                <a:lnTo>
                  <a:pt x="0" y="390326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COMEBACK">
            <a:extLst>
              <a:ext uri="{FF2B5EF4-FFF2-40B4-BE49-F238E27FC236}">
                <a16:creationId xmlns:a16="http://schemas.microsoft.com/office/drawing/2014/main" id="{701F592A-ADD5-C007-6B1C-9E555588A9C4}"/>
              </a:ext>
            </a:extLst>
          </p:cNvPr>
          <p:cNvSpPr/>
          <p:nvPr/>
        </p:nvSpPr>
        <p:spPr>
          <a:xfrm>
            <a:off x="9934783" y="1807806"/>
            <a:ext cx="434273" cy="3080907"/>
          </a:xfrm>
          <a:custGeom>
            <a:gdLst>
              <a:gd name="connsiteX0" fmla="*/ 817214 w 817214"/>
              <a:gd name="connsiteY0" fmla="*/ 2781300 h 2781300"/>
              <a:gd name="connsiteX1" fmla="*/ 817214 w 817214"/>
              <a:gd name="connsiteY1" fmla="*/ 0 h 2781300"/>
              <a:gd name="connsiteX2" fmla="*/ 0 w 817214"/>
              <a:gd name="connsiteY2" fmla="*/ 390326 h 2781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7214" h="2781300">
                <a:moveTo>
                  <a:pt x="817214" y="2781300"/>
                </a:moveTo>
                <a:lnTo>
                  <a:pt x="817214" y="0"/>
                </a:lnTo>
                <a:lnTo>
                  <a:pt x="0" y="390326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883375-CD9E-F4E0-1A1C-83E24604B3F2}"/>
              </a:ext>
            </a:extLst>
          </p:cNvPr>
          <p:cNvSpPr/>
          <p:nvPr/>
        </p:nvSpPr>
        <p:spPr>
          <a:xfrm flipH="1">
            <a:off x="7533663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5A13F66-557F-09A9-3198-3309159E4AF9}"/>
              </a:ext>
            </a:extLst>
          </p:cNvPr>
          <p:cNvSpPr/>
          <p:nvPr/>
        </p:nvSpPr>
        <p:spPr>
          <a:xfrm flipH="1">
            <a:off x="705491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D36EB38-A335-7F1D-4B21-C58D8DEEAE59}"/>
              </a:ext>
            </a:extLst>
          </p:cNvPr>
          <p:cNvSpPr/>
          <p:nvPr/>
        </p:nvSpPr>
        <p:spPr>
          <a:xfrm flipH="1">
            <a:off x="65761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D76C83B-93FE-573B-953A-12CF6387B5EA}"/>
              </a:ext>
            </a:extLst>
          </p:cNvPr>
          <p:cNvSpPr/>
          <p:nvPr/>
        </p:nvSpPr>
        <p:spPr>
          <a:xfrm flipH="1">
            <a:off x="80124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C8B0283-1BA0-F5AC-2252-C333878FF438}"/>
              </a:ext>
            </a:extLst>
          </p:cNvPr>
          <p:cNvSpPr/>
          <p:nvPr/>
        </p:nvSpPr>
        <p:spPr>
          <a:xfrm flipH="1">
            <a:off x="849116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1AA2B8F-226D-0150-18A4-966E36D357BF}"/>
              </a:ext>
            </a:extLst>
          </p:cNvPr>
          <p:cNvSpPr/>
          <p:nvPr/>
        </p:nvSpPr>
        <p:spPr>
          <a:xfrm flipH="1">
            <a:off x="7512350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7" name="4">
            <a:extLst>
              <a:ext uri="{FF2B5EF4-FFF2-40B4-BE49-F238E27FC236}">
                <a16:creationId xmlns:a16="http://schemas.microsoft.com/office/drawing/2014/main" id="{792F7A3E-BF87-D38B-D2F6-5AD72C052F39}"/>
              </a:ext>
            </a:extLst>
          </p:cNvPr>
          <p:cNvSpPr txBox="1"/>
          <p:nvPr/>
        </p:nvSpPr>
        <p:spPr>
          <a:xfrm flipH="1">
            <a:off x="11192419" y="530455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41140F34-B2F0-5F53-0A74-AD1E7435CDB1}"/>
              </a:ext>
            </a:extLst>
          </p:cNvPr>
          <p:cNvSpPr txBox="1"/>
          <p:nvPr/>
        </p:nvSpPr>
        <p:spPr>
          <a:xfrm flipH="1">
            <a:off x="1583151" y="147020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74FE1B3C-FA0F-612B-2F46-3347DB086724}"/>
              </a:ext>
            </a:extLst>
          </p:cNvPr>
          <p:cNvSpPr txBox="1"/>
          <p:nvPr/>
        </p:nvSpPr>
        <p:spPr>
          <a:xfrm flipH="1">
            <a:off x="1895615" y="2245345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C868E3D-CE3E-2F1D-C2D1-9F4AD7106D22}"/>
              </a:ext>
            </a:extLst>
          </p:cNvPr>
          <p:cNvSpPr/>
          <p:nvPr/>
        </p:nvSpPr>
        <p:spPr>
          <a:xfrm flipH="1">
            <a:off x="1712735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53F76C7D-8DD1-E460-5812-FE7A004ACF80}"/>
              </a:ext>
            </a:extLst>
          </p:cNvPr>
          <p:cNvSpPr txBox="1"/>
          <p:nvPr/>
        </p:nvSpPr>
        <p:spPr>
          <a:xfrm flipH="1">
            <a:off x="1375885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2" name="PS2">
            <a:extLst>
              <a:ext uri="{FF2B5EF4-FFF2-40B4-BE49-F238E27FC236}">
                <a16:creationId xmlns:a16="http://schemas.microsoft.com/office/drawing/2014/main" id="{D4374A4D-DD7D-FBDA-6445-DEDABBDBFE0C}"/>
              </a:ext>
            </a:extLst>
          </p:cNvPr>
          <p:cNvSpPr txBox="1"/>
          <p:nvPr/>
        </p:nvSpPr>
        <p:spPr>
          <a:xfrm flipH="1">
            <a:off x="2997027" y="535664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3">
            <a:extLst>
              <a:ext uri="{FF2B5EF4-FFF2-40B4-BE49-F238E27FC236}">
                <a16:creationId xmlns:a16="http://schemas.microsoft.com/office/drawing/2014/main" id="{0165D4E1-BB38-5453-1E20-87A4A41697CA}"/>
              </a:ext>
            </a:extLst>
          </p:cNvPr>
          <p:cNvSpPr txBox="1"/>
          <p:nvPr/>
        </p:nvSpPr>
        <p:spPr>
          <a:xfrm flipH="1">
            <a:off x="4618169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7146447-1F1F-49A8-EE22-88001AE19021}"/>
              </a:ext>
            </a:extLst>
          </p:cNvPr>
          <p:cNvSpPr/>
          <p:nvPr/>
        </p:nvSpPr>
        <p:spPr>
          <a:xfrm flipH="1">
            <a:off x="495502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4" name="BS1">
            <a:extLst>
              <a:ext uri="{FF2B5EF4-FFF2-40B4-BE49-F238E27FC236}">
                <a16:creationId xmlns:a16="http://schemas.microsoft.com/office/drawing/2014/main" id="{D8EC18BD-48D3-FA8E-4B0D-CD1B79E928A2}"/>
              </a:ext>
            </a:extLst>
          </p:cNvPr>
          <p:cNvSpPr txBox="1"/>
          <p:nvPr/>
        </p:nvSpPr>
        <p:spPr>
          <a:xfrm flipH="1">
            <a:off x="9837595" y="505019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5" name="RB FLAT">
            <a:extLst>
              <a:ext uri="{FF2B5EF4-FFF2-40B4-BE49-F238E27FC236}">
                <a16:creationId xmlns:a16="http://schemas.microsoft.com/office/drawing/2014/main" id="{F02143F1-0575-158D-809B-20F5FAC80E48}"/>
              </a:ext>
            </a:extLst>
          </p:cNvPr>
          <p:cNvSpPr/>
          <p:nvPr/>
        </p:nvSpPr>
        <p:spPr>
          <a:xfrm flipH="1">
            <a:off x="530653" y="3962400"/>
            <a:ext cx="2999681" cy="1202075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11D9D99-138E-7D33-7CF9-519425A5FAC8}"/>
              </a:ext>
            </a:extLst>
          </p:cNvPr>
          <p:cNvSpPr/>
          <p:nvPr/>
        </p:nvSpPr>
        <p:spPr>
          <a:xfrm flipH="1">
            <a:off x="333387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B5581AE0-CA97-0E5C-097F-3E78D18E2F4B}"/>
              </a:ext>
            </a:extLst>
          </p:cNvPr>
          <p:cNvSpPr txBox="1"/>
          <p:nvPr/>
        </p:nvSpPr>
        <p:spPr>
          <a:xfrm flipH="1">
            <a:off x="549970" y="4110249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8" name="1">
            <a:extLst>
              <a:ext uri="{FF2B5EF4-FFF2-40B4-BE49-F238E27FC236}">
                <a16:creationId xmlns:a16="http://schemas.microsoft.com/office/drawing/2014/main" id="{08F11574-5054-0028-9E26-6FCECB2A5C81}"/>
              </a:ext>
            </a:extLst>
          </p:cNvPr>
          <p:cNvSpPr txBox="1"/>
          <p:nvPr/>
        </p:nvSpPr>
        <p:spPr>
          <a:xfrm>
            <a:off x="2365354" y="193567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AD6B409-A86E-8E69-EAEC-819C84B2A1B0}"/>
              </a:ext>
            </a:extLst>
          </p:cNvPr>
          <p:cNvSpPr/>
          <p:nvPr/>
        </p:nvSpPr>
        <p:spPr>
          <a:xfrm flipH="1">
            <a:off x="10186175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68D8E1B5-C7C4-045D-B705-EBE56C45EA16}"/>
              </a:ext>
            </a:extLst>
          </p:cNvPr>
          <p:cNvSpPr txBox="1"/>
          <p:nvPr/>
        </p:nvSpPr>
        <p:spPr>
          <a:xfrm flipH="1">
            <a:off x="279400" y="352064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0" name="RB SWING">
            <a:extLst>
              <a:ext uri="{FF2B5EF4-FFF2-40B4-BE49-F238E27FC236}">
                <a16:creationId xmlns:a16="http://schemas.microsoft.com/office/drawing/2014/main" id="{00C3C434-FF28-4A22-A870-99664779E103}"/>
              </a:ext>
            </a:extLst>
          </p:cNvPr>
          <p:cNvSpPr/>
          <p:nvPr/>
        </p:nvSpPr>
        <p:spPr>
          <a:xfrm>
            <a:off x="8357461" y="5738916"/>
            <a:ext cx="3097621" cy="250446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0871C4C-4477-AE4E-3887-221B86E78170}"/>
              </a:ext>
            </a:extLst>
          </p:cNvPr>
          <p:cNvSpPr/>
          <p:nvPr/>
        </p:nvSpPr>
        <p:spPr>
          <a:xfrm flipH="1">
            <a:off x="8184655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1" name="3">
            <a:extLst>
              <a:ext uri="{FF2B5EF4-FFF2-40B4-BE49-F238E27FC236}">
                <a16:creationId xmlns:a16="http://schemas.microsoft.com/office/drawing/2014/main" id="{7094733B-AB9B-75D6-0F76-B33A472C0889}"/>
              </a:ext>
            </a:extLst>
          </p:cNvPr>
          <p:cNvSpPr txBox="1"/>
          <p:nvPr/>
        </p:nvSpPr>
        <p:spPr>
          <a:xfrm flipH="1">
            <a:off x="7564895" y="196977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7E7D2668-C853-4333-B077-4DA9AD711AC6}"/>
              </a:ext>
            </a:extLst>
          </p:cNvPr>
          <p:cNvSpPr txBox="1"/>
          <p:nvPr/>
        </p:nvSpPr>
        <p:spPr>
          <a:xfrm>
            <a:off x="10151920" y="1493684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58486D7-9A6F-4157-6CC2-8ACA5F7E1629}"/>
              </a:ext>
            </a:extLst>
          </p:cNvPr>
          <p:cNvSpPr txBox="1"/>
          <p:nvPr/>
        </p:nvSpPr>
        <p:spPr>
          <a:xfrm flipH="1">
            <a:off x="7923035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TRIPS LT 96 ALL CURL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8F2B9038-63B8-DA07-1F58-35B1FD431E7F}"/>
              </a:ext>
            </a:extLst>
          </p:cNvPr>
          <p:cNvSpPr txBox="1"/>
          <p:nvPr/>
        </p:nvSpPr>
        <p:spPr>
          <a:xfrm>
            <a:off x="9472222" y="2165028"/>
            <a:ext cx="437509" cy="31881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</p:spTree>
    <p:extLst>
      <p:ext uri="{BB962C8B-B14F-4D97-AF65-F5344CB8AC3E}">
        <p14:creationId val="55608719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2026-01-25T11:23:13.069</cp:lastPrinted>
  <dcterms:created xsi:type="dcterms:W3CDTF">2026-01-25T16:23:13Z</dcterms:created>
  <dcterms:modified xsi:type="dcterms:W3CDTF">2026-01-25T16:23:13Z</dcterms:modified>
</cp:coreProperties>
</file>