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B584AB4F-40FE-020E-B7DF-38E29A417BF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3619DF-DEEB-F2B1-0FB6-55A97706BA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98B691-24E5-2CD5-21CC-2E2F6362C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90 Z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A1DB6-ABD8-04FE-003C-991AE469D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10281117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C3B481D-68AD-4CF0-8B63-DDECA6FD0D4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23E0092-3538-4113-B9F9-F6DB1AD9DF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EA08E32-04A3-4074-B9C7-C89B4CB2A7E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350780E-7AE7-4184-91BC-FAD5803CB96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7E14926-5D23-499C-975F-3C2B1050E57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6B3607D-4E38-4CE4-AEC5-06AA5D96A4E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C75AE08-4432-4334-8F37-75F2E72BC5F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6FA5E1E-F379-4889-A3EE-179FE6EA959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EEAC1EA-EB59-44B6-A919-16F4FC0D8F4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700E96F-3CFA-4CB2-AF64-CF32D3D13CA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3E7D5EC-B807-4B7B-B0C8-8BAAFD4E4DC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90C9B6-E7EC-F9C3-1FF0-959AA7FEF8CA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88228F4-BC0F-5970-75F2-42E33E186B61}"/>
              </a:ext>
            </a:extLst>
          </p:cNvPr>
          <p:cNvGrpSpPr/>
          <p:nvPr/>
        </p:nvGrpSpPr>
        <p:grpSpPr>
          <a:xfrm>
            <a:off x="6185541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F8F6E42-E38D-C25A-40F8-BBB7D2576976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741D3EA-F2BB-A5FE-A559-B1940A85B887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54331A2F-6AA4-851B-20E2-3F6AFFD935D1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0C7814F-BA03-7E34-045B-4A084B15E9CD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FCCDC5-936A-6E80-A272-748BE8D61D6A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6E1168-E750-68AE-B9DC-CECA8EC48A27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FCBA8EB-1443-70FE-2281-14C6E75FEC6E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B341E54-43C5-C6C3-7FED-006BDDE9FF54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A2D96D8-9DFD-1ED4-8C71-F721AEF649AB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0B46A1A-CDFA-F684-F078-2223F00C5E0C}"/>
              </a:ext>
            </a:extLst>
          </p:cNvPr>
          <p:cNvSpPr/>
          <p:nvPr/>
        </p:nvSpPr>
        <p:spPr>
          <a:xfrm>
            <a:off x="3491764" y="2178051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A87FAB9-433F-CDA3-C21F-76E076C1237D}"/>
              </a:ext>
            </a:extLst>
          </p:cNvPr>
          <p:cNvSpPr/>
          <p:nvPr/>
        </p:nvSpPr>
        <p:spPr>
          <a:xfrm>
            <a:off x="1854200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543419-DC73-101C-1482-FE36BB4E62DB}"/>
              </a:ext>
            </a:extLst>
          </p:cNvPr>
          <p:cNvSpPr/>
          <p:nvPr/>
        </p:nvSpPr>
        <p:spPr>
          <a:xfrm>
            <a:off x="8746647" y="533400"/>
            <a:ext cx="2308286" cy="4335043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05D2C86-3896-52BD-D7BC-0CC466E87D98}"/>
              </a:ext>
            </a:extLst>
          </p:cNvPr>
          <p:cNvSpPr/>
          <p:nvPr/>
        </p:nvSpPr>
        <p:spPr>
          <a:xfrm>
            <a:off x="4457700" y="3784600"/>
            <a:ext cx="5854700" cy="1398844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757DD981-F817-CAD8-38C8-155D87EB29F8}"/>
              </a:ext>
            </a:extLst>
          </p:cNvPr>
          <p:cNvSpPr/>
          <p:nvPr/>
        </p:nvSpPr>
        <p:spPr>
          <a:xfrm>
            <a:off x="6624101" y="4165601"/>
            <a:ext cx="4367348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A30AC9F8-A700-A2EF-CD54-422824B58F1E}"/>
              </a:ext>
            </a:extLst>
          </p:cNvPr>
          <p:cNvSpPr txBox="1"/>
          <p:nvPr/>
        </p:nvSpPr>
        <p:spPr>
          <a:xfrm>
            <a:off x="4170680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1433F60F-E513-A78C-AA5C-1CDF610B217D}"/>
              </a:ext>
            </a:extLst>
          </p:cNvPr>
          <p:cNvSpPr txBox="1"/>
          <p:nvPr/>
        </p:nvSpPr>
        <p:spPr>
          <a:xfrm>
            <a:off x="5729682" y="17055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50DCDA08-0775-CF43-1473-6BB68AAD2B1A}"/>
              </a:ext>
            </a:extLst>
          </p:cNvPr>
          <p:cNvSpPr txBox="1"/>
          <p:nvPr/>
        </p:nvSpPr>
        <p:spPr>
          <a:xfrm>
            <a:off x="4480560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D864770A-C7C1-6657-2308-536FD591077A}"/>
              </a:ext>
            </a:extLst>
          </p:cNvPr>
          <p:cNvSpPr txBox="1"/>
          <p:nvPr/>
        </p:nvSpPr>
        <p:spPr>
          <a:xfrm>
            <a:off x="10808569" y="369126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091EC3-F314-D8CA-C5B7-DE294D552401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6E85F19-67BE-4B6E-E3A7-B39E33526C78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86E2AF5-01D9-37D7-B48D-63605FF82242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623142-6BD3-C968-0486-12FEEAFA2453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6A15C126-B7F9-6D11-E49E-68763EA17C19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4D35D5B6-2529-9AE1-AC95-2AC582000649}"/>
              </a:ext>
            </a:extLst>
          </p:cNvPr>
          <p:cNvSpPr txBox="1"/>
          <p:nvPr/>
        </p:nvSpPr>
        <p:spPr>
          <a:xfrm>
            <a:off x="8103570" y="500868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BC732D79-CD8C-DFDD-02BF-0556EE142BE8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54C6EB83-B489-E685-6968-4860D31327D9}"/>
              </a:ext>
            </a:extLst>
          </p:cNvPr>
          <p:cNvSpPr txBox="1"/>
          <p:nvPr/>
        </p:nvSpPr>
        <p:spPr>
          <a:xfrm>
            <a:off x="291349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4D077C3D-2272-3689-F619-A52ECA701F79}"/>
              </a:ext>
            </a:extLst>
          </p:cNvPr>
          <p:cNvSpPr txBox="1"/>
          <p:nvPr/>
        </p:nvSpPr>
        <p:spPr>
          <a:xfrm>
            <a:off x="2971440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C895541C-A6C7-B259-4830-EE0BD06D51CD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5723D930-37B1-F8EB-0289-9DFFB8380E55}"/>
              </a:ext>
            </a:extLst>
          </p:cNvPr>
          <p:cNvSpPr txBox="1"/>
          <p:nvPr/>
        </p:nvSpPr>
        <p:spPr>
          <a:xfrm>
            <a:off x="4406387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BBB5061B-723E-49CD-7E8F-D0E99355FD1E}"/>
              </a:ext>
            </a:extLst>
          </p:cNvPr>
          <p:cNvSpPr txBox="1"/>
          <p:nvPr/>
        </p:nvSpPr>
        <p:spPr>
          <a:xfrm>
            <a:off x="10515600" y="42862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B43EDAE2-6C98-650C-8EC3-F31C332BFF0E}"/>
              </a:ext>
            </a:extLst>
          </p:cNvPr>
          <p:cNvSpPr txBox="1"/>
          <p:nvPr/>
        </p:nvSpPr>
        <p:spPr>
          <a:xfrm>
            <a:off x="10538544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00E9B1B-E52D-4309-EA3A-4DCE5A8E0C0C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90 Z SHALLOW </a:t>
            </a:r>
          </a:p>
        </p:txBody>
      </p:sp>
    </p:spTree>
    <p:extLst>
      <p:ext uri="{BB962C8B-B14F-4D97-AF65-F5344CB8AC3E}">
        <p14:creationId val="137258465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2026-01-25T11:22:53.878</cp:lastPrinted>
  <dcterms:created xsi:type="dcterms:W3CDTF">2026-01-25T16:22:53Z</dcterms:created>
  <dcterms:modified xsi:type="dcterms:W3CDTF">2026-01-25T16:22:53Z</dcterms:modified>
</cp:coreProperties>
</file>