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7578497C-ABB2-89F2-7289-640C9E9C4CC2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C2F9E2A-C7E3-0B02-C692-EC47D8CBB4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E05359-AF5A-4DC4-6F06-67E4A695AE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DBLS LT 90 Z SHALLOW SWITCH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1186B7-13AD-F359-5D26-6B5DDE15F39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247125699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1C68C6B1-1D41-467C-8ABF-C6B0CBE5A8F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DC0C096A-CBEA-49D0-84B5-05718603E7A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3A8980B-61C2-421E-8E2C-54256D38326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C3B27814-BD40-44CE-9206-0486684B809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A4413B3-93B7-477C-B06D-88CB5681437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9D0972F8-D4DE-4750-AD41-906E02D430C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A47D9819-6D0D-420B-8ECB-39C441A08237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34695F28-6287-4812-8149-6D02474D9AE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DF5C5E6B-5188-42E0-8245-CD458CD1981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150CD917-6780-4FE8-8A1F-176E46EA8F3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573928D2-F133-4C51-A0EC-32930289146B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011971F-1D2E-254F-044D-2B87BCE27FF5}"/>
            </a:ext>
          </a:extLst>
        </p:cNvPr>
        <p:cNvGrpSpPr/>
        <p:nvPr/>
      </p:nvGrpSpPr>
      <p:grpSpPr>
        <a:xfrm>
          <a:off x="0" y="0"/>
          <a: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2379A89F-0DAD-21B6-95A1-A3F01D6F34BA}"/>
              </a:ext>
            </a:extLst>
          </p:cNvPr>
          <p:cNvGrpSpPr/>
          <p:nvPr/>
        </p:nvGrpSpPr>
        <p:grpSpPr>
          <a:xfrm flipH="1">
            <a:off x="5427619" y="5480928"/>
            <a:ext cx="580461" cy="930419"/>
            <a:chOff x="6085476" y="2513126"/>
            <a:chExt cx="580461" cy="930419"/>
          </a:xfrm>
        </p:grpSpPr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537A48AC-6EA2-D569-1767-CE68B5425779}"/>
                </a:ext>
              </a:extLst>
            </p:cNvPr>
            <p:cNvCxnSpPr/>
            <p:nvPr/>
          </p:nvCxnSpPr>
          <p:spPr>
            <a:xfrm flipV="1">
              <a:off x="6085476" y="2527671"/>
              <a:ext cx="410754" cy="915874"/>
            </a:xfrm>
            <a:prstGeom prst="line">
              <a:avLst/>
            </a:prstGeom>
            <a:ln w="38100" cap="rnd">
              <a:solidFill>
                <a:srgbClr val="00B050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9E17E96A-E184-6CEB-9FA4-DBB5D336ADFE}"/>
                </a:ext>
              </a:extLst>
            </p:cNvPr>
            <p:cNvCxnSpPr/>
            <p:nvPr/>
          </p:nvCxnSpPr>
          <p:spPr>
            <a:xfrm>
              <a:off x="6347570" y="2513126"/>
              <a:ext cx="318367" cy="0"/>
            </a:xfrm>
            <a:prstGeom prst="line">
              <a:avLst/>
            </a:prstGeom>
            <a:ln w="38100" cap="rnd">
              <a:solidFill>
                <a:srgbClr val="00B050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185F40FC-76DE-6BAA-C67D-81FB3BB1570D}"/>
              </a:ext>
            </a:extLst>
          </p:cNvPr>
          <p:cNvSpPr/>
          <p:nvPr/>
        </p:nvSpPr>
        <p:spPr>
          <a:xfrm flipH="1">
            <a:off x="5906369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8C8AAF72-C194-CCEE-1C25-BFFAC45E8596}"/>
              </a:ext>
            </a:extLst>
          </p:cNvPr>
          <p:cNvSpPr/>
          <p:nvPr/>
        </p:nvSpPr>
        <p:spPr>
          <a:xfrm flipH="1">
            <a:off x="5427619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A78391E-3B4B-E692-9657-FA9DC0684207}"/>
              </a:ext>
            </a:extLst>
          </p:cNvPr>
          <p:cNvSpPr/>
          <p:nvPr/>
        </p:nvSpPr>
        <p:spPr>
          <a:xfrm flipH="1">
            <a:off x="4948869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743560E-F6B7-6721-48E2-C51152E0048C}"/>
              </a:ext>
            </a:extLst>
          </p:cNvPr>
          <p:cNvSpPr/>
          <p:nvPr/>
        </p:nvSpPr>
        <p:spPr>
          <a:xfrm flipH="1">
            <a:off x="6385118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71C1315-45FD-3AF9-9AA2-B5AB3C776F25}"/>
              </a:ext>
            </a:extLst>
          </p:cNvPr>
          <p:cNvSpPr/>
          <p:nvPr/>
        </p:nvSpPr>
        <p:spPr>
          <a:xfrm flipH="1">
            <a:off x="6863867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C84CB25-2BAA-2B6F-447A-A43CD7A6DFAF}"/>
              </a:ext>
            </a:extLst>
          </p:cNvPr>
          <p:cNvSpPr/>
          <p:nvPr/>
        </p:nvSpPr>
        <p:spPr>
          <a:xfrm flipH="1">
            <a:off x="5885056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23096A9-6717-C160-9A90-13B5BAF89FEA}"/>
              </a:ext>
            </a:extLst>
          </p:cNvPr>
          <p:cNvSpPr/>
          <p:nvPr/>
        </p:nvSpPr>
        <p:spPr>
          <a:xfrm flipH="1">
            <a:off x="5885056" y="618545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217B7F3C-59D3-01F4-C3DA-047B71760A2C}"/>
              </a:ext>
            </a:extLst>
          </p:cNvPr>
          <p:cNvSpPr/>
          <p:nvPr/>
        </p:nvSpPr>
        <p:spPr>
          <a:xfrm flipH="1">
            <a:off x="7130947" y="2178051"/>
            <a:ext cx="3209210" cy="2711449"/>
          </a:xfrm>
          <a:custGeom>
            <a:gdLst>
              <a:gd name="csX0" fmla="*/ 0 w 2438400"/>
              <a:gd name="csY0" fmla="*/ 2946400 h 2946400"/>
              <a:gd name="csX1" fmla="*/ 0 w 2438400"/>
              <a:gd name="csY1" fmla="*/ 0 h 2946400"/>
              <a:gd name="csX2" fmla="*/ 2438400 w 2438400"/>
              <a:gd name="csY2" fmla="*/ 0 h 29464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438400" h="2946400">
                <a:moveTo>
                  <a:pt x="0" y="2946400"/>
                </a:moveTo>
                <a:lnTo>
                  <a:pt x="0" y="0"/>
                </a:lnTo>
                <a:lnTo>
                  <a:pt x="2438400" y="0"/>
                </a:lnTo>
              </a:path>
            </a:pathLst>
          </a:custGeom>
          <a:noFill/>
          <a:ln w="38100">
            <a:solidFill>
              <a:srgbClr val="00B0F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6036F982-02F5-2D15-E138-9130A3CE0C22}"/>
              </a:ext>
            </a:extLst>
          </p:cNvPr>
          <p:cNvSpPr/>
          <p:nvPr/>
        </p:nvSpPr>
        <p:spPr>
          <a:xfrm flipH="1">
            <a:off x="6008721" y="352509"/>
            <a:ext cx="2667000" cy="4856907"/>
          </a:xfrm>
          <a:custGeom>
            <a:gdLst>
              <a:gd name="csX0" fmla="*/ 0 w 2667000"/>
              <a:gd name="csY0" fmla="*/ 4381500 h 4381500"/>
              <a:gd name="csX1" fmla="*/ 0 w 2667000"/>
              <a:gd name="csY1" fmla="*/ 1676400 h 4381500"/>
              <a:gd name="csX2" fmla="*/ 2667000 w 2667000"/>
              <a:gd name="csY2" fmla="*/ 0 h 43815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667000" h="4381500">
                <a:moveTo>
                  <a:pt x="0" y="4381500"/>
                </a:moveTo>
                <a:lnTo>
                  <a:pt x="0" y="1676400"/>
                </a:lnTo>
                <a:lnTo>
                  <a:pt x="2667000" y="0"/>
                </a:lnTo>
              </a:path>
            </a:pathLst>
          </a:custGeom>
          <a:noFill/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8046CDC-2EF6-79B4-34AC-98EB65601CA3}"/>
              </a:ext>
            </a:extLst>
          </p:cNvPr>
          <p:cNvSpPr/>
          <p:nvPr/>
        </p:nvSpPr>
        <p:spPr>
          <a:xfrm flipH="1">
            <a:off x="1138688" y="533400"/>
            <a:ext cx="2438400" cy="4376861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AA3A7454-3718-8087-1053-3C5342902F60}"/>
              </a:ext>
            </a:extLst>
          </p:cNvPr>
          <p:cNvSpPr/>
          <p:nvPr/>
        </p:nvSpPr>
        <p:spPr>
          <a:xfrm flipH="1">
            <a:off x="1868521" y="3784599"/>
            <a:ext cx="5867400" cy="1367829"/>
          </a:xfrm>
          <a:custGeom>
            <a:gdLst>
              <a:gd name="csX0" fmla="*/ 4165600 w 4165600"/>
              <a:gd name="csY0" fmla="*/ 1117600 h 1117600"/>
              <a:gd name="csX1" fmla="*/ 0 w 4165600"/>
              <a:gd name="csY1" fmla="*/ 0 h 11176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4165600" h="1117600">
                <a:moveTo>
                  <a:pt x="4165600" y="1117600"/>
                </a:moveTo>
                <a:cubicBezTo>
                  <a:pt x="2967567" y="275167"/>
                  <a:pt x="1591733" y="804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6" name="RB FLAT">
            <a:extLst>
              <a:ext uri="{FF2B5EF4-FFF2-40B4-BE49-F238E27FC236}">
                <a16:creationId xmlns:a16="http://schemas.microsoft.com/office/drawing/2014/main" id="{3A997934-1C36-0292-3667-C806CD5DBF30}"/>
              </a:ext>
            </a:extLst>
          </p:cNvPr>
          <p:cNvSpPr/>
          <p:nvPr/>
        </p:nvSpPr>
        <p:spPr>
          <a:xfrm flipH="1">
            <a:off x="1425727" y="4165601"/>
            <a:ext cx="4143793" cy="1315327"/>
          </a:xfrm>
          <a:custGeom>
            <a:gdLst>
              <a:gd name="connsiteX0" fmla="*/ 0 w 5637125"/>
              <a:gd name="connsiteY0" fmla="*/ 1758461 h 1758461"/>
              <a:gd name="connsiteX1" fmla="*/ 5637125 w 5637125"/>
              <a:gd name="connsiteY1" fmla="*/ 0 h 17584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37125" h="1758461">
                <a:moveTo>
                  <a:pt x="0" y="1758461"/>
                </a:moveTo>
                <a:cubicBezTo>
                  <a:pt x="984738" y="599551"/>
                  <a:pt x="3868615" y="33495"/>
                  <a:pt x="5637125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prstDash val="sysDash"/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7" name="1">
            <a:extLst>
              <a:ext uri="{FF2B5EF4-FFF2-40B4-BE49-F238E27FC236}">
                <a16:creationId xmlns:a16="http://schemas.microsoft.com/office/drawing/2014/main" id="{20148895-8E0E-4EC4-8F79-B1C7D3BC2BE0}"/>
              </a:ext>
            </a:extLst>
          </p:cNvPr>
          <p:cNvSpPr txBox="1"/>
          <p:nvPr/>
        </p:nvSpPr>
        <p:spPr>
          <a:xfrm flipH="1">
            <a:off x="7657181" y="3321685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28" name="2">
            <a:extLst>
              <a:ext uri="{FF2B5EF4-FFF2-40B4-BE49-F238E27FC236}">
                <a16:creationId xmlns:a16="http://schemas.microsoft.com/office/drawing/2014/main" id="{4E32B172-DCE7-B233-2128-C97E42D9785F}"/>
              </a:ext>
            </a:extLst>
          </p:cNvPr>
          <p:cNvSpPr txBox="1"/>
          <p:nvPr/>
        </p:nvSpPr>
        <p:spPr>
          <a:xfrm flipH="1">
            <a:off x="6870994" y="179324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29" name="3">
            <a:extLst>
              <a:ext uri="{FF2B5EF4-FFF2-40B4-BE49-F238E27FC236}">
                <a16:creationId xmlns:a16="http://schemas.microsoft.com/office/drawing/2014/main" id="{5E41650C-55EC-2D3F-9C14-7D89A6A35B6D}"/>
              </a:ext>
            </a:extLst>
          </p:cNvPr>
          <p:cNvSpPr txBox="1"/>
          <p:nvPr/>
        </p:nvSpPr>
        <p:spPr>
          <a:xfrm flipH="1">
            <a:off x="5732419" y="75484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30" name="4">
            <a:extLst>
              <a:ext uri="{FF2B5EF4-FFF2-40B4-BE49-F238E27FC236}">
                <a16:creationId xmlns:a16="http://schemas.microsoft.com/office/drawing/2014/main" id="{44E34863-2408-AFD0-A9EB-7ADC5C52E268}"/>
              </a:ext>
            </a:extLst>
          </p:cNvPr>
          <p:cNvSpPr txBox="1"/>
          <p:nvPr/>
        </p:nvSpPr>
        <p:spPr>
          <a:xfrm flipH="1">
            <a:off x="1312261" y="3701418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D933D06-E1E2-8AE8-7D28-EF299ABEF40D}"/>
              </a:ext>
            </a:extLst>
          </p:cNvPr>
          <p:cNvSpPr/>
          <p:nvPr/>
        </p:nvSpPr>
        <p:spPr>
          <a:xfrm flipH="1">
            <a:off x="8507664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DE225AF-FB03-0774-BCC0-FB58B9089E03}"/>
              </a:ext>
            </a:extLst>
          </p:cNvPr>
          <p:cNvSpPr/>
          <p:nvPr/>
        </p:nvSpPr>
        <p:spPr>
          <a:xfrm flipH="1">
            <a:off x="10151461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8500827-CD04-670A-4A84-55F41AAAC76E}"/>
              </a:ext>
            </a:extLst>
          </p:cNvPr>
          <p:cNvSpPr/>
          <p:nvPr/>
        </p:nvSpPr>
        <p:spPr>
          <a:xfrm flipH="1">
            <a:off x="3313445" y="4733965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4E7BE82-3DAB-6010-6174-C51EC04D8EED}"/>
              </a:ext>
            </a:extLst>
          </p:cNvPr>
          <p:cNvSpPr/>
          <p:nvPr/>
        </p:nvSpPr>
        <p:spPr>
          <a:xfrm flipH="1">
            <a:off x="1678021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31" name="PS1">
            <a:extLst>
              <a:ext uri="{FF2B5EF4-FFF2-40B4-BE49-F238E27FC236}">
                <a16:creationId xmlns:a16="http://schemas.microsoft.com/office/drawing/2014/main" id="{8C837709-5B1F-0D97-396E-355521379186}"/>
              </a:ext>
            </a:extLst>
          </p:cNvPr>
          <p:cNvSpPr txBox="1"/>
          <p:nvPr/>
        </p:nvSpPr>
        <p:spPr>
          <a:xfrm flipH="1">
            <a:off x="1341171" y="532368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32" name="PS2">
            <a:extLst>
              <a:ext uri="{FF2B5EF4-FFF2-40B4-BE49-F238E27FC236}">
                <a16:creationId xmlns:a16="http://schemas.microsoft.com/office/drawing/2014/main" id="{532B51C6-046A-7010-3928-F63301D016AB}"/>
              </a:ext>
            </a:extLst>
          </p:cNvPr>
          <p:cNvSpPr txBox="1"/>
          <p:nvPr/>
        </p:nvSpPr>
        <p:spPr>
          <a:xfrm flipH="1">
            <a:off x="3050591" y="5008684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33" name="BS1">
            <a:extLst>
              <a:ext uri="{FF2B5EF4-FFF2-40B4-BE49-F238E27FC236}">
                <a16:creationId xmlns:a16="http://schemas.microsoft.com/office/drawing/2014/main" id="{BF09179D-5C48-FDD6-4B1C-39266A193DAB}"/>
              </a:ext>
            </a:extLst>
          </p:cNvPr>
          <p:cNvSpPr txBox="1"/>
          <p:nvPr/>
        </p:nvSpPr>
        <p:spPr>
          <a:xfrm flipH="1">
            <a:off x="9819691" y="505400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34" name="BS2">
            <a:extLst>
              <a:ext uri="{FF2B5EF4-FFF2-40B4-BE49-F238E27FC236}">
                <a16:creationId xmlns:a16="http://schemas.microsoft.com/office/drawing/2014/main" id="{BF1853E3-3A4E-AE22-0C63-55D1F351CFB6}"/>
              </a:ext>
            </a:extLst>
          </p:cNvPr>
          <p:cNvSpPr txBox="1"/>
          <p:nvPr/>
        </p:nvSpPr>
        <p:spPr>
          <a:xfrm flipH="1">
            <a:off x="8240664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35" name="2">
            <a:extLst>
              <a:ext uri="{FF2B5EF4-FFF2-40B4-BE49-F238E27FC236}">
                <a16:creationId xmlns:a16="http://schemas.microsoft.com/office/drawing/2014/main" id="{1ED8C236-2DBF-2A0B-C7CC-16EAF874679E}"/>
              </a:ext>
            </a:extLst>
          </p:cNvPr>
          <p:cNvSpPr txBox="1"/>
          <p:nvPr/>
        </p:nvSpPr>
        <p:spPr>
          <a:xfrm flipH="1">
            <a:off x="8532749" y="1785622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36" name="2">
            <a:extLst>
              <a:ext uri="{FF2B5EF4-FFF2-40B4-BE49-F238E27FC236}">
                <a16:creationId xmlns:a16="http://schemas.microsoft.com/office/drawing/2014/main" id="{7A7D528E-0272-2B84-344A-6FDE780F3DD9}"/>
              </a:ext>
            </a:extLst>
          </p:cNvPr>
          <p:cNvSpPr txBox="1"/>
          <p:nvPr/>
        </p:nvSpPr>
        <p:spPr>
          <a:xfrm flipH="1">
            <a:off x="10381462" y="1995171"/>
            <a:ext cx="50508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37" name="2">
            <a:extLst>
              <a:ext uri="{FF2B5EF4-FFF2-40B4-BE49-F238E27FC236}">
                <a16:creationId xmlns:a16="http://schemas.microsoft.com/office/drawing/2014/main" id="{C9B0BCAD-91A3-EF80-BB8F-6BE846A56CA9}"/>
              </a:ext>
            </a:extLst>
          </p:cNvPr>
          <p:cNvSpPr txBox="1"/>
          <p:nvPr/>
        </p:nvSpPr>
        <p:spPr>
          <a:xfrm flipH="1">
            <a:off x="7130889" y="3867108"/>
            <a:ext cx="656345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4-5</a:t>
            </a:r>
          </a:p>
        </p:txBody>
      </p:sp>
      <p:sp>
        <p:nvSpPr>
          <p:cNvPr id="38" name="2">
            <a:extLst>
              <a:ext uri="{FF2B5EF4-FFF2-40B4-BE49-F238E27FC236}">
                <a16:creationId xmlns:a16="http://schemas.microsoft.com/office/drawing/2014/main" id="{6F16715B-340D-F53C-D071-87E86B358F2F}"/>
              </a:ext>
            </a:extLst>
          </p:cNvPr>
          <p:cNvSpPr txBox="1"/>
          <p:nvPr/>
        </p:nvSpPr>
        <p:spPr>
          <a:xfrm flipH="1">
            <a:off x="1249261" y="4285633"/>
            <a:ext cx="656345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3-4</a:t>
            </a:r>
          </a:p>
        </p:txBody>
      </p:sp>
      <p:sp>
        <p:nvSpPr>
          <p:cNvPr id="39" name="2">
            <a:extLst>
              <a:ext uri="{FF2B5EF4-FFF2-40B4-BE49-F238E27FC236}">
                <a16:creationId xmlns:a16="http://schemas.microsoft.com/office/drawing/2014/main" id="{7856BA1B-91B5-BE68-870C-00CBBBCBF50F}"/>
              </a:ext>
            </a:extLst>
          </p:cNvPr>
          <p:cNvSpPr txBox="1"/>
          <p:nvPr/>
        </p:nvSpPr>
        <p:spPr>
          <a:xfrm flipH="1">
            <a:off x="622300" y="167640"/>
            <a:ext cx="1032777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ALERT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A95C074-1890-30C9-04C1-FB5A8842DE77}"/>
              </a:ext>
            </a:extLst>
          </p:cNvPr>
          <p:cNvSpPr txBox="1"/>
          <p:nvPr/>
        </p:nvSpPr>
        <p:spPr>
          <a:xfrm flipH="1">
            <a:off x="7888321" y="100986"/>
            <a:ext cx="419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b="1">
                <a:latin typeface="Arial" pitchFamily="34" charset="0"/>
                <a:cs typeface="Arial" pitchFamily="34" charset="0"/>
              </a:rPr>
              <a:t>DBLS LT 90 Z SHALLOW SWITCH</a:t>
            </a:r>
          </a:p>
        </p:txBody>
      </p:sp>
    </p:spTree>
    <p:extLst>
      <p:ext uri="{BB962C8B-B14F-4D97-AF65-F5344CB8AC3E}">
        <p14:creationId val="404775161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20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2026-01-25T11:22:55.308</cp:lastPrinted>
  <dcterms:created xsi:type="dcterms:W3CDTF">2026-01-25T16:22:55Z</dcterms:created>
  <dcterms:modified xsi:type="dcterms:W3CDTF">2026-01-25T16:22:55Z</dcterms:modified>
</cp:coreProperties>
</file>