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DBLS RT 93 H-WHEEL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2921574866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64386EC-1B03-4A63-8B24-F6D5CBFC4BE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AE452BC-4240-4C8C-8A87-188B3C50632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6037990-5A5A-4E68-9B30-7D5D57F86A3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C1337C6E-291D-47CC-AB9A-E0187A67D6C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5A25016-A3E0-41A0-A4E2-6619748EC7A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F65702C1-8369-4FC4-B63F-7F2F445810AB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8C6EBA89-5777-498E-89DA-813D5A473B7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FD64E745-3A9D-417B-BA6B-6BAB091AE96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9D469935-FD74-4BEC-ABE2-7F827EF9CC5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B0D9806E-AD00-41D1-93A3-B94EC8C74DB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17B0FAAC-4C47-4C05-AD7A-C658CD599797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AFEF9340-BE81-FCC7-2B23-621540899006}"/>
              </a:ext>
            </a:extLst>
          </p:cNvPr>
          <p:cNvSpPr/>
          <p:nvPr/>
        </p:nvSpPr>
        <p:spPr>
          <a:xfrm>
            <a:off x="5981700" y="3454400"/>
            <a:ext cx="2641600" cy="1422400"/>
          </a:xfrm>
          <a:custGeom>
            <a:gdLst>
              <a:gd name="csX0" fmla="*/ 2641600 w 2641600"/>
              <a:gd name="csY0" fmla="*/ 1422400 h 1422400"/>
              <a:gd name="csX1" fmla="*/ 2641600 w 2641600"/>
              <a:gd name="csY1" fmla="*/ 1016000 h 1422400"/>
              <a:gd name="csX2" fmla="*/ 0 w 2641600"/>
              <a:gd name="csY2" fmla="*/ 0 h 1422400"/>
              <a:gd name="csX3" fmla="*/ 0 w 2641600"/>
              <a:gd name="csY3" fmla="*/ 330200 h 14224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2641600" h="1422400">
                <a:moveTo>
                  <a:pt x="2641600" y="1422400"/>
                </a:moveTo>
                <a:lnTo>
                  <a:pt x="2641600" y="1016000"/>
                </a:lnTo>
                <a:lnTo>
                  <a:pt x="0" y="0"/>
                </a:lnTo>
                <a:lnTo>
                  <a:pt x="0" y="330200"/>
                </a:ln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E3071CBD-E4F4-F7FF-EE34-9872169FD11C}"/>
              </a:ext>
            </a:extLst>
          </p:cNvPr>
          <p:cNvSpPr/>
          <p:nvPr/>
        </p:nvSpPr>
        <p:spPr>
          <a:xfrm flipH="1">
            <a:off x="7665720" y="330307"/>
            <a:ext cx="2667000" cy="4973254"/>
          </a:xfrm>
          <a:custGeom>
            <a:gdLst>
              <a:gd name="csX0" fmla="*/ 0 w 2667000"/>
              <a:gd name="csY0" fmla="*/ 4381500 h 4381500"/>
              <a:gd name="csX1" fmla="*/ 0 w 2667000"/>
              <a:gd name="csY1" fmla="*/ 1676400 h 4381500"/>
              <a:gd name="csX2" fmla="*/ 2667000 w 2667000"/>
              <a:gd name="csY2" fmla="*/ 0 h 43815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667000" h="4381500">
                <a:moveTo>
                  <a:pt x="0" y="4381500"/>
                </a:moveTo>
                <a:lnTo>
                  <a:pt x="0" y="1676400"/>
                </a:lnTo>
                <a:lnTo>
                  <a:pt x="2667000" y="0"/>
                </a:ln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857CE89-5DD9-69A5-98F7-83E4D77760BF}"/>
              </a:ext>
            </a:extLst>
          </p:cNvPr>
          <p:cNvSpPr/>
          <p:nvPr/>
        </p:nvSpPr>
        <p:spPr>
          <a:xfrm>
            <a:off x="5781792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120F0FE6-0F04-6E4B-33A1-3A11D0894CB6}"/>
              </a:ext>
            </a:extLst>
          </p:cNvPr>
          <p:cNvSpPr/>
          <p:nvPr/>
        </p:nvSpPr>
        <p:spPr>
          <a:xfrm>
            <a:off x="626054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34741166-3E70-C8A9-AB27-7FC683BD7961}"/>
              </a:ext>
            </a:extLst>
          </p:cNvPr>
          <p:cNvSpPr/>
          <p:nvPr/>
        </p:nvSpPr>
        <p:spPr>
          <a:xfrm>
            <a:off x="673929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CB3C5BD3-BE81-B974-7A6B-219EEA19B9EF}"/>
              </a:ext>
            </a:extLst>
          </p:cNvPr>
          <p:cNvSpPr/>
          <p:nvPr/>
        </p:nvSpPr>
        <p:spPr>
          <a:xfrm>
            <a:off x="8444566" y="4733965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4716C007-E326-21AA-ED95-F1FA8E979D10}"/>
              </a:ext>
            </a:extLst>
          </p:cNvPr>
          <p:cNvSpPr/>
          <p:nvPr/>
        </p:nvSpPr>
        <p:spPr>
          <a:xfrm>
            <a:off x="5303043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97E2383-1EA2-C195-AF2E-85D8AE4053EC}"/>
              </a:ext>
            </a:extLst>
          </p:cNvPr>
          <p:cNvSpPr/>
          <p:nvPr/>
        </p:nvSpPr>
        <p:spPr>
          <a:xfrm>
            <a:off x="4824294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46E014D-A121-F31B-CE33-646B16EE6E0E}"/>
              </a:ext>
            </a:extLst>
          </p:cNvPr>
          <p:cNvSpPr/>
          <p:nvPr/>
        </p:nvSpPr>
        <p:spPr>
          <a:xfrm>
            <a:off x="580310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3BDAC1C-D520-85E8-4D37-28EBD55023ED}"/>
              </a:ext>
            </a:extLst>
          </p:cNvPr>
          <p:cNvSpPr/>
          <p:nvPr/>
        </p:nvSpPr>
        <p:spPr>
          <a:xfrm>
            <a:off x="10149840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14" name="PS1">
            <a:extLst>
              <a:ext uri="{FF2B5EF4-FFF2-40B4-BE49-F238E27FC236}">
                <a16:creationId xmlns:a16="http://schemas.microsoft.com/office/drawing/2014/main" id="{A5DCBB9B-04EB-9B8A-E91D-4FD120D0C133}"/>
              </a:ext>
            </a:extLst>
          </p:cNvPr>
          <p:cNvSpPr txBox="1"/>
          <p:nvPr/>
        </p:nvSpPr>
        <p:spPr>
          <a:xfrm>
            <a:off x="9812990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15" name="PS2">
            <a:extLst>
              <a:ext uri="{FF2B5EF4-FFF2-40B4-BE49-F238E27FC236}">
                <a16:creationId xmlns:a16="http://schemas.microsoft.com/office/drawing/2014/main" id="{03272E74-62E6-4CD4-99C2-6D7A86BE4E6F}"/>
              </a:ext>
            </a:extLst>
          </p:cNvPr>
          <p:cNvSpPr txBox="1"/>
          <p:nvPr/>
        </p:nvSpPr>
        <p:spPr>
          <a:xfrm>
            <a:off x="8103773" y="501908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16" name="BS1">
            <a:extLst>
              <a:ext uri="{FF2B5EF4-FFF2-40B4-BE49-F238E27FC236}">
                <a16:creationId xmlns:a16="http://schemas.microsoft.com/office/drawing/2014/main" id="{466292FC-5A6E-D0DC-534E-BCE87DC8CB60}"/>
              </a:ext>
            </a:extLst>
          </p:cNvPr>
          <p:cNvSpPr txBox="1"/>
          <p:nvPr/>
        </p:nvSpPr>
        <p:spPr>
          <a:xfrm>
            <a:off x="1339550" y="501908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17" name="BS2">
            <a:extLst>
              <a:ext uri="{FF2B5EF4-FFF2-40B4-BE49-F238E27FC236}">
                <a16:creationId xmlns:a16="http://schemas.microsoft.com/office/drawing/2014/main" id="{170BA310-0377-9590-A1CC-C865218A9586}"/>
              </a:ext>
            </a:extLst>
          </p:cNvPr>
          <p:cNvSpPr txBox="1"/>
          <p:nvPr/>
        </p:nvSpPr>
        <p:spPr>
          <a:xfrm>
            <a:off x="2913497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18" name="PS3">
            <a:extLst>
              <a:ext uri="{FF2B5EF4-FFF2-40B4-BE49-F238E27FC236}">
                <a16:creationId xmlns:a16="http://schemas.microsoft.com/office/drawing/2014/main" id="{91C0AEC0-DD84-BF4B-3FF9-D1D8575B1505}"/>
              </a:ext>
            </a:extLst>
          </p:cNvPr>
          <p:cNvSpPr txBox="1"/>
          <p:nvPr/>
        </p:nvSpPr>
        <p:spPr>
          <a:xfrm>
            <a:off x="6219562" y="594364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PS3</a:t>
            </a:r>
          </a:p>
        </p:txBody>
      </p:sp>
      <p:sp>
        <p:nvSpPr>
          <p:cNvPr id="20" name="3">
            <a:extLst>
              <a:ext uri="{FF2B5EF4-FFF2-40B4-BE49-F238E27FC236}">
                <a16:creationId xmlns:a16="http://schemas.microsoft.com/office/drawing/2014/main" id="{FE96C312-2404-4C13-B17B-47D1CB687CE3}"/>
              </a:ext>
            </a:extLst>
          </p:cNvPr>
          <p:cNvSpPr txBox="1"/>
          <p:nvPr/>
        </p:nvSpPr>
        <p:spPr>
          <a:xfrm flipH="1">
            <a:off x="7302500" y="66147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22" name="2">
            <a:extLst>
              <a:ext uri="{FF2B5EF4-FFF2-40B4-BE49-F238E27FC236}">
                <a16:creationId xmlns:a16="http://schemas.microsoft.com/office/drawing/2014/main" id="{B01D3058-B8E9-7336-6774-BAABF97892E0}"/>
              </a:ext>
            </a:extLst>
          </p:cNvPr>
          <p:cNvSpPr txBox="1"/>
          <p:nvPr/>
        </p:nvSpPr>
        <p:spPr>
          <a:xfrm flipH="1">
            <a:off x="10332720" y="1844040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1677079-292F-8BE5-495D-9DEFE3C8A8CA}"/>
              </a:ext>
            </a:extLst>
          </p:cNvPr>
          <p:cNvSpPr/>
          <p:nvPr/>
        </p:nvSpPr>
        <p:spPr>
          <a:xfrm flipH="1">
            <a:off x="1206497" y="832506"/>
            <a:ext cx="2242573" cy="4369455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ADE4E60-F9F4-B3D5-35A5-BCA342CF4332}"/>
              </a:ext>
            </a:extLst>
          </p:cNvPr>
          <p:cNvSpPr/>
          <p:nvPr/>
        </p:nvSpPr>
        <p:spPr>
          <a:xfrm>
            <a:off x="3250347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A3508883-589A-FF85-3AE3-A8F6B0ACF118}"/>
              </a:ext>
            </a:extLst>
          </p:cNvPr>
          <p:cNvSpPr/>
          <p:nvPr/>
        </p:nvSpPr>
        <p:spPr>
          <a:xfrm>
            <a:off x="1841500" y="1765300"/>
            <a:ext cx="1828800" cy="3124200"/>
          </a:xfrm>
          <a:custGeom>
            <a:gdLst>
              <a:gd name="csX0" fmla="*/ 0 w 1828800"/>
              <a:gd name="csY0" fmla="*/ 3124200 h 3124200"/>
              <a:gd name="csX1" fmla="*/ 1320800 w 1828800"/>
              <a:gd name="csY1" fmla="*/ 2311400 h 3124200"/>
              <a:gd name="csX2" fmla="*/ 1320800 w 1828800"/>
              <a:gd name="csY2" fmla="*/ 0 h 3124200"/>
              <a:gd name="csX3" fmla="*/ 1828800 w 1828800"/>
              <a:gd name="csY3" fmla="*/ 469900 h 31242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1828800" h="3124200">
                <a:moveTo>
                  <a:pt x="0" y="3124200"/>
                </a:moveTo>
                <a:lnTo>
                  <a:pt x="1320800" y="2311400"/>
                </a:lnTo>
                <a:lnTo>
                  <a:pt x="1320800" y="0"/>
                </a:lnTo>
                <a:lnTo>
                  <a:pt x="1828800" y="469900"/>
                </a:lnTo>
              </a:path>
            </a:pathLst>
          </a:custGeom>
          <a:noFill/>
          <a:ln w="38100" cap="rnd">
            <a:solidFill>
              <a:srgbClr val="00B0F0"/>
            </a:solidFill>
            <a:round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EFA7FC5B-1CF7-D618-7175-FF8B84F7D99E}"/>
              </a:ext>
            </a:extLst>
          </p:cNvPr>
          <p:cNvSpPr/>
          <p:nvPr/>
        </p:nvSpPr>
        <p:spPr>
          <a:xfrm>
            <a:off x="6616700" y="5156200"/>
            <a:ext cx="4546600" cy="689420"/>
          </a:xfrm>
          <a:custGeom>
            <a:gdLst>
              <a:gd name="csX0" fmla="*/ 0 w 4438457"/>
              <a:gd name="csY0" fmla="*/ 647700 h 689420"/>
              <a:gd name="csX1" fmla="*/ 4419600 w 4438457"/>
              <a:gd name="csY1" fmla="*/ 0 h 68942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4438457" h="689420">
                <a:moveTo>
                  <a:pt x="0" y="647700"/>
                </a:moveTo>
                <a:cubicBezTo>
                  <a:pt x="1536700" y="711200"/>
                  <a:pt x="4711700" y="812800"/>
                  <a:pt x="4419600" y="0"/>
                </a:cubicBezTo>
              </a:path>
            </a:pathLst>
          </a:custGeom>
          <a:noFill/>
          <a:ln w="38100">
            <a:solidFill>
              <a:srgbClr val="00B05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5BCA819-E04D-C5EA-BC17-AFC2B1EE9102}"/>
              </a:ext>
            </a:extLst>
          </p:cNvPr>
          <p:cNvSpPr/>
          <p:nvPr/>
        </p:nvSpPr>
        <p:spPr>
          <a:xfrm>
            <a:off x="6556412" y="566932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1451B48-D354-6445-873C-8B9777DCE8D0}"/>
              </a:ext>
            </a:extLst>
          </p:cNvPr>
          <p:cNvSpPr txBox="1"/>
          <p:nvPr/>
        </p:nvSpPr>
        <p:spPr>
          <a:xfrm>
            <a:off x="11430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 pitchFamily="34" charset="0"/>
                <a:cs typeface="Arial" pitchFamily="34" charset="0"/>
              </a:rPr>
              <a:t>DBLS RT 93 H-WHEEL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25AD47F-B0A9-3940-4714-389983E5FF99}"/>
              </a:ext>
            </a:extLst>
          </p:cNvPr>
          <p:cNvSpPr/>
          <p:nvPr/>
        </p:nvSpPr>
        <p:spPr>
          <a:xfrm>
            <a:off x="1676400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29" name="2">
            <a:extLst>
              <a:ext uri="{FF2B5EF4-FFF2-40B4-BE49-F238E27FC236}">
                <a16:creationId xmlns:a16="http://schemas.microsoft.com/office/drawing/2014/main" id="{55AC1D87-F85A-0D0D-809A-E3C169A0115C}"/>
              </a:ext>
            </a:extLst>
          </p:cNvPr>
          <p:cNvSpPr txBox="1"/>
          <p:nvPr/>
        </p:nvSpPr>
        <p:spPr>
          <a:xfrm flipH="1">
            <a:off x="5750342" y="3122931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6</a:t>
            </a:r>
          </a:p>
        </p:txBody>
      </p:sp>
      <p:sp>
        <p:nvSpPr>
          <p:cNvPr id="30" name="2">
            <a:extLst>
              <a:ext uri="{FF2B5EF4-FFF2-40B4-BE49-F238E27FC236}">
                <a16:creationId xmlns:a16="http://schemas.microsoft.com/office/drawing/2014/main" id="{0F613DC1-7F4E-AC3B-569C-04BACB07DF79}"/>
              </a:ext>
            </a:extLst>
          </p:cNvPr>
          <p:cNvSpPr txBox="1"/>
          <p:nvPr/>
        </p:nvSpPr>
        <p:spPr>
          <a:xfrm flipH="1">
            <a:off x="5529250" y="3563686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31" name="2">
            <a:extLst>
              <a:ext uri="{FF2B5EF4-FFF2-40B4-BE49-F238E27FC236}">
                <a16:creationId xmlns:a16="http://schemas.microsoft.com/office/drawing/2014/main" id="{316467FC-F12C-0434-11B9-1B54A844E326}"/>
              </a:ext>
            </a:extLst>
          </p:cNvPr>
          <p:cNvSpPr txBox="1"/>
          <p:nvPr/>
        </p:nvSpPr>
        <p:spPr>
          <a:xfrm flipH="1">
            <a:off x="3035427" y="3929446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32" name="2">
            <a:extLst>
              <a:ext uri="{FF2B5EF4-FFF2-40B4-BE49-F238E27FC236}">
                <a16:creationId xmlns:a16="http://schemas.microsoft.com/office/drawing/2014/main" id="{40422425-01A3-6557-C16A-3F1D80810057}"/>
              </a:ext>
            </a:extLst>
          </p:cNvPr>
          <p:cNvSpPr txBox="1"/>
          <p:nvPr/>
        </p:nvSpPr>
        <p:spPr>
          <a:xfrm flipH="1">
            <a:off x="2737165" y="1468734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14</a:t>
            </a:r>
          </a:p>
        </p:txBody>
      </p:sp>
      <p:sp>
        <p:nvSpPr>
          <p:cNvPr id="33" name="2">
            <a:extLst>
              <a:ext uri="{FF2B5EF4-FFF2-40B4-BE49-F238E27FC236}">
                <a16:creationId xmlns:a16="http://schemas.microsoft.com/office/drawing/2014/main" id="{0CE13FE7-FAB2-E4A4-7FF6-A9BE44325066}"/>
              </a:ext>
            </a:extLst>
          </p:cNvPr>
          <p:cNvSpPr txBox="1"/>
          <p:nvPr/>
        </p:nvSpPr>
        <p:spPr>
          <a:xfrm flipH="1">
            <a:off x="3654167" y="2026920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34" name="2">
            <a:extLst>
              <a:ext uri="{FF2B5EF4-FFF2-40B4-BE49-F238E27FC236}">
                <a16:creationId xmlns:a16="http://schemas.microsoft.com/office/drawing/2014/main" id="{FC14A909-5457-62E1-3F3E-7C07603A22BA}"/>
              </a:ext>
            </a:extLst>
          </p:cNvPr>
          <p:cNvSpPr txBox="1"/>
          <p:nvPr/>
        </p:nvSpPr>
        <p:spPr>
          <a:xfrm>
            <a:off x="1023617" y="431907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35" name="3">
            <a:extLst>
              <a:ext uri="{FF2B5EF4-FFF2-40B4-BE49-F238E27FC236}">
                <a16:creationId xmlns:a16="http://schemas.microsoft.com/office/drawing/2014/main" id="{1F58DCA6-5BA6-D137-4CE1-B345B3651019}"/>
              </a:ext>
            </a:extLst>
          </p:cNvPr>
          <p:cNvSpPr txBox="1"/>
          <p:nvPr/>
        </p:nvSpPr>
        <p:spPr>
          <a:xfrm>
            <a:off x="3477427" y="158242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36" name="4">
            <a:extLst>
              <a:ext uri="{FF2B5EF4-FFF2-40B4-BE49-F238E27FC236}">
                <a16:creationId xmlns:a16="http://schemas.microsoft.com/office/drawing/2014/main" id="{31399DD1-4F83-9922-6E42-FAE7D033EED7}"/>
              </a:ext>
            </a:extLst>
          </p:cNvPr>
          <p:cNvSpPr txBox="1"/>
          <p:nvPr/>
        </p:nvSpPr>
        <p:spPr>
          <a:xfrm>
            <a:off x="5533576" y="308864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37" name="5">
            <a:extLst>
              <a:ext uri="{FF2B5EF4-FFF2-40B4-BE49-F238E27FC236}">
                <a16:creationId xmlns:a16="http://schemas.microsoft.com/office/drawing/2014/main" id="{C89336C7-3D10-10AF-BF8A-400778617411}"/>
              </a:ext>
            </a:extLst>
          </p:cNvPr>
          <p:cNvSpPr txBox="1"/>
          <p:nvPr/>
        </p:nvSpPr>
        <p:spPr>
          <a:xfrm>
            <a:off x="11015980" y="4739343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</p:spTree>
    <p:extLst>
      <p:ext uri="{BB962C8B-B14F-4D97-AF65-F5344CB8AC3E}">
        <p14:creationId val="261286405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23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2026-01-25T11:23:00.993</cp:lastPrinted>
  <dcterms:created xsi:type="dcterms:W3CDTF">2026-01-25T16:23:00Z</dcterms:created>
  <dcterms:modified xsi:type="dcterms:W3CDTF">2026-01-25T16:23:01Z</dcterms:modified>
</cp:coreProperties>
</file>