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DF3A142B-3E31-B7D8-C85A-561EB6C3CED3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D2B35-0C2B-C3AA-0B2A-7A550D7A35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EFDBE5-4772-EE34-D45B-032DF5D01E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LT 90 SHALLOW Y SWITCH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243BED-8EFC-2E90-1612-E14523F74C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34879632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F74CEF7-B9DD-4A36-ABAB-89C57E18EC8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3DD10C7-5DE2-4D2F-BF5C-A963A5E301E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44B80A7-CF24-4008-BD61-0E6068709B5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4A417F4-55A0-4032-92D5-FED6A706098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FE45E6E-AC6C-47B7-8729-102B3536F99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299D6E16-ED22-4A6E-84DD-8717EA4DC96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265B8D68-43C6-4681-9FCF-740D0AB081A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27DCEBEE-B999-4C3B-9D23-44146C30D58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7E3EBA80-D571-4C56-A13F-46327EB3100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EF6E6CD-05AA-4422-8767-752BD4D9E4F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81416D11-612A-4144-BEE7-F4C782962D9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9F43D9-4373-50BA-570C-FD4364F8BB5B}"/>
            </a:ext>
          </a:extLst>
        </p:cNvPr>
        <p:cNvGrpSpPr/>
        <p:nvPr/>
      </p:nvGrpSpPr>
      <p:grpSpPr>
        <a:xfrm>
          <a:off x="0" y="0"/>
          <a: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839C3424-D729-648A-A99C-190A034585DB}"/>
              </a:ext>
            </a:extLst>
          </p:cNvPr>
          <p:cNvGrpSpPr/>
          <p:nvPr/>
        </p:nvGrpSpPr>
        <p:grpSpPr>
          <a:xfrm flipH="1">
            <a:off x="5427619" y="5480928"/>
            <a:ext cx="580461" cy="930419"/>
            <a:chOff x="6085476" y="2513126"/>
            <a:chExt cx="580461" cy="930419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5751EE60-C399-51A9-2ACE-D914C408F15E}"/>
                </a:ext>
              </a:extLst>
            </p:cNvPr>
            <p:cNvCxnSpPr/>
            <p:nvPr/>
          </p:nvCxnSpPr>
          <p:spPr>
            <a:xfrm flipV="1">
              <a:off x="6085476" y="2527671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1FF6768-C424-DAAB-FFF6-4AE60C464F81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6C07A159-D545-FC3D-7CFC-EF810F61400D}"/>
              </a:ext>
            </a:extLst>
          </p:cNvPr>
          <p:cNvSpPr/>
          <p:nvPr/>
        </p:nvSpPr>
        <p:spPr>
          <a:xfrm flipH="1">
            <a:off x="5906369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4E4FD77-832F-ABD3-D046-02F36AD4FF2C}"/>
              </a:ext>
            </a:extLst>
          </p:cNvPr>
          <p:cNvSpPr/>
          <p:nvPr/>
        </p:nvSpPr>
        <p:spPr>
          <a:xfrm flipH="1">
            <a:off x="542761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74FEC67-64A7-C0F9-B153-B760E6F6C610}"/>
              </a:ext>
            </a:extLst>
          </p:cNvPr>
          <p:cNvSpPr/>
          <p:nvPr/>
        </p:nvSpPr>
        <p:spPr>
          <a:xfrm flipH="1">
            <a:off x="494886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548E028-BEA5-D6B9-7D87-154F827AA2FB}"/>
              </a:ext>
            </a:extLst>
          </p:cNvPr>
          <p:cNvSpPr/>
          <p:nvPr/>
        </p:nvSpPr>
        <p:spPr>
          <a:xfrm flipH="1">
            <a:off x="638511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6A055AD-5552-A8F7-DF2B-950757D950DF}"/>
              </a:ext>
            </a:extLst>
          </p:cNvPr>
          <p:cNvSpPr/>
          <p:nvPr/>
        </p:nvSpPr>
        <p:spPr>
          <a:xfrm flipH="1">
            <a:off x="686386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FAA8EC1-59BC-56D1-3B81-363F5EEEAAB4}"/>
              </a:ext>
            </a:extLst>
          </p:cNvPr>
          <p:cNvSpPr/>
          <p:nvPr/>
        </p:nvSpPr>
        <p:spPr>
          <a:xfrm flipH="1">
            <a:off x="5885056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3A93023-7A93-469F-4BAE-3866141A05DB}"/>
              </a:ext>
            </a:extLst>
          </p:cNvPr>
          <p:cNvSpPr/>
          <p:nvPr/>
        </p:nvSpPr>
        <p:spPr>
          <a:xfrm flipH="1">
            <a:off x="5885056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9EA1C17-8E31-A952-6C1B-F175214BE2B3}"/>
              </a:ext>
            </a:extLst>
          </p:cNvPr>
          <p:cNvSpPr/>
          <p:nvPr/>
        </p:nvSpPr>
        <p:spPr>
          <a:xfrm flipH="1">
            <a:off x="6263457" y="2178051"/>
            <a:ext cx="2438400" cy="3018789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E334604-6F82-637E-41AA-6F5EC4694007}"/>
              </a:ext>
            </a:extLst>
          </p:cNvPr>
          <p:cNvSpPr/>
          <p:nvPr/>
        </p:nvSpPr>
        <p:spPr>
          <a:xfrm flipH="1">
            <a:off x="7672421" y="508000"/>
            <a:ext cx="2667000" cy="4381500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2ACAE2E-BDC1-9D1F-88A9-8CEEAA54464A}"/>
              </a:ext>
            </a:extLst>
          </p:cNvPr>
          <p:cNvSpPr/>
          <p:nvPr/>
        </p:nvSpPr>
        <p:spPr>
          <a:xfrm flipH="1">
            <a:off x="1138688" y="533400"/>
            <a:ext cx="2308286" cy="4335043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20613B3-177E-9620-AEEC-A0BEA144FE11}"/>
              </a:ext>
            </a:extLst>
          </p:cNvPr>
          <p:cNvSpPr/>
          <p:nvPr/>
        </p:nvSpPr>
        <p:spPr>
          <a:xfrm flipH="1">
            <a:off x="1881221" y="3784600"/>
            <a:ext cx="5854700" cy="1398844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RB FLAT">
            <a:extLst>
              <a:ext uri="{FF2B5EF4-FFF2-40B4-BE49-F238E27FC236}">
                <a16:creationId xmlns:a16="http://schemas.microsoft.com/office/drawing/2014/main" id="{A5EA892A-9586-5F80-90B5-854F3478ADD0}"/>
              </a:ext>
            </a:extLst>
          </p:cNvPr>
          <p:cNvSpPr/>
          <p:nvPr/>
        </p:nvSpPr>
        <p:spPr>
          <a:xfrm flipH="1">
            <a:off x="1202172" y="4165601"/>
            <a:ext cx="4367348" cy="1315327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7" name="1">
            <a:extLst>
              <a:ext uri="{FF2B5EF4-FFF2-40B4-BE49-F238E27FC236}">
                <a16:creationId xmlns:a16="http://schemas.microsoft.com/office/drawing/2014/main" id="{498F1DBD-873F-00F3-7108-3BD0667D1068}"/>
              </a:ext>
            </a:extLst>
          </p:cNvPr>
          <p:cNvSpPr txBox="1"/>
          <p:nvPr/>
        </p:nvSpPr>
        <p:spPr>
          <a:xfrm flipH="1">
            <a:off x="7657181" y="332168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7D010A46-07C1-C4FF-D272-9533B0964374}"/>
              </a:ext>
            </a:extLst>
          </p:cNvPr>
          <p:cNvSpPr txBox="1"/>
          <p:nvPr/>
        </p:nvSpPr>
        <p:spPr>
          <a:xfrm flipH="1">
            <a:off x="6098179" y="170557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9" name="3">
            <a:extLst>
              <a:ext uri="{FF2B5EF4-FFF2-40B4-BE49-F238E27FC236}">
                <a16:creationId xmlns:a16="http://schemas.microsoft.com/office/drawing/2014/main" id="{A1D3BBC3-8AF5-DF70-B238-D0E11ACC0B48}"/>
              </a:ext>
            </a:extLst>
          </p:cNvPr>
          <p:cNvSpPr txBox="1"/>
          <p:nvPr/>
        </p:nvSpPr>
        <p:spPr>
          <a:xfrm flipH="1">
            <a:off x="7347301" y="10098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0" name="4">
            <a:extLst>
              <a:ext uri="{FF2B5EF4-FFF2-40B4-BE49-F238E27FC236}">
                <a16:creationId xmlns:a16="http://schemas.microsoft.com/office/drawing/2014/main" id="{33E97D25-6668-5FC5-5A34-1BDF390DB019}"/>
              </a:ext>
            </a:extLst>
          </p:cNvPr>
          <p:cNvSpPr txBox="1"/>
          <p:nvPr/>
        </p:nvSpPr>
        <p:spPr>
          <a:xfrm flipH="1">
            <a:off x="1019292" y="369126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3DA00E0-E7FB-CAE7-7A78-156FDD181B93}"/>
              </a:ext>
            </a:extLst>
          </p:cNvPr>
          <p:cNvSpPr/>
          <p:nvPr/>
        </p:nvSpPr>
        <p:spPr>
          <a:xfrm flipH="1">
            <a:off x="8507664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D64ECB7-FDD6-87C5-2DF7-D5EB4BDC98F6}"/>
              </a:ext>
            </a:extLst>
          </p:cNvPr>
          <p:cNvSpPr/>
          <p:nvPr/>
        </p:nvSpPr>
        <p:spPr>
          <a:xfrm flipH="1">
            <a:off x="10151461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24BC1F7-DF16-FDBB-211C-584801B0806F}"/>
              </a:ext>
            </a:extLst>
          </p:cNvPr>
          <p:cNvSpPr/>
          <p:nvPr/>
        </p:nvSpPr>
        <p:spPr>
          <a:xfrm flipH="1">
            <a:off x="3313445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00A3701-5906-85C6-E989-D23C3E9FEEE4}"/>
              </a:ext>
            </a:extLst>
          </p:cNvPr>
          <p:cNvSpPr/>
          <p:nvPr/>
        </p:nvSpPr>
        <p:spPr>
          <a:xfrm flipH="1">
            <a:off x="1678021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31" name="PS1">
            <a:extLst>
              <a:ext uri="{FF2B5EF4-FFF2-40B4-BE49-F238E27FC236}">
                <a16:creationId xmlns:a16="http://schemas.microsoft.com/office/drawing/2014/main" id="{8C6195CE-5DB0-5AB0-B748-2C3445D60782}"/>
              </a:ext>
            </a:extLst>
          </p:cNvPr>
          <p:cNvSpPr txBox="1"/>
          <p:nvPr/>
        </p:nvSpPr>
        <p:spPr>
          <a:xfrm flipH="1">
            <a:off x="1341171" y="532368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32" name="PS2">
            <a:extLst>
              <a:ext uri="{FF2B5EF4-FFF2-40B4-BE49-F238E27FC236}">
                <a16:creationId xmlns:a16="http://schemas.microsoft.com/office/drawing/2014/main" id="{E7FD7E0E-DFF3-9FA8-3D7C-D12E9D19D612}"/>
              </a:ext>
            </a:extLst>
          </p:cNvPr>
          <p:cNvSpPr txBox="1"/>
          <p:nvPr/>
        </p:nvSpPr>
        <p:spPr>
          <a:xfrm flipH="1">
            <a:off x="3050591" y="500868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33" name="BS1">
            <a:extLst>
              <a:ext uri="{FF2B5EF4-FFF2-40B4-BE49-F238E27FC236}">
                <a16:creationId xmlns:a16="http://schemas.microsoft.com/office/drawing/2014/main" id="{2E1C118F-3A5E-07A5-EAE6-3F44F2063927}"/>
              </a:ext>
            </a:extLst>
          </p:cNvPr>
          <p:cNvSpPr txBox="1"/>
          <p:nvPr/>
        </p:nvSpPr>
        <p:spPr>
          <a:xfrm flipH="1">
            <a:off x="9819691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34" name="BS2">
            <a:extLst>
              <a:ext uri="{FF2B5EF4-FFF2-40B4-BE49-F238E27FC236}">
                <a16:creationId xmlns:a16="http://schemas.microsoft.com/office/drawing/2014/main" id="{BCCF74AA-0B40-9E2A-40AA-1BA934242917}"/>
              </a:ext>
            </a:extLst>
          </p:cNvPr>
          <p:cNvSpPr txBox="1"/>
          <p:nvPr/>
        </p:nvSpPr>
        <p:spPr>
          <a:xfrm flipH="1">
            <a:off x="8240664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97C755CC-6EEB-D51C-A837-E8A7BA6C8415}"/>
              </a:ext>
            </a:extLst>
          </p:cNvPr>
          <p:cNvSpPr txBox="1"/>
          <p:nvPr/>
        </p:nvSpPr>
        <p:spPr>
          <a:xfrm flipH="1">
            <a:off x="8717097" y="199517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1FEB0473-C97E-DAF4-DF5A-60573083A86E}"/>
              </a:ext>
            </a:extLst>
          </p:cNvPr>
          <p:cNvSpPr txBox="1"/>
          <p:nvPr/>
        </p:nvSpPr>
        <p:spPr>
          <a:xfrm flipH="1">
            <a:off x="10381462" y="199517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EE3D5266-525A-26C9-7634-AF0C66031334}"/>
              </a:ext>
            </a:extLst>
          </p:cNvPr>
          <p:cNvSpPr txBox="1"/>
          <p:nvPr/>
        </p:nvSpPr>
        <p:spPr>
          <a:xfrm flipH="1">
            <a:off x="7130889" y="3867108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38" name="2">
            <a:extLst>
              <a:ext uri="{FF2B5EF4-FFF2-40B4-BE49-F238E27FC236}">
                <a16:creationId xmlns:a16="http://schemas.microsoft.com/office/drawing/2014/main" id="{58442E73-CA34-1E05-4EBD-5E693B2BA940}"/>
              </a:ext>
            </a:extLst>
          </p:cNvPr>
          <p:cNvSpPr txBox="1"/>
          <p:nvPr/>
        </p:nvSpPr>
        <p:spPr>
          <a:xfrm flipH="1">
            <a:off x="1021676" y="4286249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39" name="2">
            <a:extLst>
              <a:ext uri="{FF2B5EF4-FFF2-40B4-BE49-F238E27FC236}">
                <a16:creationId xmlns:a16="http://schemas.microsoft.com/office/drawing/2014/main" id="{4CCDE983-6CED-E976-7568-6F9449CA4352}"/>
              </a:ext>
            </a:extLst>
          </p:cNvPr>
          <p:cNvSpPr txBox="1"/>
          <p:nvPr/>
        </p:nvSpPr>
        <p:spPr>
          <a:xfrm flipH="1">
            <a:off x="622300" y="167640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875401B-B2F8-C7DD-8F8D-18B69F06AB63}"/>
              </a:ext>
            </a:extLst>
          </p:cNvPr>
          <p:cNvSpPr txBox="1"/>
          <p:nvPr/>
        </p:nvSpPr>
        <p:spPr>
          <a:xfrm flipH="1">
            <a:off x="7888321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latin typeface="Arial" pitchFamily="34" charset="0"/>
                <a:cs typeface="Arial" pitchFamily="34" charset="0"/>
              </a:rPr>
              <a:t>DBLS LT 90 Z SHALLOW</a:t>
            </a:r>
          </a:p>
        </p:txBody>
      </p:sp>
    </p:spTree>
    <p:extLst>
      <p:ext uri="{BB962C8B-B14F-4D97-AF65-F5344CB8AC3E}">
        <p14:creationId val="2033143818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2026-01-25T11:22:54.414</cp:lastPrinted>
  <dcterms:created xsi:type="dcterms:W3CDTF">2026-01-25T16:22:54Z</dcterms:created>
  <dcterms:modified xsi:type="dcterms:W3CDTF">2026-01-25T16:22:54Z</dcterms:modified>
</cp:coreProperties>
</file>