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8 Y-CORNER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406744021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6AB9C74-781B-4F69-B755-74A6860C122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FCD7D1-AE24-4F50-90D1-0B25A6EEF4C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03C90C9-942D-4502-94A9-E7A9FCD108D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57986A7-3789-40FE-9735-3194BF4A8A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3E4BBDD-A8B2-46D3-96CF-E8DDADC26F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5C7EAAC-BE0A-45DC-83F5-E6BE5D1B56C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5C0F6078-51DF-47F9-AE66-B98F7DA22F1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341547E-2A02-4270-A035-ED61BC33063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BAB13184-858E-404C-8768-CF972907431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6D5DA21-AEB1-4BC2-994F-EA64F471A8A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0B0A2B1-9352-49A1-A54B-F9889772268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RB SWING">
            <a:extLst>
              <a:ext uri="{FF2B5EF4-FFF2-40B4-BE49-F238E27FC236}">
                <a16:creationId xmlns:a16="http://schemas.microsoft.com/office/drawing/2014/main" id="{9A49160A-947D-E552-C3AD-91D6B217C33C}"/>
              </a:ext>
            </a:extLst>
          </p:cNvPr>
          <p:cNvSpPr/>
          <p:nvPr/>
        </p:nvSpPr>
        <p:spPr>
          <a:xfrm>
            <a:off x="6856281" y="5746468"/>
            <a:ext cx="4272929" cy="320040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SIT">
            <a:extLst>
              <a:ext uri="{FF2B5EF4-FFF2-40B4-BE49-F238E27FC236}">
                <a16:creationId xmlns:a16="http://schemas.microsoft.com/office/drawing/2014/main" id="{6E85C03F-EBFD-FB24-57FC-41DADA33F784}"/>
              </a:ext>
            </a:extLst>
          </p:cNvPr>
          <p:cNvSpPr/>
          <p:nvPr/>
        </p:nvSpPr>
        <p:spPr>
          <a:xfrm flipH="1">
            <a:off x="8516757" y="3176338"/>
            <a:ext cx="1815961" cy="2009072"/>
          </a:xfrm>
          <a:custGeom>
            <a:gdLst>
              <a:gd name="connsiteX0" fmla="*/ 0 w 1389902"/>
              <a:gd name="connsiteY0" fmla="*/ 1291895 h 1291895"/>
              <a:gd name="connsiteX1" fmla="*/ 1296365 w 1389902"/>
              <a:gd name="connsiteY1" fmla="*/ 0 h 1291895"/>
              <a:gd name="connsiteX2" fmla="*/ 1389902 w 1389902"/>
              <a:gd name="connsiteY2" fmla="*/ 195007 h 12918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9902" h="1291895">
                <a:moveTo>
                  <a:pt x="0" y="1291895"/>
                </a:moveTo>
                <a:lnTo>
                  <a:pt x="1296365" y="0"/>
                </a:lnTo>
                <a:cubicBezTo>
                  <a:pt x="1331925" y="69857"/>
                  <a:pt x="1322970" y="51838"/>
                  <a:pt x="1389902" y="195007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CORNER">
            <a:extLst>
              <a:ext uri="{FF2B5EF4-FFF2-40B4-BE49-F238E27FC236}">
                <a16:creationId xmlns:a16="http://schemas.microsoft.com/office/drawing/2014/main" id="{78B05A69-4E7B-7A10-FF32-811AB2F45A1A}"/>
              </a:ext>
            </a:extLst>
          </p:cNvPr>
          <p:cNvSpPr/>
          <p:nvPr/>
        </p:nvSpPr>
        <p:spPr>
          <a:xfrm>
            <a:off x="8699638" y="1227222"/>
            <a:ext cx="1103808" cy="3666764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5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>
            <a:off x="3505418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>
            <a:off x="1859279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8839E6E-5EA6-20B2-42B2-F241B8941EC6}"/>
              </a:ext>
            </a:extLst>
          </p:cNvPr>
          <p:cNvSpPr/>
          <p:nvPr/>
        </p:nvSpPr>
        <p:spPr>
          <a:xfrm>
            <a:off x="5926175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DA39523-45C0-1040-83F3-260C9CC9C561}"/>
              </a:ext>
            </a:extLst>
          </p:cNvPr>
          <p:cNvSpPr/>
          <p:nvPr/>
        </p:nvSpPr>
        <p:spPr>
          <a:xfrm>
            <a:off x="640492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CBC54DA-425F-6A9A-CFC3-421328BA0377}"/>
              </a:ext>
            </a:extLst>
          </p:cNvPr>
          <p:cNvSpPr/>
          <p:nvPr/>
        </p:nvSpPr>
        <p:spPr>
          <a:xfrm>
            <a:off x="6883675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B8E79FC-86AF-7D6A-FB77-60B94F72D1E6}"/>
              </a:ext>
            </a:extLst>
          </p:cNvPr>
          <p:cNvSpPr/>
          <p:nvPr/>
        </p:nvSpPr>
        <p:spPr>
          <a:xfrm>
            <a:off x="8516758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0A4A588-2CD5-95B0-4917-320C2CEE2170}"/>
              </a:ext>
            </a:extLst>
          </p:cNvPr>
          <p:cNvSpPr/>
          <p:nvPr/>
        </p:nvSpPr>
        <p:spPr>
          <a:xfrm>
            <a:off x="544742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42D4505-52CA-F99D-DB5C-41311AF3EE66}"/>
              </a:ext>
            </a:extLst>
          </p:cNvPr>
          <p:cNvSpPr/>
          <p:nvPr/>
        </p:nvSpPr>
        <p:spPr>
          <a:xfrm>
            <a:off x="496867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5C98DAC-9A16-2A42-F5FC-2222AFD90942}"/>
              </a:ext>
            </a:extLst>
          </p:cNvPr>
          <p:cNvSpPr/>
          <p:nvPr/>
        </p:nvSpPr>
        <p:spPr>
          <a:xfrm>
            <a:off x="3322539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0B7170F-8B61-95D6-CB42-B0D463EFDCE3}"/>
              </a:ext>
            </a:extLst>
          </p:cNvPr>
          <p:cNvSpPr/>
          <p:nvPr/>
        </p:nvSpPr>
        <p:spPr>
          <a:xfrm>
            <a:off x="594748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8879FC5-13B8-ACAA-4053-0166D72D11E2}"/>
              </a:ext>
            </a:extLst>
          </p:cNvPr>
          <p:cNvSpPr/>
          <p:nvPr/>
        </p:nvSpPr>
        <p:spPr>
          <a:xfrm>
            <a:off x="6673401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9FBDE8-CDD5-38D0-F6B7-181D8E7426E0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DE74B4E-EEEA-D75E-B52A-F93FC9455917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29122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79908" y="501178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61216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2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93357" y="528173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10852418" y="527753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4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>
            <a:off x="6363945" y="598680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8150995" y="308741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6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9747095" y="80987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2697479" y="302303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8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4365052" y="3270299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BBD64DDA-D380-243F-A904-A800D43DD5EE}"/>
              </a:ext>
            </a:extLst>
          </p:cNvPr>
          <p:cNvSpPr txBox="1"/>
          <p:nvPr/>
        </p:nvSpPr>
        <p:spPr>
          <a:xfrm>
            <a:off x="8150995" y="1929981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779D5066-E985-AB46-D278-2C26E2B7FD62}"/>
              </a:ext>
            </a:extLst>
          </p:cNvPr>
          <p:cNvSpPr txBox="1"/>
          <p:nvPr/>
        </p:nvSpPr>
        <p:spPr>
          <a:xfrm flipH="1">
            <a:off x="3317289" y="427601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0588A1CA-2CAB-7DE2-B35C-678E287C65DC}"/>
              </a:ext>
            </a:extLst>
          </p:cNvPr>
          <p:cNvSpPr txBox="1"/>
          <p:nvPr/>
        </p:nvSpPr>
        <p:spPr>
          <a:xfrm flipH="1">
            <a:off x="1676400" y="395992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2" name="5">
            <a:extLst>
              <a:ext uri="{FF2B5EF4-FFF2-40B4-BE49-F238E27FC236}">
                <a16:creationId xmlns:a16="http://schemas.microsoft.com/office/drawing/2014/main" id="{E75CEF8A-CF45-F680-D2AF-46AA97A824E9}"/>
              </a:ext>
            </a:extLst>
          </p:cNvPr>
          <p:cNvSpPr txBox="1"/>
          <p:nvPr/>
        </p:nvSpPr>
        <p:spPr>
          <a:xfrm>
            <a:off x="8763108" y="3030025"/>
            <a:ext cx="661629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6-8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060E35C-577A-8DB7-56E4-24455FB935A6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8 Y-CORNER</a:t>
            </a:r>
          </a:p>
        </p:txBody>
      </p:sp>
    </p:spTree>
    <p:extLst>
      <p:ext uri="{BB962C8B-B14F-4D97-AF65-F5344CB8AC3E}">
        <p14:creationId val="323928020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2026-01-25T11:23:20.739</cp:lastPrinted>
  <dcterms:created xsi:type="dcterms:W3CDTF">2026-01-25T16:23:20Z</dcterms:created>
  <dcterms:modified xsi:type="dcterms:W3CDTF">2026-01-25T16:23:20Z</dcterms:modified>
</cp:coreProperties>
</file>