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>
          <a:extLst>
            <a:ext uri="{FF2B5EF4-FFF2-40B4-BE49-F238E27FC236}">
              <a16:creationId xmlns:a16="http://schemas.microsoft.com/office/drawing/2014/main" id="{0544FD54-BEC7-2CC5-4EC7-BC90DB3FDD57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CF5DC01-9DE5-29CA-C329-76BAEF29EE8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9468572-D650-1CCF-2A0C-C0EAC0F937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TRIPS LT 6 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30775F-5FD9-B69F-2316-99B3E09F73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554664158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4225F35-98A3-4834-A1D6-62322EF5356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5FE9828-E8F7-4DF8-8666-E3E377450C7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8A9E7034-1DAD-4F52-8DDD-FE7B7230FCC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C145521-35BB-4F99-A729-AADF08EE22E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7A36710-7B38-4749-828B-24B297FD8291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C814008A-9B6D-44C1-9EFD-5343A1EBB37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3AD43B6F-0865-4749-996D-702EDD95A5C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A54D9D75-CBBB-42A7-94EB-A697C11C279E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F28602A5-BACC-481F-845E-5A1C91068649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C828A6A5-EF2D-4EB5-AEFA-53A5F0BB0AA1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FEB4E7EB-8EEA-4FD8-B10C-69D0C991C329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68A481C-7B2F-0116-B732-993F0E2673F5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3" name="CROSS">
            <a:extLst>
              <a:ext uri="{FF2B5EF4-FFF2-40B4-BE49-F238E27FC236}">
                <a16:creationId xmlns:a16="http://schemas.microsoft.com/office/drawing/2014/main" id="{2F6071C5-E3F7-BEB6-C74F-E7210144FA2F}"/>
              </a:ext>
            </a:extLst>
          </p:cNvPr>
          <p:cNvSpPr/>
          <p:nvPr/>
        </p:nvSpPr>
        <p:spPr>
          <a:xfrm>
            <a:off x="5018890" y="896098"/>
            <a:ext cx="3379936" cy="3969271"/>
          </a:xfrm>
          <a:custGeom>
            <a:gdLst>
              <a:gd name="connsiteX0" fmla="*/ 0 w 4850296"/>
              <a:gd name="connsiteY0" fmla="*/ 2234317 h 2234317"/>
              <a:gd name="connsiteX1" fmla="*/ 4850296 w 4850296"/>
              <a:gd name="connsiteY1" fmla="*/ 0 h 2234317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850296" h="2234317">
                <a:moveTo>
                  <a:pt x="0" y="2234317"/>
                </a:moveTo>
                <a:cubicBezTo>
                  <a:pt x="2247420" y="1606228"/>
                  <a:pt x="993375" y="1028561"/>
                  <a:pt x="4850296" y="0"/>
                </a:cubicBezTo>
              </a:path>
            </a:pathLst>
          </a:custGeom>
          <a:noFill/>
          <a:ln w="38100" cap="rnd">
            <a:solidFill>
              <a:schemeClr val="tx1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B7DAC085-5F1F-1521-1E2C-6AAA4D31E796}"/>
              </a:ext>
            </a:extLst>
          </p:cNvPr>
          <p:cNvCxnSpPr/>
          <p:nvPr/>
        </p:nvCxnSpPr>
        <p:spPr>
          <a:xfrm flipH="1" flipV="1">
            <a:off x="7165464" y="5429597"/>
            <a:ext cx="410754" cy="915874"/>
          </a:xfrm>
          <a:prstGeom prst="line">
            <a:avLst/>
          </a:prstGeom>
          <a:ln w="38100" cap="rnd">
            <a:solidFill>
              <a:srgbClr val="00B050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54F6E6AC-F8FB-C746-27CF-DD2BA6F32EE0}"/>
              </a:ext>
            </a:extLst>
          </p:cNvPr>
          <p:cNvCxnSpPr/>
          <p:nvPr/>
        </p:nvCxnSpPr>
        <p:spPr>
          <a:xfrm flipH="1">
            <a:off x="7006281" y="5429597"/>
            <a:ext cx="318367" cy="0"/>
          </a:xfrm>
          <a:prstGeom prst="line">
            <a:avLst/>
          </a:prstGeom>
          <a:ln w="38100" cap="rnd">
            <a:solidFill>
              <a:srgbClr val="00B050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DBC9E223-C86F-9E70-5244-B3E7EF29DBC9}"/>
              </a:ext>
            </a:extLst>
          </p:cNvPr>
          <p:cNvSpPr/>
          <p:nvPr/>
        </p:nvSpPr>
        <p:spPr>
          <a:xfrm flipH="1">
            <a:off x="7414651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A29934DC-387E-D638-FB08-5D5EE9EEDBA1}"/>
              </a:ext>
            </a:extLst>
          </p:cNvPr>
          <p:cNvSpPr/>
          <p:nvPr/>
        </p:nvSpPr>
        <p:spPr>
          <a:xfrm flipH="1">
            <a:off x="6935901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F5943C77-C05F-58F9-5D5B-4FF43180C0F3}"/>
              </a:ext>
            </a:extLst>
          </p:cNvPr>
          <p:cNvSpPr/>
          <p:nvPr/>
        </p:nvSpPr>
        <p:spPr>
          <a:xfrm flipH="1">
            <a:off x="6457151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855FDB8A-8170-4C08-2C8F-00550B7662DE}"/>
              </a:ext>
            </a:extLst>
          </p:cNvPr>
          <p:cNvSpPr/>
          <p:nvPr/>
        </p:nvSpPr>
        <p:spPr>
          <a:xfrm flipH="1">
            <a:off x="7893400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5E89FE3-0FB0-4861-FBEA-DB53C1FB6C2D}"/>
              </a:ext>
            </a:extLst>
          </p:cNvPr>
          <p:cNvSpPr/>
          <p:nvPr/>
        </p:nvSpPr>
        <p:spPr>
          <a:xfrm flipH="1">
            <a:off x="8372149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BE50A93-53AA-3108-E46F-F0F4040D175D}"/>
              </a:ext>
            </a:extLst>
          </p:cNvPr>
          <p:cNvSpPr/>
          <p:nvPr/>
        </p:nvSpPr>
        <p:spPr>
          <a:xfrm flipH="1">
            <a:off x="7393338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FECB371-3959-3CAD-A02C-317A5BB5D27A}"/>
              </a:ext>
            </a:extLst>
          </p:cNvPr>
          <p:cNvSpPr/>
          <p:nvPr/>
        </p:nvSpPr>
        <p:spPr>
          <a:xfrm flipH="1">
            <a:off x="7393338" y="618545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6C55C142-32EC-39FA-7684-9D4592DAC2A7}"/>
              </a:ext>
            </a:extLst>
          </p:cNvPr>
          <p:cNvSpPr/>
          <p:nvPr/>
        </p:nvSpPr>
        <p:spPr>
          <a:xfrm>
            <a:off x="10389746" y="758170"/>
            <a:ext cx="630515" cy="4135814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00B0F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5" name="2">
            <a:extLst>
              <a:ext uri="{FF2B5EF4-FFF2-40B4-BE49-F238E27FC236}">
                <a16:creationId xmlns:a16="http://schemas.microsoft.com/office/drawing/2014/main" id="{2F08CC73-D867-8246-D644-A45A8A583B86}"/>
              </a:ext>
            </a:extLst>
          </p:cNvPr>
          <p:cNvSpPr txBox="1"/>
          <p:nvPr/>
        </p:nvSpPr>
        <p:spPr>
          <a:xfrm flipH="1">
            <a:off x="10429444" y="443885"/>
            <a:ext cx="1032777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ALERT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EE5687B-6855-A79F-6FD8-7DE250836A7D}"/>
              </a:ext>
            </a:extLst>
          </p:cNvPr>
          <p:cNvSpPr txBox="1"/>
          <p:nvPr/>
        </p:nvSpPr>
        <p:spPr>
          <a:xfrm flipH="1">
            <a:off x="7804023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b="1">
                <a:latin typeface="Arial" pitchFamily="34" charset="0"/>
                <a:cs typeface="Arial" pitchFamily="34" charset="0"/>
              </a:rPr>
              <a:t>TRIPS LT 6 H </a:t>
            </a:r>
          </a:p>
        </p:txBody>
      </p:sp>
      <p:sp>
        <p:nvSpPr>
          <p:cNvPr id="17" name="2">
            <a:extLst>
              <a:ext uri="{FF2B5EF4-FFF2-40B4-BE49-F238E27FC236}">
                <a16:creationId xmlns:a16="http://schemas.microsoft.com/office/drawing/2014/main" id="{7A558ADC-8E1F-76BD-D715-49045D1CBCCB}"/>
              </a:ext>
            </a:extLst>
          </p:cNvPr>
          <p:cNvSpPr txBox="1"/>
          <p:nvPr/>
        </p:nvSpPr>
        <p:spPr>
          <a:xfrm flipH="1">
            <a:off x="11253442" y="2961588"/>
            <a:ext cx="582958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BOTTOM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OF #’S</a:t>
            </a:r>
          </a:p>
        </p:txBody>
      </p:sp>
      <p:sp>
        <p:nvSpPr>
          <p:cNvPr id="18" name="BS1">
            <a:extLst>
              <a:ext uri="{FF2B5EF4-FFF2-40B4-BE49-F238E27FC236}">
                <a16:creationId xmlns:a16="http://schemas.microsoft.com/office/drawing/2014/main" id="{808151AD-474B-C487-A5DF-9874AD236318}"/>
              </a:ext>
            </a:extLst>
          </p:cNvPr>
          <p:cNvSpPr txBox="1"/>
          <p:nvPr/>
        </p:nvSpPr>
        <p:spPr>
          <a:xfrm flipH="1">
            <a:off x="9831913" y="501014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881CADCD-764C-D6A0-9AC1-071F6796A16C}"/>
              </a:ext>
            </a:extLst>
          </p:cNvPr>
          <p:cNvSpPr/>
          <p:nvPr/>
        </p:nvSpPr>
        <p:spPr>
          <a:xfrm flipH="1">
            <a:off x="10167499" y="4705349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20" name="PS3">
            <a:extLst>
              <a:ext uri="{FF2B5EF4-FFF2-40B4-BE49-F238E27FC236}">
                <a16:creationId xmlns:a16="http://schemas.microsoft.com/office/drawing/2014/main" id="{B91B2525-961E-C609-F0D2-9A9660752B49}"/>
              </a:ext>
            </a:extLst>
          </p:cNvPr>
          <p:cNvSpPr txBox="1"/>
          <p:nvPr/>
        </p:nvSpPr>
        <p:spPr>
          <a:xfrm flipH="1">
            <a:off x="4465416" y="4986020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PS3</a:t>
            </a:r>
          </a:p>
        </p:txBody>
      </p:sp>
      <p:sp>
        <p:nvSpPr>
          <p:cNvPr id="21" name="2">
            <a:extLst>
              <a:ext uri="{FF2B5EF4-FFF2-40B4-BE49-F238E27FC236}">
                <a16:creationId xmlns:a16="http://schemas.microsoft.com/office/drawing/2014/main" id="{0AA9CE78-6C2D-8BEF-D333-A0415CE8B894}"/>
              </a:ext>
            </a:extLst>
          </p:cNvPr>
          <p:cNvSpPr txBox="1"/>
          <p:nvPr/>
        </p:nvSpPr>
        <p:spPr>
          <a:xfrm flipH="1">
            <a:off x="8372149" y="49189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6B0D23A-F7ED-4ED6-D7A4-6DF6EAE99C4B}"/>
              </a:ext>
            </a:extLst>
          </p:cNvPr>
          <p:cNvSpPr/>
          <p:nvPr/>
        </p:nvSpPr>
        <p:spPr>
          <a:xfrm flipH="1">
            <a:off x="4836008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CFA19C86-8191-6F07-DFD7-A43B2E8252D1}"/>
              </a:ext>
            </a:extLst>
          </p:cNvPr>
          <p:cNvSpPr/>
          <p:nvPr/>
        </p:nvSpPr>
        <p:spPr>
          <a:xfrm flipH="1">
            <a:off x="3425897" y="518160"/>
            <a:ext cx="575746" cy="4635500"/>
          </a:xfrm>
          <a:custGeom>
            <a:gdLst>
              <a:gd name="csX0" fmla="*/ 50800 w 50800"/>
              <a:gd name="csY0" fmla="*/ 4653280 h 4653280"/>
              <a:gd name="csX1" fmla="*/ 0 w 50800"/>
              <a:gd name="csY1" fmla="*/ 0 h 465328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50800" h="4653280">
                <a:moveTo>
                  <a:pt x="50800" y="4653280"/>
                </a:moveTo>
                <a:cubicBezTo>
                  <a:pt x="4732" y="3165931"/>
                  <a:pt x="125" y="1576590"/>
                  <a:pt x="0" y="0"/>
                </a:cubicBezTo>
              </a:path>
            </a:pathLst>
          </a:custGeom>
          <a:noFill/>
          <a:ln w="38100">
            <a:solidFill>
              <a:srgbClr val="FF66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07BD3AA-6807-0495-7D61-E69DB6BFB8AF}"/>
              </a:ext>
            </a:extLst>
          </p:cNvPr>
          <p:cNvSpPr/>
          <p:nvPr/>
        </p:nvSpPr>
        <p:spPr>
          <a:xfrm flipH="1">
            <a:off x="3214865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D0E8388F-1BFD-0054-7B44-871C3142EFFB}"/>
              </a:ext>
            </a:extLst>
          </p:cNvPr>
          <p:cNvSpPr/>
          <p:nvPr/>
        </p:nvSpPr>
        <p:spPr>
          <a:xfrm flipH="1">
            <a:off x="3981323" y="518160"/>
            <a:ext cx="2021840" cy="1686560"/>
          </a:xfrm>
          <a:custGeom>
            <a:gdLst>
              <a:gd name="csX0" fmla="*/ 2021840 w 2021840"/>
              <a:gd name="csY0" fmla="*/ 1686560 h 1686560"/>
              <a:gd name="csX1" fmla="*/ 0 w 2021840"/>
              <a:gd name="csY1" fmla="*/ 0 h 168656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2021839" h="1686560">
                <a:moveTo>
                  <a:pt x="2021840" y="1686560"/>
                </a:moveTo>
                <a:lnTo>
                  <a:pt x="0" y="0"/>
                </a:lnTo>
              </a:path>
            </a:pathLst>
          </a:custGeom>
          <a:noFill/>
          <a:ln w="38100" cap="rnd">
            <a:solidFill>
              <a:srgbClr val="FF6600"/>
            </a:solidFill>
            <a:prstDash val="sysDash"/>
            <a:round/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6" name="2">
            <a:extLst>
              <a:ext uri="{FF2B5EF4-FFF2-40B4-BE49-F238E27FC236}">
                <a16:creationId xmlns:a16="http://schemas.microsoft.com/office/drawing/2014/main" id="{4B9C0833-5A11-AF7A-66E5-7E7054173BD7}"/>
              </a:ext>
            </a:extLst>
          </p:cNvPr>
          <p:cNvSpPr txBox="1"/>
          <p:nvPr/>
        </p:nvSpPr>
        <p:spPr>
          <a:xfrm>
            <a:off x="5809637" y="164549"/>
            <a:ext cx="437509" cy="31881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2H</a:t>
            </a:r>
          </a:p>
        </p:txBody>
      </p:sp>
      <p:sp>
        <p:nvSpPr>
          <p:cNvPr id="27" name="2">
            <a:extLst>
              <a:ext uri="{FF2B5EF4-FFF2-40B4-BE49-F238E27FC236}">
                <a16:creationId xmlns:a16="http://schemas.microsoft.com/office/drawing/2014/main" id="{A6AA6399-8EF2-CB21-0CDE-909FD4A24DB1}"/>
              </a:ext>
            </a:extLst>
          </p:cNvPr>
          <p:cNvSpPr txBox="1"/>
          <p:nvPr/>
        </p:nvSpPr>
        <p:spPr>
          <a:xfrm>
            <a:off x="3825330" y="181950"/>
            <a:ext cx="437509" cy="31881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1H</a:t>
            </a:r>
          </a:p>
        </p:txBody>
      </p:sp>
      <p:sp>
        <p:nvSpPr>
          <p:cNvPr id="28" name="H+2">
            <a:extLst>
              <a:ext uri="{FF2B5EF4-FFF2-40B4-BE49-F238E27FC236}">
                <a16:creationId xmlns:a16="http://schemas.microsoft.com/office/drawing/2014/main" id="{966A2F07-1EFC-373E-43D1-B80B29D6E131}"/>
              </a:ext>
            </a:extLst>
          </p:cNvPr>
          <p:cNvSpPr txBox="1"/>
          <p:nvPr/>
        </p:nvSpPr>
        <p:spPr>
          <a:xfrm flipH="1">
            <a:off x="3268928" y="2283014"/>
            <a:ext cx="627530" cy="32004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H+2</a:t>
            </a:r>
          </a:p>
        </p:txBody>
      </p:sp>
      <p:sp>
        <p:nvSpPr>
          <p:cNvPr id="29" name="PS2">
            <a:extLst>
              <a:ext uri="{FF2B5EF4-FFF2-40B4-BE49-F238E27FC236}">
                <a16:creationId xmlns:a16="http://schemas.microsoft.com/office/drawing/2014/main" id="{A2F30DD5-3E87-F512-C22C-1F2462811FA6}"/>
              </a:ext>
            </a:extLst>
          </p:cNvPr>
          <p:cNvSpPr txBox="1"/>
          <p:nvPr/>
        </p:nvSpPr>
        <p:spPr>
          <a:xfrm flipH="1">
            <a:off x="2858846" y="5334082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30" name="PS1">
            <a:extLst>
              <a:ext uri="{FF2B5EF4-FFF2-40B4-BE49-F238E27FC236}">
                <a16:creationId xmlns:a16="http://schemas.microsoft.com/office/drawing/2014/main" id="{EF813EB3-974D-1D16-A2CC-69CD1B808181}"/>
              </a:ext>
            </a:extLst>
          </p:cNvPr>
          <p:cNvSpPr txBox="1"/>
          <p:nvPr/>
        </p:nvSpPr>
        <p:spPr>
          <a:xfrm flipH="1">
            <a:off x="1366575" y="53035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4F48BBD7-F82F-2C42-C28D-7B79A1B75042}"/>
              </a:ext>
            </a:extLst>
          </p:cNvPr>
          <p:cNvSpPr/>
          <p:nvPr/>
        </p:nvSpPr>
        <p:spPr>
          <a:xfrm flipH="1">
            <a:off x="1168690" y="533400"/>
            <a:ext cx="742533" cy="4635500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2" name="2">
            <a:extLst>
              <a:ext uri="{FF2B5EF4-FFF2-40B4-BE49-F238E27FC236}">
                <a16:creationId xmlns:a16="http://schemas.microsoft.com/office/drawing/2014/main" id="{91DF35B1-9296-87D2-A47C-1220B7D09561}"/>
              </a:ext>
            </a:extLst>
          </p:cNvPr>
          <p:cNvSpPr txBox="1"/>
          <p:nvPr/>
        </p:nvSpPr>
        <p:spPr>
          <a:xfrm flipH="1">
            <a:off x="355600" y="2917164"/>
            <a:ext cx="582958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BOTTOM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OF #’S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370F8AD-4A58-79C3-00C9-EC0F0D324C81}"/>
              </a:ext>
            </a:extLst>
          </p:cNvPr>
          <p:cNvSpPr/>
          <p:nvPr/>
        </p:nvSpPr>
        <p:spPr>
          <a:xfrm flipH="1">
            <a:off x="1708023" y="5025389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33" name="2">
            <a:extLst>
              <a:ext uri="{FF2B5EF4-FFF2-40B4-BE49-F238E27FC236}">
                <a16:creationId xmlns:a16="http://schemas.microsoft.com/office/drawing/2014/main" id="{25EB0A58-DB6A-9554-607B-D931AAF71160}"/>
              </a:ext>
            </a:extLst>
          </p:cNvPr>
          <p:cNvSpPr txBox="1"/>
          <p:nvPr/>
        </p:nvSpPr>
        <p:spPr>
          <a:xfrm flipH="1">
            <a:off x="4757091" y="12613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34" name="2">
            <a:extLst>
              <a:ext uri="{FF2B5EF4-FFF2-40B4-BE49-F238E27FC236}">
                <a16:creationId xmlns:a16="http://schemas.microsoft.com/office/drawing/2014/main" id="{837A71D3-9352-1D8A-33F7-F3440F92B4AE}"/>
              </a:ext>
            </a:extLst>
          </p:cNvPr>
          <p:cNvSpPr txBox="1"/>
          <p:nvPr/>
        </p:nvSpPr>
        <p:spPr>
          <a:xfrm flipH="1">
            <a:off x="1000815" y="11343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38" name="3">
            <a:extLst>
              <a:ext uri="{FF2B5EF4-FFF2-40B4-BE49-F238E27FC236}">
                <a16:creationId xmlns:a16="http://schemas.microsoft.com/office/drawing/2014/main" id="{A168F545-5CF6-0D1F-47BE-6B14A5085A7E}"/>
              </a:ext>
            </a:extLst>
          </p:cNvPr>
          <p:cNvSpPr txBox="1"/>
          <p:nvPr/>
        </p:nvSpPr>
        <p:spPr>
          <a:xfrm flipH="1">
            <a:off x="5708904" y="3161328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39" name="2">
            <a:extLst>
              <a:ext uri="{FF2B5EF4-FFF2-40B4-BE49-F238E27FC236}">
                <a16:creationId xmlns:a16="http://schemas.microsoft.com/office/drawing/2014/main" id="{77ACDDBC-1332-D865-0294-81C160356939}"/>
              </a:ext>
            </a:extLst>
          </p:cNvPr>
          <p:cNvSpPr txBox="1"/>
          <p:nvPr/>
        </p:nvSpPr>
        <p:spPr>
          <a:xfrm flipH="1">
            <a:off x="7206755" y="3362407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85D3F106-E002-D4E2-9B75-5443EDE4CC66}"/>
              </a:ext>
            </a:extLst>
          </p:cNvPr>
          <p:cNvSpPr/>
          <p:nvPr/>
        </p:nvSpPr>
        <p:spPr>
          <a:xfrm>
            <a:off x="5757194" y="3618374"/>
            <a:ext cx="1409700" cy="1790700"/>
          </a:xfrm>
          <a:custGeom>
            <a:gdLst>
              <a:gd name="csX0" fmla="*/ 1409700 w 1409700"/>
              <a:gd name="csY0" fmla="*/ 1790700 h 1790700"/>
              <a:gd name="csX1" fmla="*/ 1409700 w 1409700"/>
              <a:gd name="csY1" fmla="*/ 0 h 1790700"/>
              <a:gd name="csX2" fmla="*/ 0 w 1409700"/>
              <a:gd name="csY2" fmla="*/ 0 h 17907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1409700" h="1790700">
                <a:moveTo>
                  <a:pt x="1409700" y="1790700"/>
                </a:moveTo>
                <a:lnTo>
                  <a:pt x="1409700" y="0"/>
                </a:lnTo>
                <a:lnTo>
                  <a:pt x="0" y="0"/>
                </a:lnTo>
              </a:path>
            </a:pathLst>
          </a:custGeom>
          <a:noFill/>
          <a:ln w="38100" cap="rnd">
            <a:solidFill>
              <a:srgbClr val="00B050"/>
            </a:solidFill>
            <a:prstDash val="sysDash"/>
            <a:round/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5" name="2">
            <a:extLst>
              <a:ext uri="{FF2B5EF4-FFF2-40B4-BE49-F238E27FC236}">
                <a16:creationId xmlns:a16="http://schemas.microsoft.com/office/drawing/2014/main" id="{6378AE53-835C-82F7-B9E1-798BDBBA8BE0}"/>
              </a:ext>
            </a:extLst>
          </p:cNvPr>
          <p:cNvSpPr txBox="1"/>
          <p:nvPr/>
        </p:nvSpPr>
        <p:spPr>
          <a:xfrm flipH="1">
            <a:off x="8311736" y="1445411"/>
            <a:ext cx="582958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15-18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OPPOSITE HASH</a:t>
            </a:r>
          </a:p>
        </p:txBody>
      </p:sp>
    </p:spTree>
    <p:extLst>
      <p:ext uri="{BB962C8B-B14F-4D97-AF65-F5344CB8AC3E}">
        <p14:creationId val="3412900023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26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2026-01-25T11:23:17.626</cp:lastPrinted>
  <dcterms:created xsi:type="dcterms:W3CDTF">2026-01-25T16:23:17Z</dcterms:created>
  <dcterms:modified xsi:type="dcterms:W3CDTF">2026-01-25T16:23:17Z</dcterms:modified>
</cp:coreProperties>
</file>