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6EE626C7-DDA2-ADD4-FA9B-91C912B79E8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D4506F-ABC3-8FEF-45F1-716D1FF525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C2F5D1-C836-8AC1-C1A0-093B6F70D1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TRIPS RT 95 Y-CROSS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97283D-7D80-C494-D815-3E918D7B42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78131401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79CF53E-9799-4689-B9C9-F8DAB20E445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C1A6559-B00B-41ED-8B50-58FE7D0A4E0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36D5973-F16A-4A68-ADBA-EEDEC1E51F2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41575A9-C855-4A25-ACAD-9291B8D3222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3656759-D0FC-4FE4-86B9-EF9A871A8A6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EBF1E86-BB85-457C-93B8-1B887E2BDD0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5399B7B-F0C6-4D04-B82C-1916AC477A5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0E417364-0D12-438C-BC9A-FC7A4653D02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389CFC0C-15D1-4F76-837B-93B4BE8CBEF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6B58B78-F289-4FA2-A3DC-3EABB220594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9589D22-FA25-4A29-99C4-440248AEE99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780AE8-847B-6DB5-481E-EBD4F219A2A8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3" name="CROSS">
            <a:extLst>
              <a:ext uri="{FF2B5EF4-FFF2-40B4-BE49-F238E27FC236}">
                <a16:creationId xmlns:a16="http://schemas.microsoft.com/office/drawing/2014/main" id="{34D4253D-B91E-DB30-828F-B9A3A48A0C94}"/>
              </a:ext>
            </a:extLst>
          </p:cNvPr>
          <p:cNvSpPr/>
          <p:nvPr/>
        </p:nvSpPr>
        <p:spPr>
          <a:xfrm flipH="1">
            <a:off x="2801676" y="1514695"/>
            <a:ext cx="4327351" cy="3395160"/>
          </a:xfrm>
          <a:custGeom>
            <a:gdLst>
              <a:gd name="connsiteX0" fmla="*/ 0 w 4850296"/>
              <a:gd name="connsiteY0" fmla="*/ 2234317 h 2234317"/>
              <a:gd name="connsiteX1" fmla="*/ 4850296 w 4850296"/>
              <a:gd name="connsiteY1" fmla="*/ 0 h 22343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0296" h="2234317">
                <a:moveTo>
                  <a:pt x="0" y="2234317"/>
                </a:moveTo>
                <a:cubicBezTo>
                  <a:pt x="2247420" y="1606228"/>
                  <a:pt x="993375" y="1028561"/>
                  <a:pt x="4850296" y="0"/>
                </a:cubicBez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3D5070-1715-1DC1-0963-1EC262595641}"/>
              </a:ext>
            </a:extLst>
          </p:cNvPr>
          <p:cNvSpPr/>
          <p:nvPr/>
        </p:nvSpPr>
        <p:spPr>
          <a:xfrm>
            <a:off x="43289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1ACF58F-AB5C-16C4-07EA-147E38B4CE8D}"/>
              </a:ext>
            </a:extLst>
          </p:cNvPr>
          <p:cNvSpPr/>
          <p:nvPr/>
        </p:nvSpPr>
        <p:spPr>
          <a:xfrm>
            <a:off x="48076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0952471-AAB7-0BA9-F816-CC368613655F}"/>
              </a:ext>
            </a:extLst>
          </p:cNvPr>
          <p:cNvSpPr/>
          <p:nvPr/>
        </p:nvSpPr>
        <p:spPr>
          <a:xfrm>
            <a:off x="5286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F5E01E2-32BC-B35D-1F0C-14374D2DF5A9}"/>
              </a:ext>
            </a:extLst>
          </p:cNvPr>
          <p:cNvSpPr/>
          <p:nvPr/>
        </p:nvSpPr>
        <p:spPr>
          <a:xfrm>
            <a:off x="3850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74FFAC-7E18-D7F2-B1E9-AF9F814A9CB6}"/>
              </a:ext>
            </a:extLst>
          </p:cNvPr>
          <p:cNvSpPr/>
          <p:nvPr/>
        </p:nvSpPr>
        <p:spPr>
          <a:xfrm>
            <a:off x="33714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EAE4A00-58CB-29B3-539D-52DD8C8DAA94}"/>
              </a:ext>
            </a:extLst>
          </p:cNvPr>
          <p:cNvSpPr/>
          <p:nvPr/>
        </p:nvSpPr>
        <p:spPr>
          <a:xfrm>
            <a:off x="43502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071812A-6C0F-3C37-DEB0-09E2FDEFAC25}"/>
              </a:ext>
            </a:extLst>
          </p:cNvPr>
          <p:cNvSpPr/>
          <p:nvPr/>
        </p:nvSpPr>
        <p:spPr>
          <a:xfrm>
            <a:off x="8836657" y="1807211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8BC06BB7-1B9E-42A8-C539-7A76D8D695C4}"/>
              </a:ext>
            </a:extLst>
          </p:cNvPr>
          <p:cNvSpPr txBox="1"/>
          <p:nvPr/>
        </p:nvSpPr>
        <p:spPr>
          <a:xfrm>
            <a:off x="8436250" y="179926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0FE0A6E6-A51D-EF44-67CC-C7CEADCC1E3E}"/>
              </a:ext>
            </a:extLst>
          </p:cNvPr>
          <p:cNvSpPr txBox="1"/>
          <p:nvPr/>
        </p:nvSpPr>
        <p:spPr>
          <a:xfrm>
            <a:off x="10250664" y="23842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C9BB2D54-F552-EA91-9180-CA45E76B9BF5}"/>
              </a:ext>
            </a:extLst>
          </p:cNvPr>
          <p:cNvSpPr txBox="1"/>
          <p:nvPr/>
        </p:nvSpPr>
        <p:spPr>
          <a:xfrm>
            <a:off x="8724450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C8F7838B-24F1-177F-91BE-76AC683C9AD2}"/>
              </a:ext>
            </a:extLst>
          </p:cNvPr>
          <p:cNvSpPr txBox="1"/>
          <p:nvPr/>
        </p:nvSpPr>
        <p:spPr>
          <a:xfrm>
            <a:off x="8526746" y="22237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AB39346-3171-7DEA-D96E-127804B4EAAB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78CDC61B-5E86-1E7C-EBD7-830F495A5700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99124C47-3FED-ECC7-CFC7-255C0CCDD70D}"/>
              </a:ext>
            </a:extLst>
          </p:cNvPr>
          <p:cNvSpPr txBox="1"/>
          <p:nvPr/>
        </p:nvSpPr>
        <p:spPr>
          <a:xfrm>
            <a:off x="8191848" y="53566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0A869C33-5B59-378C-D6B1-E45836C867A8}"/>
              </a:ext>
            </a:extLst>
          </p:cNvPr>
          <p:cNvSpPr txBox="1"/>
          <p:nvPr/>
        </p:nvSpPr>
        <p:spPr>
          <a:xfrm>
            <a:off x="6570706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94A31F3-989F-F835-E2AB-52CABAE15E2F}"/>
              </a:ext>
            </a:extLst>
          </p:cNvPr>
          <p:cNvSpPr/>
          <p:nvPr/>
        </p:nvSpPr>
        <p:spPr>
          <a:xfrm>
            <a:off x="690755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6E6AAF4E-F356-F44A-7E2F-928436E30AF4}"/>
              </a:ext>
            </a:extLst>
          </p:cNvPr>
          <p:cNvSpPr txBox="1"/>
          <p:nvPr/>
        </p:nvSpPr>
        <p:spPr>
          <a:xfrm>
            <a:off x="1351280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RB FLAT">
            <a:extLst>
              <a:ext uri="{FF2B5EF4-FFF2-40B4-BE49-F238E27FC236}">
                <a16:creationId xmlns:a16="http://schemas.microsoft.com/office/drawing/2014/main" id="{D78FA0F7-AB63-6826-F461-0131B1F1DFA5}"/>
              </a:ext>
            </a:extLst>
          </p:cNvPr>
          <p:cNvSpPr/>
          <p:nvPr/>
        </p:nvSpPr>
        <p:spPr>
          <a:xfrm>
            <a:off x="8698001" y="3962400"/>
            <a:ext cx="2999681" cy="1202075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ECA54A4-B48E-4D5C-321B-ED95B4AFF8C6}"/>
              </a:ext>
            </a:extLst>
          </p:cNvPr>
          <p:cNvSpPr/>
          <p:nvPr/>
        </p:nvSpPr>
        <p:spPr>
          <a:xfrm>
            <a:off x="8528698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03A7AD42-D0DC-9ECB-1097-9C6546E11727}"/>
              </a:ext>
            </a:extLst>
          </p:cNvPr>
          <p:cNvSpPr txBox="1"/>
          <p:nvPr/>
        </p:nvSpPr>
        <p:spPr>
          <a:xfrm>
            <a:off x="10935832" y="41102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628F2DF-D56F-F9DA-1ABD-C07B7133EABB}"/>
              </a:ext>
            </a:extLst>
          </p:cNvPr>
          <p:cNvSpPr/>
          <p:nvPr/>
        </p:nvSpPr>
        <p:spPr>
          <a:xfrm flipH="1">
            <a:off x="1155698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702EDE7A-62A9-3761-1C36-486DDDFD7801}"/>
              </a:ext>
            </a:extLst>
          </p:cNvPr>
          <p:cNvSpPr txBox="1"/>
          <p:nvPr/>
        </p:nvSpPr>
        <p:spPr>
          <a:xfrm flipH="1">
            <a:off x="999069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26CC63-FC19-BF36-203D-5509176CCB87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C3043345-8995-E415-6A64-8387849059D6}"/>
              </a:ext>
            </a:extLst>
          </p:cNvPr>
          <p:cNvSpPr txBox="1"/>
          <p:nvPr/>
        </p:nvSpPr>
        <p:spPr>
          <a:xfrm>
            <a:off x="2530801" y="102443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6E67EB9A-884C-716E-DDC6-3958A93416E4}"/>
              </a:ext>
            </a:extLst>
          </p:cNvPr>
          <p:cNvSpPr/>
          <p:nvPr/>
        </p:nvSpPr>
        <p:spPr>
          <a:xfrm flipH="1">
            <a:off x="773253" y="5738916"/>
            <a:ext cx="3097621" cy="250446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FBD86B8-220C-9256-8919-1D1C0987F176}"/>
              </a:ext>
            </a:extLst>
          </p:cNvPr>
          <p:cNvSpPr/>
          <p:nvPr/>
        </p:nvSpPr>
        <p:spPr>
          <a:xfrm>
            <a:off x="3677920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5917FCAE-A6CF-6910-AB25-448196EF4688}"/>
              </a:ext>
            </a:extLst>
          </p:cNvPr>
          <p:cNvSpPr txBox="1"/>
          <p:nvPr/>
        </p:nvSpPr>
        <p:spPr>
          <a:xfrm>
            <a:off x="591961" y="532235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1C09CE87-7D2B-CB51-5733-8608836B2FCA}"/>
              </a:ext>
            </a:extLst>
          </p:cNvPr>
          <p:cNvSpPr txBox="1"/>
          <p:nvPr/>
        </p:nvSpPr>
        <p:spPr>
          <a:xfrm flipH="1">
            <a:off x="3030042" y="1310189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685061DF-CDCA-DE1F-E29D-0AC7EBCC470B}"/>
              </a:ext>
            </a:extLst>
          </p:cNvPr>
          <p:cNvSpPr txBox="1"/>
          <p:nvPr/>
        </p:nvSpPr>
        <p:spPr>
          <a:xfrm>
            <a:off x="11514802" y="344594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1274C7-9CD7-2B89-24F6-72CF141CE71D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TRIPS RT 95 Y-CROSS</a:t>
            </a:r>
          </a:p>
        </p:txBody>
      </p:sp>
    </p:spTree>
    <p:extLst>
      <p:ext uri="{BB962C8B-B14F-4D97-AF65-F5344CB8AC3E}">
        <p14:creationId val="100925500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2026-01-25T11:23:10.733</cp:lastPrinted>
  <dcterms:created xsi:type="dcterms:W3CDTF">2026-01-25T16:23:10Z</dcterms:created>
  <dcterms:modified xsi:type="dcterms:W3CDTF">2026-01-25T16:23:10Z</dcterms:modified>
</cp:coreProperties>
</file>