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DBLS RT 6 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1008257116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3F1B10BA-011E-4CB4-9416-8FB1A018A6FE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EEAAA532-DA3A-41BA-BA29-26D6F78FFDF0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D3FDC1C9-36BE-4333-99C1-926179717A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BBFE0E4-AB5A-40E7-A77B-3FB507AF2026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C8B337E-CD40-43B9-9442-4BF00C1121D3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C12F39D3-CABD-4ABD-A2D9-9996DF1AB85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B0AE38AA-4030-4D74-88EE-63012D1E7815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3A6E8396-9EEC-45BA-8603-D91C197C2122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D9B43384-C113-4ABA-BF72-BFEB428A1351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BA92AF62-21F7-4044-92C4-2CB5E2EDD4FE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2DFF7529-6DC7-42A7-AFBD-B0E39C09F295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84A6869E-8F87-0527-F151-5242010ACF0D}"/>
              </a:ext>
            </a:extLst>
          </p:cNvPr>
          <p:cNvSpPr/>
          <p:nvPr/>
        </p:nvSpPr>
        <p:spPr>
          <a:xfrm flipH="1">
            <a:off x="1116745" y="758170"/>
            <a:ext cx="742533" cy="4135814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rgbClr val="00B0F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99FBE63-0D11-3D16-0BE3-9F250E963B58}"/>
              </a:ext>
            </a:extLst>
          </p:cNvPr>
          <p:cNvSpPr/>
          <p:nvPr/>
        </p:nvSpPr>
        <p:spPr>
          <a:xfrm>
            <a:off x="3490388" y="533400"/>
            <a:ext cx="582957" cy="4684262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rgbClr val="FF66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ACD80900-A164-F256-F6FE-AFB6C96763F0}"/>
              </a:ext>
            </a:extLst>
          </p:cNvPr>
          <p:cNvSpPr/>
          <p:nvPr/>
        </p:nvSpPr>
        <p:spPr>
          <a:xfrm flipH="1">
            <a:off x="8157602" y="466746"/>
            <a:ext cx="582957" cy="4452620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chemeClr val="tx1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6A934E7-7224-28A2-77CC-ABFFA19E1040}"/>
              </a:ext>
            </a:extLst>
          </p:cNvPr>
          <p:cNvSpPr/>
          <p:nvPr/>
        </p:nvSpPr>
        <p:spPr>
          <a:xfrm>
            <a:off x="5921492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B68F7FF0-20CC-ACE3-7DA4-9F961C9CB58A}"/>
              </a:ext>
            </a:extLst>
          </p:cNvPr>
          <p:cNvSpPr/>
          <p:nvPr/>
        </p:nvSpPr>
        <p:spPr>
          <a:xfrm>
            <a:off x="640024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6313B43A-86FC-3E67-F8B2-27268D465983}"/>
              </a:ext>
            </a:extLst>
          </p:cNvPr>
          <p:cNvSpPr/>
          <p:nvPr/>
        </p:nvSpPr>
        <p:spPr>
          <a:xfrm>
            <a:off x="687899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BD5D588-D799-12A3-0F3D-A9A7EC5178BF}"/>
              </a:ext>
            </a:extLst>
          </p:cNvPr>
          <p:cNvSpPr/>
          <p:nvPr/>
        </p:nvSpPr>
        <p:spPr>
          <a:xfrm>
            <a:off x="8514416" y="4733965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8ECF4321-7A24-FACC-3241-62CF62ECAFB6}"/>
              </a:ext>
            </a:extLst>
          </p:cNvPr>
          <p:cNvSpPr/>
          <p:nvPr/>
        </p:nvSpPr>
        <p:spPr>
          <a:xfrm>
            <a:off x="5442743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0DA1D581-CE84-4E97-1D0F-1706DC4B24D2}"/>
              </a:ext>
            </a:extLst>
          </p:cNvPr>
          <p:cNvSpPr/>
          <p:nvPr/>
        </p:nvSpPr>
        <p:spPr>
          <a:xfrm>
            <a:off x="4963994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0E6C3E9A-D41F-EEB5-839B-DF433C6A2793}"/>
              </a:ext>
            </a:extLst>
          </p:cNvPr>
          <p:cNvSpPr/>
          <p:nvPr/>
        </p:nvSpPr>
        <p:spPr>
          <a:xfrm>
            <a:off x="3320197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94E4C2E7-8D61-C48C-9865-25062CF83A4D}"/>
              </a:ext>
            </a:extLst>
          </p:cNvPr>
          <p:cNvSpPr/>
          <p:nvPr/>
        </p:nvSpPr>
        <p:spPr>
          <a:xfrm>
            <a:off x="5942805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E3247824-32B9-D2AE-F69B-A7DF8726BE47}"/>
              </a:ext>
            </a:extLst>
          </p:cNvPr>
          <p:cNvSpPr/>
          <p:nvPr/>
        </p:nvSpPr>
        <p:spPr>
          <a:xfrm>
            <a:off x="1676400" y="47339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C0600BFB-C18F-E349-46CD-57A3409006B2}"/>
              </a:ext>
            </a:extLst>
          </p:cNvPr>
          <p:cNvSpPr/>
          <p:nvPr/>
        </p:nvSpPr>
        <p:spPr>
          <a:xfrm>
            <a:off x="10312400" y="533400"/>
            <a:ext cx="742533" cy="4635500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5" name="PS1">
            <a:extLst>
              <a:ext uri="{FF2B5EF4-FFF2-40B4-BE49-F238E27FC236}">
                <a16:creationId xmlns:a16="http://schemas.microsoft.com/office/drawing/2014/main" id="{0374507E-5C62-0355-41BD-07722B0DF23A}"/>
              </a:ext>
            </a:extLst>
          </p:cNvPr>
          <p:cNvSpPr txBox="1"/>
          <p:nvPr/>
        </p:nvSpPr>
        <p:spPr>
          <a:xfrm>
            <a:off x="9812990" y="532368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16" name="2">
            <a:extLst>
              <a:ext uri="{FF2B5EF4-FFF2-40B4-BE49-F238E27FC236}">
                <a16:creationId xmlns:a16="http://schemas.microsoft.com/office/drawing/2014/main" id="{5E956E23-5592-AA3D-1A64-E133E6E5505D}"/>
              </a:ext>
            </a:extLst>
          </p:cNvPr>
          <p:cNvSpPr txBox="1"/>
          <p:nvPr/>
        </p:nvSpPr>
        <p:spPr>
          <a:xfrm>
            <a:off x="647102" y="443885"/>
            <a:ext cx="1032777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ALERT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989E7E25-E320-2D02-4E32-9FC0ABA2C130}"/>
              </a:ext>
            </a:extLst>
          </p:cNvPr>
          <p:cNvSpPr/>
          <p:nvPr/>
        </p:nvSpPr>
        <p:spPr>
          <a:xfrm>
            <a:off x="10149840" y="5025389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5F67FBF-1612-A8CC-47E5-482BCD693863}"/>
              </a:ext>
            </a:extLst>
          </p:cNvPr>
          <p:cNvSpPr txBox="1"/>
          <p:nvPr/>
        </p:nvSpPr>
        <p:spPr>
          <a:xfrm>
            <a:off x="114300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latin typeface="Arial" pitchFamily="34" charset="0"/>
                <a:cs typeface="Arial" pitchFamily="34" charset="0"/>
              </a:rPr>
              <a:t>DBLS RT 6 H </a:t>
            </a:r>
          </a:p>
        </p:txBody>
      </p:sp>
      <p:sp>
        <p:nvSpPr>
          <p:cNvPr id="19" name="PS1">
            <a:extLst>
              <a:ext uri="{FF2B5EF4-FFF2-40B4-BE49-F238E27FC236}">
                <a16:creationId xmlns:a16="http://schemas.microsoft.com/office/drawing/2014/main" id="{46C7D948-6423-4613-3C3B-311E2A68689E}"/>
              </a:ext>
            </a:extLst>
          </p:cNvPr>
          <p:cNvSpPr txBox="1"/>
          <p:nvPr/>
        </p:nvSpPr>
        <p:spPr>
          <a:xfrm>
            <a:off x="8157604" y="502538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21" name="PS1">
            <a:extLst>
              <a:ext uri="{FF2B5EF4-FFF2-40B4-BE49-F238E27FC236}">
                <a16:creationId xmlns:a16="http://schemas.microsoft.com/office/drawing/2014/main" id="{9CCE9395-23BB-B048-3B58-64B1D024BABB}"/>
              </a:ext>
            </a:extLst>
          </p:cNvPr>
          <p:cNvSpPr txBox="1"/>
          <p:nvPr/>
        </p:nvSpPr>
        <p:spPr>
          <a:xfrm>
            <a:off x="2969689" y="532368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23" name="PS1">
            <a:extLst>
              <a:ext uri="{FF2B5EF4-FFF2-40B4-BE49-F238E27FC236}">
                <a16:creationId xmlns:a16="http://schemas.microsoft.com/office/drawing/2014/main" id="{E0ADB93D-9C43-4858-8C23-05A3A0569513}"/>
              </a:ext>
            </a:extLst>
          </p:cNvPr>
          <p:cNvSpPr txBox="1"/>
          <p:nvPr/>
        </p:nvSpPr>
        <p:spPr>
          <a:xfrm flipH="1">
            <a:off x="1363908" y="502538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CFCB03FA-7343-AE62-845D-47D7B6D968F3}"/>
              </a:ext>
            </a:extLst>
          </p:cNvPr>
          <p:cNvSpPr/>
          <p:nvPr/>
        </p:nvSpPr>
        <p:spPr>
          <a:xfrm>
            <a:off x="4064000" y="508000"/>
            <a:ext cx="2044700" cy="1701800"/>
          </a:xfrm>
          <a:custGeom>
            <a:gdLst>
              <a:gd name="csX0" fmla="*/ 0 w 2044700"/>
              <a:gd name="csY0" fmla="*/ 1701800 h 1701800"/>
              <a:gd name="csX1" fmla="*/ 2044700 w 2044700"/>
              <a:gd name="csY1" fmla="*/ 0 h 17018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2044700" h="1701800">
                <a:moveTo>
                  <a:pt x="0" y="1701800"/>
                </a:moveTo>
                <a:lnTo>
                  <a:pt x="2044700" y="0"/>
                </a:lnTo>
              </a:path>
            </a:pathLst>
          </a:custGeom>
          <a:noFill/>
          <a:ln w="38100" cap="rnd">
            <a:solidFill>
              <a:srgbClr val="FF6600"/>
            </a:solidFill>
            <a:prstDash val="sysDash"/>
            <a:round/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5" name="2">
            <a:extLst>
              <a:ext uri="{FF2B5EF4-FFF2-40B4-BE49-F238E27FC236}">
                <a16:creationId xmlns:a16="http://schemas.microsoft.com/office/drawing/2014/main" id="{D6B8ACE6-71AA-EE3B-2B20-45D3ACAF1C68}"/>
              </a:ext>
            </a:extLst>
          </p:cNvPr>
          <p:cNvSpPr txBox="1"/>
          <p:nvPr/>
        </p:nvSpPr>
        <p:spPr>
          <a:xfrm>
            <a:off x="3541857" y="175972"/>
            <a:ext cx="1032777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1H</a:t>
            </a:r>
          </a:p>
        </p:txBody>
      </p:sp>
      <p:sp>
        <p:nvSpPr>
          <p:cNvPr id="26" name="2">
            <a:extLst>
              <a:ext uri="{FF2B5EF4-FFF2-40B4-BE49-F238E27FC236}">
                <a16:creationId xmlns:a16="http://schemas.microsoft.com/office/drawing/2014/main" id="{B0C1B3C9-CF3C-3D9B-C565-33CD7C017307}"/>
              </a:ext>
            </a:extLst>
          </p:cNvPr>
          <p:cNvSpPr txBox="1"/>
          <p:nvPr/>
        </p:nvSpPr>
        <p:spPr>
          <a:xfrm>
            <a:off x="5550345" y="218841"/>
            <a:ext cx="1032777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2H</a:t>
            </a:r>
          </a:p>
        </p:txBody>
      </p:sp>
      <p:sp>
        <p:nvSpPr>
          <p:cNvPr id="27" name="1">
            <a:extLst>
              <a:ext uri="{FF2B5EF4-FFF2-40B4-BE49-F238E27FC236}">
                <a16:creationId xmlns:a16="http://schemas.microsoft.com/office/drawing/2014/main" id="{72BAACE8-283B-2C98-08E9-87B68D0FD341}"/>
              </a:ext>
            </a:extLst>
          </p:cNvPr>
          <p:cNvSpPr txBox="1"/>
          <p:nvPr/>
        </p:nvSpPr>
        <p:spPr>
          <a:xfrm>
            <a:off x="4710163" y="100986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28" name="2">
            <a:extLst>
              <a:ext uri="{FF2B5EF4-FFF2-40B4-BE49-F238E27FC236}">
                <a16:creationId xmlns:a16="http://schemas.microsoft.com/office/drawing/2014/main" id="{FC14A909-5457-62E1-3F3E-7C07603A22BA}"/>
              </a:ext>
            </a:extLst>
          </p:cNvPr>
          <p:cNvSpPr txBox="1"/>
          <p:nvPr/>
        </p:nvSpPr>
        <p:spPr>
          <a:xfrm>
            <a:off x="8002191" y="78125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29" name="3">
            <a:extLst>
              <a:ext uri="{FF2B5EF4-FFF2-40B4-BE49-F238E27FC236}">
                <a16:creationId xmlns:a16="http://schemas.microsoft.com/office/drawing/2014/main" id="{1F58DCA6-5BA6-D137-4CE1-B345B3651019}"/>
              </a:ext>
            </a:extLst>
          </p:cNvPr>
          <p:cNvSpPr txBox="1"/>
          <p:nvPr/>
        </p:nvSpPr>
        <p:spPr>
          <a:xfrm>
            <a:off x="10872053" y="14224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DC10F77-F609-7A57-4519-6438FA57703D}"/>
              </a:ext>
            </a:extLst>
          </p:cNvPr>
          <p:cNvCxnSpPr/>
          <p:nvPr/>
        </p:nvCxnSpPr>
        <p:spPr>
          <a:xfrm flipV="1">
            <a:off x="6125685" y="5429597"/>
            <a:ext cx="410754" cy="915874"/>
          </a:xfrm>
          <a:prstGeom prst="line">
            <a:avLst/>
          </a:prstGeom>
          <a:ln w="38100" cap="rnd">
            <a:solidFill>
              <a:srgbClr val="00B050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53AFFEE-6CC3-3C51-C78B-2C680E70358C}"/>
              </a:ext>
            </a:extLst>
          </p:cNvPr>
          <p:cNvCxnSpPr/>
          <p:nvPr/>
        </p:nvCxnSpPr>
        <p:spPr>
          <a:xfrm>
            <a:off x="6377255" y="5429597"/>
            <a:ext cx="318367" cy="0"/>
          </a:xfrm>
          <a:prstGeom prst="line">
            <a:avLst/>
          </a:prstGeom>
          <a:ln w="38100" cap="rnd">
            <a:solidFill>
              <a:srgbClr val="00B050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3">
            <a:extLst>
              <a:ext uri="{FF2B5EF4-FFF2-40B4-BE49-F238E27FC236}">
                <a16:creationId xmlns:a16="http://schemas.microsoft.com/office/drawing/2014/main" id="{25AE5F84-9F17-F056-C177-7A5526CA4500}"/>
              </a:ext>
            </a:extLst>
          </p:cNvPr>
          <p:cNvSpPr txBox="1"/>
          <p:nvPr/>
        </p:nvSpPr>
        <p:spPr>
          <a:xfrm>
            <a:off x="7812162" y="3146591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34" name="2">
            <a:extLst>
              <a:ext uri="{FF2B5EF4-FFF2-40B4-BE49-F238E27FC236}">
                <a16:creationId xmlns:a16="http://schemas.microsoft.com/office/drawing/2014/main" id="{2CFE67C4-3748-AAEE-FD16-47B7139A7E63}"/>
              </a:ext>
            </a:extLst>
          </p:cNvPr>
          <p:cNvSpPr txBox="1"/>
          <p:nvPr/>
        </p:nvSpPr>
        <p:spPr>
          <a:xfrm>
            <a:off x="6107770" y="3362407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E9D875DA-5E46-9E30-67C7-EE926936DC28}"/>
              </a:ext>
            </a:extLst>
          </p:cNvPr>
          <p:cNvSpPr/>
          <p:nvPr/>
        </p:nvSpPr>
        <p:spPr>
          <a:xfrm>
            <a:off x="5942805" y="618545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35" name="2">
            <a:extLst>
              <a:ext uri="{FF2B5EF4-FFF2-40B4-BE49-F238E27FC236}">
                <a16:creationId xmlns:a16="http://schemas.microsoft.com/office/drawing/2014/main" id="{4375BF70-01D3-018B-EB82-93D12613B61E}"/>
              </a:ext>
            </a:extLst>
          </p:cNvPr>
          <p:cNvSpPr txBox="1"/>
          <p:nvPr/>
        </p:nvSpPr>
        <p:spPr>
          <a:xfrm>
            <a:off x="323977" y="2891437"/>
            <a:ext cx="582958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BOTTOM</a:t>
            </a:r>
          </a:p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OF #’S</a:t>
            </a:r>
          </a:p>
        </p:txBody>
      </p:sp>
      <p:sp>
        <p:nvSpPr>
          <p:cNvPr id="36" name="2">
            <a:extLst>
              <a:ext uri="{FF2B5EF4-FFF2-40B4-BE49-F238E27FC236}">
                <a16:creationId xmlns:a16="http://schemas.microsoft.com/office/drawing/2014/main" id="{86400757-2AE5-797E-70CE-8C837A0E8B10}"/>
              </a:ext>
            </a:extLst>
          </p:cNvPr>
          <p:cNvSpPr txBox="1"/>
          <p:nvPr/>
        </p:nvSpPr>
        <p:spPr>
          <a:xfrm>
            <a:off x="11285065" y="2917164"/>
            <a:ext cx="582958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BOTTOM</a:t>
            </a:r>
          </a:p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OF #’S</a:t>
            </a:r>
          </a:p>
        </p:txBody>
      </p:sp>
      <p:sp>
        <p:nvSpPr>
          <p:cNvPr id="38" name="H+2">
            <a:extLst>
              <a:ext uri="{FF2B5EF4-FFF2-40B4-BE49-F238E27FC236}">
                <a16:creationId xmlns:a16="http://schemas.microsoft.com/office/drawing/2014/main" id="{926DD830-F96B-DF6D-4B9A-79FEC8B8F2CC}"/>
              </a:ext>
            </a:extLst>
          </p:cNvPr>
          <p:cNvSpPr txBox="1"/>
          <p:nvPr/>
        </p:nvSpPr>
        <p:spPr>
          <a:xfrm>
            <a:off x="8275589" y="2268886"/>
            <a:ext cx="627530" cy="32004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H+2</a:t>
            </a:r>
          </a:p>
        </p:txBody>
      </p:sp>
      <p:sp>
        <p:nvSpPr>
          <p:cNvPr id="39" name="H+2">
            <a:extLst>
              <a:ext uri="{FF2B5EF4-FFF2-40B4-BE49-F238E27FC236}">
                <a16:creationId xmlns:a16="http://schemas.microsoft.com/office/drawing/2014/main" id="{EF2A48F7-12AB-3D80-14AF-087D59C39257}"/>
              </a:ext>
            </a:extLst>
          </p:cNvPr>
          <p:cNvSpPr txBox="1"/>
          <p:nvPr/>
        </p:nvSpPr>
        <p:spPr>
          <a:xfrm>
            <a:off x="3382038" y="2266007"/>
            <a:ext cx="627530" cy="32004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H+2</a:t>
            </a:r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0613AB65-6880-BDFF-635E-770209A92590}"/>
              </a:ext>
            </a:extLst>
          </p:cNvPr>
          <p:cNvSpPr/>
          <p:nvPr/>
        </p:nvSpPr>
        <p:spPr>
          <a:xfrm flipH="1">
            <a:off x="6513391" y="3618374"/>
            <a:ext cx="1409700" cy="1790700"/>
          </a:xfrm>
          <a:custGeom>
            <a:gdLst>
              <a:gd name="csX0" fmla="*/ 1409700 w 1409700"/>
              <a:gd name="csY0" fmla="*/ 1790700 h 1790700"/>
              <a:gd name="csX1" fmla="*/ 1409700 w 1409700"/>
              <a:gd name="csY1" fmla="*/ 0 h 1790700"/>
              <a:gd name="csX2" fmla="*/ 0 w 1409700"/>
              <a:gd name="csY2" fmla="*/ 0 h 17907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1409700" h="1790700">
                <a:moveTo>
                  <a:pt x="1409700" y="1790700"/>
                </a:moveTo>
                <a:lnTo>
                  <a:pt x="1409700" y="0"/>
                </a:lnTo>
                <a:lnTo>
                  <a:pt x="0" y="0"/>
                </a:lnTo>
              </a:path>
            </a:pathLst>
          </a:custGeom>
          <a:noFill/>
          <a:ln w="38100" cap="rnd">
            <a:solidFill>
              <a:srgbClr val="00B050"/>
            </a:solidFill>
            <a:prstDash val="sysDash"/>
            <a:round/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val="4125876308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25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2026-01-25T11:23:14.340</cp:lastPrinted>
  <dcterms:created xsi:type="dcterms:W3CDTF">2026-01-25T16:23:14Z</dcterms:created>
  <dcterms:modified xsi:type="dcterms:W3CDTF">2026-01-25T16:23:14Z</dcterms:modified>
</cp:coreProperties>
</file>