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/Relationships>
</file>

<file path=ppt/presentation.xml><?xml version="1.0" encoding="utf-8"?>
<!--Generated by Aspose.Slides for .NET 25.11-->
<p:presentation xmlns:r="http://schemas.openxmlformats.org/officeDocument/2006/relationships" xmlns:a="http://schemas.openxmlformats.org/drawingml/2006/main" xmlns:p="http://schemas.openxmlformats.org/presentationml/2006/main" saveSubsetFonts="1">
  <p:sldMasterIdLst>
    <p:sldMasterId id="2147483648" r:id="rId1"/>
    <p:sldMasterId id="2147483671" r:id="rId2"/>
  </p:sldMasterIdLst>
  <p:notesMasterIdLst>
    <p:notesMasterId r:id="rId3"/>
  </p:notesMasterIdLst>
  <p:sldIdLst>
    <p:sldId id="257" r:id="rId4"/>
  </p:sldIdLst>
  <p:sldSz cx="12192000" cy="6858000"/>
  <p:notesSz cx="6858000" cy="9144000"/>
  <p:custDataLst>
    <p:tags r:id="rId5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showPr showNarration="1">
    <p:present/>
    <p:extLs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6000"/>
    <p:restoredTop sz="0"/>
  </p:normalViewPr>
  <p:slideViewPr>
    <p:cSldViewPr>
      <p:cViewPr>
        <p:scale>
          <a:sx n="73" d="100"/>
          <a:sy n="73" d="100"/>
        </p:scale>
        <p:origin x="0" y="0"/>
      </p:cViewPr>
      <p:guideLst>
        <p:guide orient="horz" pos="2160"/>
        <p:guide pos="2880"/>
      </p:guideLst>
    </p:cSldViewPr>
  </p:slideViewPr>
  <p:notesViewPr>
    <p:cSldViewPr>
      <p:cViewPr>
        <p:scale>
          <a:sx n="1" d="100"/>
          <a:sy n="1" d="100"/>
        </p:scale>
        <p:origin x="0" y="0"/>
      </p:cViewPr>
      <p:guideLst/>
    </p:cSldViewPr>
  </p:notesViewPr>
  <p:gridSpacing cx="76200" cy="76200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2" Type="http://schemas.openxmlformats.org/officeDocument/2006/relationships/slideMaster" Target="slideMasters/slideMaster2.xml" /><Relationship Id="rId3" Type="http://schemas.openxmlformats.org/officeDocument/2006/relationships/notesMaster" Target="notesMasters/notesMaster1.xml" /><Relationship Id="rId4" Type="http://schemas.openxmlformats.org/officeDocument/2006/relationships/slide" Target="slides/slide1.xml" /><Relationship Id="rId5" Type="http://schemas.openxmlformats.org/officeDocument/2006/relationships/tags" Target="tags/tag1.xml" /><Relationship Id="rId6" Type="http://schemas.openxmlformats.org/officeDocument/2006/relationships/presProps" Target="presProps.xml" /><Relationship Id="rId7" Type="http://schemas.openxmlformats.org/officeDocument/2006/relationships/viewProps" Target="viewProps.xml" /><Relationship Id="rId8" Type="http://schemas.openxmlformats.org/officeDocument/2006/relationships/theme" Target="theme/theme1.xml" /><Relationship Id="rId9" Type="http://schemas.openxmlformats.org/officeDocument/2006/relationships/tableStyles" Target="tableStyles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FB4086-78BB-4460-BF62-EB5833CFD720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BA5DDD-CEBD-431C-97B6-801785425A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26765252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>
          <a:extLst>
            <a:ext uri="{FF2B5EF4-FFF2-40B4-BE49-F238E27FC236}">
              <a16:creationId xmlns:a16="http://schemas.microsoft.com/office/drawing/2014/main" id="{345DB66E-B5CB-C225-911F-1FF2EE9D1D25}"/>
            </a:ext>
          </a:extLst>
        </p:cNvPr>
        <p:cNvGrpSpPr/>
        <p:nvPr/>
      </p:nvGrpSpPr>
      <p:grpSpPr>
        <a:xfrm>
          <a:off x="0" y="0"/>
          <a: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E8FC540-297E-23E0-DFBB-FA7F7F78CA1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E9EF03D-B4AC-64BC-B345-FB32DE8BC0B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DBLS LT 92 MESH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23C846B-6B9E-F2D7-54E0-BEFA14F7835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2BA5DDD-CEBD-431C-97B6-801785425A2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val="3695720415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Title Slide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 title=""/>
          <p:cNvSpPr>
            <a:spLocks noGrp="1"/>
          </p:cNvSpPr>
          <p:nvPr>
            <p:ph type="subTitle" idx="1"/>
          </p:nvPr>
        </p:nvSpPr>
        <p:spPr/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69D6792F-6126-4859-805B-9D670516DA99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Title and Vertical Tex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 title="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FBFB74EA-DBF1-4907-8993-3E35F8EB9FFA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Vertical Title and Tex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Vertical Title 1" title=""/>
          <p:cNvSpPr>
            <a:spLocks noGrp="1"/>
          </p:cNvSpPr>
          <p:nvPr>
            <p:ph type="title" orient="vert"/>
          </p:nvPr>
        </p:nvSpPr>
        <p:spPr/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 title="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5EC00E05-18F6-4A9A-9B04-4A01AAF7004A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84CCB2-E12C-2CE6-13BD-3A69878C41E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49C2C85-1DBB-EC0F-02EA-5363786A1D4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C86B27-A3E0-EB36-2AF1-E75342E1B0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CC909B-14F1-80BD-3945-F48B29724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1748305-DAE6-B22B-F071-447F7475EA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4219179502"/>
      </p:ext>
    </p:extLst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064FA5-D171-761F-B64F-12DC20455E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2C5C953-37EE-4D10-7303-C12D3206D73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F8E1EA-A097-86F8-68C5-2EBD07EC0B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1E69A4-F9AB-4172-85FB-3A1E48BED2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9E9EB0-B08B-B8E0-F194-6ABC077E35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860696666"/>
      </p:ext>
    </p:extLst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98C64B-6F78-7D3B-7F31-A3A274E420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64A353-F7F9-F68A-8A6B-649D8DBF059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6D9582-A515-EC81-226C-D8EAEB8856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7526DDC-271B-A637-2A18-5B40C6446B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3AAAF1-5F9A-83BB-4915-87EFCF4155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4021393442"/>
      </p:ext>
    </p:extLst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D391AE-03FB-A057-C624-891E45E14A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E90914-1C80-11EC-7FEC-7BE6DA06672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BD99D50-E32B-0BF8-C7C8-88FA19C3AA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BE1EF84-7B8F-6507-0586-B36B52430D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45F8C66-BC29-27D9-C7BD-A1286F2B6D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4359171-50BE-7AF2-8279-4CCE290D65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989803565"/>
      </p:ext>
    </p:extLst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8278AE-5037-E173-D6A7-224C148F41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BAFE817-DC71-905B-E614-EA7C4F23B79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2658BA0-98AD-B93E-EC51-590722F49AC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ED4ED12-1B24-796D-7771-7301EBED58C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F64594C-7F52-918B-527A-AFE11BED131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954F9AA-C6C2-4E9A-E5B7-819CE2C33E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8482A2E-06B3-68B3-B674-F0CBF1A829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CCBD70A-5C2F-0B3C-191A-DE35BEB4B1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1803212770"/>
      </p:ext>
    </p:extLst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E9C37-27E1-54AA-4FBA-00D6DE6A5F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CDBB0F8-7CAC-B0B4-58A4-9B4FCB3D71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2C1FFF7-3C4E-D031-B0A9-4D5CE30120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FDEC8A0-4D52-397B-22EC-091F0375A8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3751026867"/>
      </p:ext>
    </p:extLst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8398610-DC8F-5130-F8A5-CA991B25AB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3EA867F-0536-105A-95E7-4E5FC62152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AB02DCE-B5C1-F57F-29C2-B62CFBEA2A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2550601183"/>
      </p:ext>
    </p:extLst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8B6B15-5A62-49E6-8691-B98FD6F0C9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C38A46-0BE3-D933-D38E-93414ED0D4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F7F6ADA-2349-8A30-AAA1-D0B8B04A4B1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91C47E6-A2F3-923C-340F-6879CFB3DE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5E82F60-9D2D-67C9-2C71-CFD187048C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A7F4756-60EB-1514-88B6-B0F3AACD27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341478828"/>
      </p:ext>
    </p:extLst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Title and Conten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 title="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2174D2EA-F943-442A-B27F-A39D2CB5BF01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8EB8E7-3C74-788C-239B-857667AA67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FA157CE-9641-FCFB-058E-26DB6F1AAD8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51E59A2-8304-EAAF-8B22-9D3901EA1D1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E718937-667C-EDB8-8E14-85AB21E19E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629ABBC-78AE-939E-2452-B2066F5427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92E20C4-9479-E273-8EB9-DB7E3CA91C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2644189952"/>
      </p:ext>
    </p:extLst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04530A-4155-E8BB-3F6F-A7F875439B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4C5701A-2DDE-BD72-F46C-20E6FF319AD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A23F2B-E123-FE34-055A-7BCEEF66F4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8A5CFD-C06D-3609-268A-8817462FB6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64962CA-993D-27A2-1219-3EC5FA6F44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863714754"/>
      </p:ext>
    </p:extLst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770B213-5C90-F59E-CBD6-3CD358E3787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9082158-7313-1166-23E2-8901E93EE9E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D6AB70-1F54-8A14-43B7-FE3EA43C50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62608D-0825-EDF1-5D5E-F47FC907E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E2C8E9-D83A-D7DD-D1BA-F30DEA7321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1964123748"/>
      </p:ext>
    </p:extLst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Section Header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 title=""/>
          <p:cNvSpPr>
            <a:spLocks noGrp="1"/>
          </p:cNvSpPr>
          <p:nvPr>
            <p:ph type="body" idx="1"/>
          </p:nvPr>
        </p:nvSpPr>
        <p:spPr/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7585EB12-2DD4-4359-95BA-C60717608B66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Two Conten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 title=""/>
          <p:cNvSpPr>
            <a:spLocks noGrp="1"/>
          </p:cNvSpPr>
          <p:nvPr>
            <p:ph sz="half" idx="1"/>
          </p:nvPr>
        </p:nvSpPr>
        <p:spPr/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 title=""/>
          <p:cNvSpPr>
            <a:spLocks noGrp="1"/>
          </p:cNvSpPr>
          <p:nvPr>
            <p:ph sz="half" idx="2"/>
          </p:nvPr>
        </p:nvSpPr>
        <p:spPr/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 title=""/>
          <p:cNvSpPr>
            <a:spLocks noGrp="1"/>
          </p:cNvSpPr>
          <p:nvPr>
            <p:ph type="dt" sz="half" idx="3"/>
          </p:nvPr>
        </p:nvSpPr>
        <p:spPr/>
        <p:txBody>
          <a:bodyPr/>
          <a:lstStyle/>
          <a:p>
            <a:fld id="{4C5C0EFB-0F92-41A8-A617-56821C25D6DD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6" name="Footer Placeholder 5" title="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 title="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Comparison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 title=""/>
          <p:cNvSpPr>
            <a:spLocks noGrp="1"/>
          </p:cNvSpPr>
          <p:nvPr>
            <p:ph type="body" idx="1"/>
          </p:nvPr>
        </p:nvSpPr>
        <p:spPr/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 title=""/>
          <p:cNvSpPr>
            <a:spLocks noGrp="1"/>
          </p:cNvSpPr>
          <p:nvPr>
            <p:ph sz="half" idx="2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 title=""/>
          <p:cNvSpPr>
            <a:spLocks noGrp="1"/>
          </p:cNvSpPr>
          <p:nvPr>
            <p:ph type="body" sz="quarter" idx="3"/>
          </p:nvPr>
        </p:nvSpPr>
        <p:spPr/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 title=""/>
          <p:cNvSpPr>
            <a:spLocks noGrp="1"/>
          </p:cNvSpPr>
          <p:nvPr>
            <p:ph sz="quarter" idx="4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 title=""/>
          <p:cNvSpPr>
            <a:spLocks noGrp="1"/>
          </p:cNvSpPr>
          <p:nvPr>
            <p:ph type="dt" sz="half" idx="5"/>
          </p:nvPr>
        </p:nvSpPr>
        <p:spPr/>
        <p:txBody>
          <a:bodyPr/>
          <a:lstStyle/>
          <a:p>
            <a:fld id="{E17887B4-867C-4E2E-A572-B8A44C7C791D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8" name="Footer Placeholder 7" title=""/>
          <p:cNvSpPr>
            <a:spLocks noGrp="1"/>
          </p:cNvSpPr>
          <p:nvPr>
            <p:ph type="ftr" sz="quarter" idx="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 title="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Title Only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 title=""/>
          <p:cNvSpPr>
            <a:spLocks noGrp="1"/>
          </p:cNvSpPr>
          <p:nvPr>
            <p:ph type="dt" sz="half" idx="1"/>
          </p:nvPr>
        </p:nvSpPr>
        <p:spPr/>
        <p:txBody>
          <a:bodyPr/>
          <a:lstStyle/>
          <a:p>
            <a:fld id="{CD5543DC-4B80-47FF-B56C-EF75B366A761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4" name="Footer Placeholder 3" title=""/>
          <p:cNvSpPr>
            <a:spLocks noGrp="1"/>
          </p:cNvSpPr>
          <p:nvPr>
            <p:ph type="ftr" sz="quarter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 title=""/>
          <p:cNvSpPr>
            <a:spLocks noGrp="1"/>
          </p:cNvSpPr>
          <p:nvPr>
            <p:ph type="sldNum" sz="quarter" idx="3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Blank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Date Placeholder 1" title=""/>
          <p:cNvSpPr>
            <a:spLocks noGrp="1"/>
          </p:cNvSpPr>
          <p:nvPr>
            <p:ph type="dt" sz="half"/>
          </p:nvPr>
        </p:nvSpPr>
        <p:spPr/>
        <p:txBody>
          <a:bodyPr/>
          <a:lstStyle/>
          <a:p>
            <a:fld id="{615C897C-B1BF-47A1-A116-AEE957D2EB4D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3" name="Footer Placeholder 2" title=""/>
          <p:cNvSpPr>
            <a:spLocks noGrp="1"/>
          </p:cNvSpPr>
          <p:nvPr>
            <p:ph type="ftr" sz="quarter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 title="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Content with Caption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 title="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 title=""/>
          <p:cNvSpPr>
            <a:spLocks noGrp="1"/>
          </p:cNvSpPr>
          <p:nvPr>
            <p:ph type="body" sz="half" idx="2"/>
          </p:nvPr>
        </p:nvSpPr>
        <p:spPr/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 title=""/>
          <p:cNvSpPr>
            <a:spLocks noGrp="1"/>
          </p:cNvSpPr>
          <p:nvPr>
            <p:ph type="dt" sz="half" idx="3"/>
          </p:nvPr>
        </p:nvSpPr>
        <p:spPr/>
        <p:txBody>
          <a:bodyPr/>
          <a:lstStyle/>
          <a:p>
            <a:fld id="{4A1D6A4F-7EC7-4B41-AE88-4C907B364301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6" name="Footer Placeholder 5" title="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 title="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Picture with Caption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 title=""/>
          <p:cNvSpPr>
            <a:spLocks noGrp="1"/>
          </p:cNvSpPr>
          <p:nvPr>
            <p:ph type="pic" idx="1"/>
          </p:nvPr>
        </p:nvSpPr>
        <p:spPr/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 title=""/>
          <p:cNvSpPr>
            <a:spLocks noGrp="1"/>
          </p:cNvSpPr>
          <p:nvPr>
            <p:ph type="body" sz="half" idx="2"/>
          </p:nvPr>
        </p:nvSpPr>
        <p:spPr/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 title=""/>
          <p:cNvSpPr>
            <a:spLocks noGrp="1"/>
          </p:cNvSpPr>
          <p:nvPr>
            <p:ph type="dt" sz="half" idx="3"/>
          </p:nvPr>
        </p:nvSpPr>
        <p:spPr/>
        <p:txBody>
          <a:bodyPr/>
          <a:lstStyle/>
          <a:p>
            <a:fld id="{C0B9A681-2A38-43BC-91FB-A7073DAE4853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6" name="Footer Placeholder 5" title="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 title="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10" Type="http://schemas.openxmlformats.org/officeDocument/2006/relationships/slideLayout" Target="../slideLayouts/slideLayout21.xml" /><Relationship Id="rId11" Type="http://schemas.openxmlformats.org/officeDocument/2006/relationships/slideLayout" Target="../slideLayouts/slideLayout22.xml" /><Relationship Id="rId12" Type="http://schemas.openxmlformats.org/officeDocument/2006/relationships/theme" Target="../theme/theme2.xml" /><Relationship Id="rId2" Type="http://schemas.openxmlformats.org/officeDocument/2006/relationships/slideLayout" Target="../slideLayouts/slideLayout13.xml" /><Relationship Id="rId3" Type="http://schemas.openxmlformats.org/officeDocument/2006/relationships/slideLayout" Target="../slideLayouts/slideLayout14.xml" /><Relationship Id="rId4" Type="http://schemas.openxmlformats.org/officeDocument/2006/relationships/slideLayout" Target="../slideLayouts/slideLayout15.xml" /><Relationship Id="rId5" Type="http://schemas.openxmlformats.org/officeDocument/2006/relationships/slideLayout" Target="../slideLayouts/slideLayout16.xml" /><Relationship Id="rId6" Type="http://schemas.openxmlformats.org/officeDocument/2006/relationships/slideLayout" Target="../slideLayouts/slideLayout17.xml" /><Relationship Id="rId7" Type="http://schemas.openxmlformats.org/officeDocument/2006/relationships/slideLayout" Target="../slideLayouts/slideLayout18.xml" /><Relationship Id="rId8" Type="http://schemas.openxmlformats.org/officeDocument/2006/relationships/slideLayout" Target="../slideLayouts/slideLayout19.xml" /><Relationship Id="rId9" Type="http://schemas.openxmlformats.org/officeDocument/2006/relationships/slideLayout" Target="../slideLayouts/slideLayout20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Placeholder 1" title="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 title="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FD0B7A-F5DD-4F40-B4CB-3B2C354B893A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6565EF6-4684-62FE-6839-16459BCF7A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844E29-3445-4B5F-407B-349ADF7507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A5EBD4B-E07F-82B0-E598-BDBCCB29D26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FA5273-4F22-56C5-511D-644A14E6990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9D1139-63BD-8582-8E80-3838DE7F3D1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19562997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1.pn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1DDFA12-9EA2-49D7-288F-32870CADA19D}"/>
            </a:ext>
          </a:extLst>
        </p:cNvPr>
        <p:cNvGrpSpPr/>
        <p:nvPr/>
      </p:nvGrpSpPr>
      <p:grpSpPr>
        <a:xfrm>
          <a:off x="0" y="0"/>
          <a:ext cx="0" cy="0"/>
        </a:xfrm>
      </p:grpSpPr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A268D223-5673-1B36-F87D-8A8369104DE5}"/>
              </a:ext>
            </a:extLst>
          </p:cNvPr>
          <p:cNvSpPr/>
          <p:nvPr/>
        </p:nvSpPr>
        <p:spPr>
          <a:xfrm flipH="1">
            <a:off x="297180" y="2209800"/>
            <a:ext cx="1526540" cy="2998469"/>
          </a:xfrm>
          <a:custGeom>
            <a:gdLst>
              <a:gd name="csX0" fmla="*/ 0 w 2438400"/>
              <a:gd name="csY0" fmla="*/ 2946400 h 2946400"/>
              <a:gd name="csX1" fmla="*/ 0 w 2438400"/>
              <a:gd name="csY1" fmla="*/ 0 h 2946400"/>
              <a:gd name="csX2" fmla="*/ 2438400 w 2438400"/>
              <a:gd name="csY2" fmla="*/ 0 h 2946400"/>
            </a:gdLst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</a:cxnLst>
            <a:rect l="l" t="t" r="r" b="b"/>
            <a:pathLst>
              <a:path w="2438400" h="2946400">
                <a:moveTo>
                  <a:pt x="0" y="2946400"/>
                </a:moveTo>
                <a:lnTo>
                  <a:pt x="0" y="0"/>
                </a:lnTo>
                <a:lnTo>
                  <a:pt x="2438400" y="0"/>
                </a:lnTo>
              </a:path>
            </a:pathLst>
          </a:custGeom>
          <a:noFill/>
          <a:ln w="38100">
            <a:solidFill>
              <a:srgbClr val="FF0000"/>
            </a:solidFill>
            <a:tailEnd type="triangle" w="lg" len="lg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93FAB078-062E-665A-853F-C16EF5DF33AF}"/>
              </a:ext>
            </a:extLst>
          </p:cNvPr>
          <p:cNvSpPr/>
          <p:nvPr/>
        </p:nvSpPr>
        <p:spPr>
          <a:xfrm flipH="1">
            <a:off x="6046988" y="4705349"/>
            <a:ext cx="365760" cy="320040"/>
          </a:xfrm>
          <a:prstGeom prst="rect">
            <a:avLst/>
          </a:prstGeom>
          <a:solidFill>
            <a:schemeClr val="bg1"/>
          </a:solidFill>
          <a:ln w="381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676D5179-838D-DF06-E5D6-77D95C605BF3}"/>
              </a:ext>
            </a:extLst>
          </p:cNvPr>
          <p:cNvSpPr/>
          <p:nvPr/>
        </p:nvSpPr>
        <p:spPr>
          <a:xfrm flipH="1">
            <a:off x="5568238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86C09231-E231-6CF9-8CEF-7A53588F1218}"/>
              </a:ext>
            </a:extLst>
          </p:cNvPr>
          <p:cNvSpPr/>
          <p:nvPr/>
        </p:nvSpPr>
        <p:spPr>
          <a:xfrm flipH="1">
            <a:off x="5089488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C6B6D843-A0EC-6F78-136D-7297CF16008B}"/>
              </a:ext>
            </a:extLst>
          </p:cNvPr>
          <p:cNvSpPr/>
          <p:nvPr/>
        </p:nvSpPr>
        <p:spPr>
          <a:xfrm flipH="1">
            <a:off x="6525737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F1DE9F97-6188-4799-2FB4-A35899ECE9EC}"/>
              </a:ext>
            </a:extLst>
          </p:cNvPr>
          <p:cNvSpPr/>
          <p:nvPr/>
        </p:nvSpPr>
        <p:spPr>
          <a:xfrm flipH="1">
            <a:off x="7004486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F33F8611-1C2B-F817-EED2-67B8E9749515}"/>
              </a:ext>
            </a:extLst>
          </p:cNvPr>
          <p:cNvSpPr/>
          <p:nvPr/>
        </p:nvSpPr>
        <p:spPr>
          <a:xfrm flipH="1">
            <a:off x="6025675" y="5669321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Q</a:t>
            </a: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947A1445-59C0-3A93-C752-3A97E19E02A8}"/>
              </a:ext>
            </a:extLst>
          </p:cNvPr>
          <p:cNvSpPr/>
          <p:nvPr/>
        </p:nvSpPr>
        <p:spPr>
          <a:xfrm flipH="1">
            <a:off x="10138927" y="4733965"/>
            <a:ext cx="365760" cy="320040"/>
          </a:xfrm>
          <a:prstGeom prst="ellipse">
            <a:avLst/>
          </a:prstGeom>
          <a:solidFill>
            <a:srgbClr val="00B0F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X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A81F3146-B4D4-CD7A-095F-4291B1FB2CF1}"/>
              </a:ext>
            </a:extLst>
          </p:cNvPr>
          <p:cNvSpPr/>
          <p:nvPr/>
        </p:nvSpPr>
        <p:spPr>
          <a:xfrm flipH="1">
            <a:off x="1640840" y="5025389"/>
            <a:ext cx="365760" cy="320040"/>
          </a:xfrm>
          <a:prstGeom prst="ellipse">
            <a:avLst/>
          </a:prstGeom>
          <a:solidFill>
            <a:srgbClr val="FF00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Z</a:t>
            </a:r>
          </a:p>
        </p:txBody>
      </p:sp>
      <p:sp>
        <p:nvSpPr>
          <p:cNvPr id="15" name="BS1">
            <a:extLst>
              <a:ext uri="{FF2B5EF4-FFF2-40B4-BE49-F238E27FC236}">
                <a16:creationId xmlns:a16="http://schemas.microsoft.com/office/drawing/2014/main" id="{891AFCE7-C136-EF73-95B2-67F6D7F0401E}"/>
              </a:ext>
            </a:extLst>
          </p:cNvPr>
          <p:cNvSpPr txBox="1"/>
          <p:nvPr/>
        </p:nvSpPr>
        <p:spPr>
          <a:xfrm flipH="1">
            <a:off x="9820610" y="5054005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BS1</a:t>
            </a:r>
          </a:p>
        </p:txBody>
      </p:sp>
      <p:sp>
        <p:nvSpPr>
          <p:cNvPr id="16" name="2">
            <a:extLst>
              <a:ext uri="{FF2B5EF4-FFF2-40B4-BE49-F238E27FC236}">
                <a16:creationId xmlns:a16="http://schemas.microsoft.com/office/drawing/2014/main" id="{594A3A25-C56B-86E9-B3C8-EA8AA3F91C81}"/>
              </a:ext>
            </a:extLst>
          </p:cNvPr>
          <p:cNvSpPr txBox="1"/>
          <p:nvPr/>
        </p:nvSpPr>
        <p:spPr>
          <a:xfrm flipH="1">
            <a:off x="9886385" y="1889761"/>
            <a:ext cx="505084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12</a:t>
            </a:r>
          </a:p>
        </p:txBody>
      </p:sp>
      <p:sp>
        <p:nvSpPr>
          <p:cNvPr id="17" name="BS2">
            <a:extLst>
              <a:ext uri="{FF2B5EF4-FFF2-40B4-BE49-F238E27FC236}">
                <a16:creationId xmlns:a16="http://schemas.microsoft.com/office/drawing/2014/main" id="{0AA07023-C65B-7401-001A-8672B6BAE5CD}"/>
              </a:ext>
            </a:extLst>
          </p:cNvPr>
          <p:cNvSpPr txBox="1"/>
          <p:nvPr/>
        </p:nvSpPr>
        <p:spPr>
          <a:xfrm flipH="1">
            <a:off x="8241583" y="5316218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BS2</a:t>
            </a:r>
          </a:p>
        </p:txBody>
      </p:sp>
      <p:sp>
        <p:nvSpPr>
          <p:cNvPr id="18" name="PS1">
            <a:extLst>
              <a:ext uri="{FF2B5EF4-FFF2-40B4-BE49-F238E27FC236}">
                <a16:creationId xmlns:a16="http://schemas.microsoft.com/office/drawing/2014/main" id="{652FF8C1-8DFB-F46E-58F8-6143A0D68E58}"/>
              </a:ext>
            </a:extLst>
          </p:cNvPr>
          <p:cNvSpPr txBox="1"/>
          <p:nvPr/>
        </p:nvSpPr>
        <p:spPr>
          <a:xfrm flipH="1">
            <a:off x="3065897" y="5025389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PS2</a:t>
            </a:r>
          </a:p>
        </p:txBody>
      </p:sp>
      <p:sp>
        <p:nvSpPr>
          <p:cNvPr id="19" name="PS1">
            <a:extLst>
              <a:ext uri="{FF2B5EF4-FFF2-40B4-BE49-F238E27FC236}">
                <a16:creationId xmlns:a16="http://schemas.microsoft.com/office/drawing/2014/main" id="{FF8B5BF6-ECFB-91F6-6A41-682A9F534A83}"/>
              </a:ext>
            </a:extLst>
          </p:cNvPr>
          <p:cNvSpPr txBox="1"/>
          <p:nvPr/>
        </p:nvSpPr>
        <p:spPr>
          <a:xfrm flipH="1">
            <a:off x="1230910" y="5328325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PS1</a:t>
            </a:r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1DEDF11A-D2EC-8F02-0FB5-1EECAB3FD217}"/>
              </a:ext>
            </a:extLst>
          </p:cNvPr>
          <p:cNvSpPr/>
          <p:nvPr/>
        </p:nvSpPr>
        <p:spPr>
          <a:xfrm>
            <a:off x="10321807" y="2209800"/>
            <a:ext cx="1526540" cy="2684185"/>
          </a:xfrm>
          <a:custGeom>
            <a:gdLst>
              <a:gd name="csX0" fmla="*/ 0 w 2438400"/>
              <a:gd name="csY0" fmla="*/ 2946400 h 2946400"/>
              <a:gd name="csX1" fmla="*/ 0 w 2438400"/>
              <a:gd name="csY1" fmla="*/ 0 h 2946400"/>
              <a:gd name="csX2" fmla="*/ 2438400 w 2438400"/>
              <a:gd name="csY2" fmla="*/ 0 h 2946400"/>
            </a:gdLst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</a:cxnLst>
            <a:rect l="l" t="t" r="r" b="b"/>
            <a:pathLst>
              <a:path w="2438400" h="2946400">
                <a:moveTo>
                  <a:pt x="0" y="2946400"/>
                </a:moveTo>
                <a:lnTo>
                  <a:pt x="0" y="0"/>
                </a:lnTo>
                <a:lnTo>
                  <a:pt x="2438400" y="0"/>
                </a:lnTo>
              </a:path>
            </a:pathLst>
          </a:custGeom>
          <a:noFill/>
          <a:ln w="38100">
            <a:solidFill>
              <a:srgbClr val="00B0F0"/>
            </a:solidFill>
            <a:tailEnd type="triangle" w="lg" len="lg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1" name="2">
            <a:extLst>
              <a:ext uri="{FF2B5EF4-FFF2-40B4-BE49-F238E27FC236}">
                <a16:creationId xmlns:a16="http://schemas.microsoft.com/office/drawing/2014/main" id="{496F30DF-8985-8522-3CA7-4969AE79409F}"/>
              </a:ext>
            </a:extLst>
          </p:cNvPr>
          <p:cNvSpPr txBox="1"/>
          <p:nvPr/>
        </p:nvSpPr>
        <p:spPr>
          <a:xfrm flipH="1">
            <a:off x="1754058" y="1889761"/>
            <a:ext cx="505084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12</a:t>
            </a:r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50255416-3E57-8F07-46F1-E6A1461802CE}"/>
              </a:ext>
            </a:extLst>
          </p:cNvPr>
          <p:cNvSpPr/>
          <p:nvPr/>
        </p:nvSpPr>
        <p:spPr>
          <a:xfrm flipH="1">
            <a:off x="3571240" y="3867108"/>
            <a:ext cx="4371340" cy="1035092"/>
          </a:xfrm>
          <a:custGeom>
            <a:gdLst>
              <a:gd name="csX0" fmla="*/ 4165600 w 4165600"/>
              <a:gd name="csY0" fmla="*/ 1117600 h 1117600"/>
              <a:gd name="csX1" fmla="*/ 0 w 4165600"/>
              <a:gd name="csY1" fmla="*/ 0 h 1117600"/>
            </a:gdLst>
            <a:cxnLst>
              <a:cxn ang="0">
                <a:pos x="csX0" y="csY0"/>
              </a:cxn>
              <a:cxn ang="0">
                <a:pos x="csX1" y="csY1"/>
              </a:cxn>
            </a:cxnLst>
            <a:rect l="l" t="t" r="r" b="b"/>
            <a:pathLst>
              <a:path w="4165600" h="1117600">
                <a:moveTo>
                  <a:pt x="4165600" y="1117600"/>
                </a:moveTo>
                <a:cubicBezTo>
                  <a:pt x="2967567" y="275167"/>
                  <a:pt x="1591733" y="80433"/>
                  <a:pt x="0" y="0"/>
                </a:cubicBezTo>
              </a:path>
            </a:pathLst>
          </a:custGeom>
          <a:noFill/>
          <a:ln w="38100">
            <a:solidFill>
              <a:schemeClr val="tx1"/>
            </a:solidFill>
            <a:tailEnd type="none" w="lg" len="lg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3" name="1">
            <a:extLst>
              <a:ext uri="{FF2B5EF4-FFF2-40B4-BE49-F238E27FC236}">
                <a16:creationId xmlns:a16="http://schemas.microsoft.com/office/drawing/2014/main" id="{D7B5B6EA-FB25-D13D-AE08-D90F9202F4D3}"/>
              </a:ext>
            </a:extLst>
          </p:cNvPr>
          <p:cNvSpPr txBox="1"/>
          <p:nvPr/>
        </p:nvSpPr>
        <p:spPr>
          <a:xfrm flipH="1">
            <a:off x="114300" y="1723984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1</a:t>
            </a:r>
          </a:p>
        </p:txBody>
      </p:sp>
      <p:sp>
        <p:nvSpPr>
          <p:cNvPr id="24" name="2">
            <a:extLst>
              <a:ext uri="{FF2B5EF4-FFF2-40B4-BE49-F238E27FC236}">
                <a16:creationId xmlns:a16="http://schemas.microsoft.com/office/drawing/2014/main" id="{BE3373A4-98D4-56B1-ABA8-667B868E5455}"/>
              </a:ext>
            </a:extLst>
          </p:cNvPr>
          <p:cNvSpPr txBox="1"/>
          <p:nvPr/>
        </p:nvSpPr>
        <p:spPr>
          <a:xfrm flipH="1">
            <a:off x="7592050" y="4075329"/>
            <a:ext cx="656345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4-5</a:t>
            </a: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76A3E6D9-DCC1-E19F-8E96-9C403A8FFC43}"/>
              </a:ext>
            </a:extLst>
          </p:cNvPr>
          <p:cNvSpPr/>
          <p:nvPr/>
        </p:nvSpPr>
        <p:spPr>
          <a:xfrm flipH="1">
            <a:off x="3384214" y="4733965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Y</a:t>
            </a:r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85CD303C-B30C-936C-4E60-14B324503080}"/>
              </a:ext>
            </a:extLst>
          </p:cNvPr>
          <p:cNvSpPr/>
          <p:nvPr/>
        </p:nvSpPr>
        <p:spPr>
          <a:xfrm>
            <a:off x="4292383" y="3709034"/>
            <a:ext cx="4492128" cy="1491595"/>
          </a:xfrm>
          <a:custGeom>
            <a:gdLst>
              <a:gd name="csX0" fmla="*/ 4165600 w 4165600"/>
              <a:gd name="csY0" fmla="*/ 1117600 h 1117600"/>
              <a:gd name="csX1" fmla="*/ 0 w 4165600"/>
              <a:gd name="csY1" fmla="*/ 0 h 1117600"/>
            </a:gdLst>
            <a:cxnLst>
              <a:cxn ang="0">
                <a:pos x="csX0" y="csY0"/>
              </a:cxn>
              <a:cxn ang="0">
                <a:pos x="csX1" y="csY1"/>
              </a:cxn>
            </a:cxnLst>
            <a:rect l="l" t="t" r="r" b="b"/>
            <a:pathLst>
              <a:path w="4165600" h="1117600">
                <a:moveTo>
                  <a:pt x="4165600" y="1117600"/>
                </a:moveTo>
                <a:cubicBezTo>
                  <a:pt x="2967567" y="275167"/>
                  <a:pt x="1591733" y="80433"/>
                  <a:pt x="0" y="0"/>
                </a:cubicBezTo>
              </a:path>
            </a:pathLst>
          </a:custGeom>
          <a:noFill/>
          <a:ln w="38100">
            <a:solidFill>
              <a:srgbClr val="FF6600"/>
            </a:solidFill>
            <a:tailEnd type="none" w="lg" len="lg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6" name="2">
            <a:extLst>
              <a:ext uri="{FF2B5EF4-FFF2-40B4-BE49-F238E27FC236}">
                <a16:creationId xmlns:a16="http://schemas.microsoft.com/office/drawing/2014/main" id="{270B0A8F-090F-7871-43C9-7DABAB4C50E3}"/>
              </a:ext>
            </a:extLst>
          </p:cNvPr>
          <p:cNvSpPr txBox="1"/>
          <p:nvPr/>
        </p:nvSpPr>
        <p:spPr>
          <a:xfrm>
            <a:off x="3870697" y="3995149"/>
            <a:ext cx="656345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5-6</a:t>
            </a:r>
          </a:p>
        </p:txBody>
      </p:sp>
      <p:sp>
        <p:nvSpPr>
          <p:cNvPr id="27" name="Freeform: Shape 26">
            <a:extLst>
              <a:ext uri="{FF2B5EF4-FFF2-40B4-BE49-F238E27FC236}">
                <a16:creationId xmlns:a16="http://schemas.microsoft.com/office/drawing/2014/main" id="{EDBE8D8B-D75E-5909-3DEF-01B2F619B4E4}"/>
              </a:ext>
            </a:extLst>
          </p:cNvPr>
          <p:cNvSpPr/>
          <p:nvPr/>
        </p:nvSpPr>
        <p:spPr>
          <a:xfrm flipH="1">
            <a:off x="4276857" y="3710353"/>
            <a:ext cx="34834" cy="339635"/>
          </a:xfrm>
          <a:custGeom>
            <a:gdLst>
              <a:gd name="csX0" fmla="*/ 0 w 34834"/>
              <a:gd name="csY0" fmla="*/ 0 h 339635"/>
              <a:gd name="csX1" fmla="*/ 34834 w 34834"/>
              <a:gd name="csY1" fmla="*/ 339635 h 339635"/>
            </a:gdLst>
            <a:cxnLst>
              <a:cxn ang="0">
                <a:pos x="csX0" y="csY0"/>
              </a:cxn>
              <a:cxn ang="0">
                <a:pos x="csX1" y="csY1"/>
              </a:cxn>
            </a:cxnLst>
            <a:rect l="l" t="t" r="r" b="b"/>
            <a:pathLst>
              <a:path w="34834" h="339635">
                <a:moveTo>
                  <a:pt x="0" y="0"/>
                </a:moveTo>
                <a:lnTo>
                  <a:pt x="34834" y="339635"/>
                </a:lnTo>
              </a:path>
            </a:pathLst>
          </a:custGeom>
          <a:noFill/>
          <a:ln w="38100">
            <a:solidFill>
              <a:srgbClr val="FF6600"/>
            </a:solidFill>
            <a:tailEnd type="triangle" w="lg" len="lg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8" name="Freeform: Shape 27">
            <a:extLst>
              <a:ext uri="{FF2B5EF4-FFF2-40B4-BE49-F238E27FC236}">
                <a16:creationId xmlns:a16="http://schemas.microsoft.com/office/drawing/2014/main" id="{47E82335-AFCC-AB06-3690-B0C8B4A7E586}"/>
              </a:ext>
            </a:extLst>
          </p:cNvPr>
          <p:cNvSpPr/>
          <p:nvPr/>
        </p:nvSpPr>
        <p:spPr>
          <a:xfrm flipH="1">
            <a:off x="2987989" y="3693113"/>
            <a:ext cx="1323702" cy="17417"/>
          </a:xfrm>
          <a:custGeom>
            <a:gdLst>
              <a:gd name="csX0" fmla="*/ 0 w 1323702"/>
              <a:gd name="csY0" fmla="*/ 17417 h 17417"/>
              <a:gd name="csX1" fmla="*/ 1323702 w 1323702"/>
              <a:gd name="csY1" fmla="*/ 0 h 17417"/>
            </a:gdLst>
            <a:cxnLst>
              <a:cxn ang="0">
                <a:pos x="csX0" y="csY0"/>
              </a:cxn>
              <a:cxn ang="0">
                <a:pos x="csX1" y="csY1"/>
              </a:cxn>
            </a:cxnLst>
            <a:rect l="l" t="t" r="r" b="b"/>
            <a:pathLst>
              <a:path w="1323702" h="17417">
                <a:moveTo>
                  <a:pt x="0" y="17417"/>
                </a:moveTo>
                <a:lnTo>
                  <a:pt x="1323702" y="0"/>
                </a:lnTo>
              </a:path>
            </a:pathLst>
          </a:custGeom>
          <a:noFill/>
          <a:ln w="38100">
            <a:solidFill>
              <a:srgbClr val="FF6600"/>
            </a:solidFill>
            <a:tailEnd type="triangle" w="lg" len="lg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64C66547-0366-C04F-AC62-7D6BC4A7D843}"/>
              </a:ext>
            </a:extLst>
          </p:cNvPr>
          <p:cNvSpPr/>
          <p:nvPr/>
        </p:nvSpPr>
        <p:spPr>
          <a:xfrm flipH="1">
            <a:off x="7885388" y="3867108"/>
            <a:ext cx="34834" cy="339635"/>
          </a:xfrm>
          <a:custGeom>
            <a:gdLst>
              <a:gd name="csX0" fmla="*/ 0 w 34834"/>
              <a:gd name="csY0" fmla="*/ 0 h 339635"/>
              <a:gd name="csX1" fmla="*/ 34834 w 34834"/>
              <a:gd name="csY1" fmla="*/ 339635 h 339635"/>
            </a:gdLst>
            <a:cxnLst>
              <a:cxn ang="0">
                <a:pos x="csX0" y="csY0"/>
              </a:cxn>
              <a:cxn ang="0">
                <a:pos x="csX1" y="csY1"/>
              </a:cxn>
            </a:cxnLst>
            <a:rect l="l" t="t" r="r" b="b"/>
            <a:pathLst>
              <a:path w="34834" h="339635">
                <a:moveTo>
                  <a:pt x="0" y="0"/>
                </a:moveTo>
                <a:lnTo>
                  <a:pt x="34834" y="339635"/>
                </a:lnTo>
              </a:path>
            </a:pathLst>
          </a:custGeom>
          <a:noFill/>
          <a:ln w="38100">
            <a:solidFill>
              <a:schemeClr val="tx1"/>
            </a:solidFill>
            <a:tailEnd type="triangle" w="lg" len="lg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30" name="Freeform: Shape 29">
            <a:extLst>
              <a:ext uri="{FF2B5EF4-FFF2-40B4-BE49-F238E27FC236}">
                <a16:creationId xmlns:a16="http://schemas.microsoft.com/office/drawing/2014/main" id="{EED204C2-69F3-0D91-FBF2-26A6DEFB2DF0}"/>
              </a:ext>
            </a:extLst>
          </p:cNvPr>
          <p:cNvSpPr/>
          <p:nvPr/>
        </p:nvSpPr>
        <p:spPr>
          <a:xfrm>
            <a:off x="7901817" y="3848080"/>
            <a:ext cx="1323702" cy="17417"/>
          </a:xfrm>
          <a:custGeom>
            <a:gdLst>
              <a:gd name="csX0" fmla="*/ 0 w 1323702"/>
              <a:gd name="csY0" fmla="*/ 17417 h 17417"/>
              <a:gd name="csX1" fmla="*/ 1323702 w 1323702"/>
              <a:gd name="csY1" fmla="*/ 0 h 17417"/>
            </a:gdLst>
            <a:cxnLst>
              <a:cxn ang="0">
                <a:pos x="csX0" y="csY0"/>
              </a:cxn>
              <a:cxn ang="0">
                <a:pos x="csX1" y="csY1"/>
              </a:cxn>
            </a:cxnLst>
            <a:rect l="l" t="t" r="r" b="b"/>
            <a:pathLst>
              <a:path w="1323702" h="17417">
                <a:moveTo>
                  <a:pt x="0" y="17417"/>
                </a:moveTo>
                <a:lnTo>
                  <a:pt x="1323702" y="0"/>
                </a:lnTo>
              </a:path>
            </a:pathLst>
          </a:custGeom>
          <a:noFill/>
          <a:ln w="38100">
            <a:solidFill>
              <a:schemeClr val="tx1"/>
            </a:solidFill>
            <a:tailEnd type="triangle" w="lg" len="lg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257141B6-B97C-7D35-77B5-1696FA1B5926}"/>
              </a:ext>
            </a:extLst>
          </p:cNvPr>
          <p:cNvSpPr/>
          <p:nvPr/>
        </p:nvSpPr>
        <p:spPr>
          <a:xfrm flipH="1">
            <a:off x="8578433" y="5025389"/>
            <a:ext cx="365760" cy="320040"/>
          </a:xfrm>
          <a:prstGeom prst="ellipse">
            <a:avLst/>
          </a:prstGeom>
          <a:solidFill>
            <a:srgbClr val="FF66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H</a:t>
            </a:r>
          </a:p>
        </p:txBody>
      </p:sp>
      <p:sp>
        <p:nvSpPr>
          <p:cNvPr id="31" name="Freeform: Shape 30">
            <a:extLst>
              <a:ext uri="{FF2B5EF4-FFF2-40B4-BE49-F238E27FC236}">
                <a16:creationId xmlns:a16="http://schemas.microsoft.com/office/drawing/2014/main" id="{8F5ABC91-D767-9896-186C-AE9D04FA04DB}"/>
              </a:ext>
            </a:extLst>
          </p:cNvPr>
          <p:cNvSpPr/>
          <p:nvPr/>
        </p:nvSpPr>
        <p:spPr>
          <a:xfrm flipH="1">
            <a:off x="1031240" y="5156200"/>
            <a:ext cx="4546600" cy="689420"/>
          </a:xfrm>
          <a:custGeom>
            <a:gdLst>
              <a:gd name="csX0" fmla="*/ 0 w 4438457"/>
              <a:gd name="csY0" fmla="*/ 647700 h 689420"/>
              <a:gd name="csX1" fmla="*/ 4419600 w 4438457"/>
              <a:gd name="csY1" fmla="*/ 0 h 689420"/>
            </a:gdLst>
            <a:cxnLst>
              <a:cxn ang="0">
                <a:pos x="csX0" y="csY0"/>
              </a:cxn>
              <a:cxn ang="0">
                <a:pos x="csX1" y="csY1"/>
              </a:cxn>
            </a:cxnLst>
            <a:rect l="l" t="t" r="r" b="b"/>
            <a:pathLst>
              <a:path w="4438457" h="689420">
                <a:moveTo>
                  <a:pt x="0" y="647700"/>
                </a:moveTo>
                <a:cubicBezTo>
                  <a:pt x="1536700" y="711200"/>
                  <a:pt x="4711700" y="812800"/>
                  <a:pt x="4419600" y="0"/>
                </a:cubicBezTo>
              </a:path>
            </a:pathLst>
          </a:custGeom>
          <a:noFill/>
          <a:ln w="38100">
            <a:solidFill>
              <a:srgbClr val="00B050"/>
            </a:solidFill>
            <a:tailEnd type="triangle" w="lg" len="lg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7F05C11F-8BC5-0D31-7C3D-D00666326F2A}"/>
              </a:ext>
            </a:extLst>
          </p:cNvPr>
          <p:cNvSpPr/>
          <p:nvPr/>
        </p:nvSpPr>
        <p:spPr>
          <a:xfrm flipH="1">
            <a:off x="5385358" y="5669321"/>
            <a:ext cx="365760" cy="320040"/>
          </a:xfrm>
          <a:prstGeom prst="ellipse">
            <a:avLst/>
          </a:prstGeom>
          <a:solidFill>
            <a:srgbClr val="00B05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R</a:t>
            </a:r>
          </a:p>
        </p:txBody>
      </p:sp>
      <p:sp>
        <p:nvSpPr>
          <p:cNvPr id="32" name="1">
            <a:extLst>
              <a:ext uri="{FF2B5EF4-FFF2-40B4-BE49-F238E27FC236}">
                <a16:creationId xmlns:a16="http://schemas.microsoft.com/office/drawing/2014/main" id="{3B8FEDC3-1D6A-E3A5-CE6A-83042C0FBB07}"/>
              </a:ext>
            </a:extLst>
          </p:cNvPr>
          <p:cNvSpPr txBox="1"/>
          <p:nvPr/>
        </p:nvSpPr>
        <p:spPr>
          <a:xfrm flipH="1">
            <a:off x="839658" y="4739343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2</a:t>
            </a:r>
          </a:p>
        </p:txBody>
      </p:sp>
      <p:sp>
        <p:nvSpPr>
          <p:cNvPr id="33" name="1">
            <a:extLst>
              <a:ext uri="{FF2B5EF4-FFF2-40B4-BE49-F238E27FC236}">
                <a16:creationId xmlns:a16="http://schemas.microsoft.com/office/drawing/2014/main" id="{D75A91C9-E9EB-E099-557D-186A43BE4E88}"/>
              </a:ext>
            </a:extLst>
          </p:cNvPr>
          <p:cNvSpPr txBox="1"/>
          <p:nvPr/>
        </p:nvSpPr>
        <p:spPr>
          <a:xfrm flipH="1">
            <a:off x="2697480" y="3246120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3</a:t>
            </a:r>
          </a:p>
        </p:txBody>
      </p:sp>
      <p:sp>
        <p:nvSpPr>
          <p:cNvPr id="34" name="1">
            <a:extLst>
              <a:ext uri="{FF2B5EF4-FFF2-40B4-BE49-F238E27FC236}">
                <a16:creationId xmlns:a16="http://schemas.microsoft.com/office/drawing/2014/main" id="{18E63F34-2903-45C4-188C-04DA87545B69}"/>
              </a:ext>
            </a:extLst>
          </p:cNvPr>
          <p:cNvSpPr txBox="1"/>
          <p:nvPr/>
        </p:nvSpPr>
        <p:spPr>
          <a:xfrm flipH="1">
            <a:off x="9022933" y="3334072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4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3B1AAB01-1E6C-70A4-5158-099E20C4357A}"/>
              </a:ext>
            </a:extLst>
          </p:cNvPr>
          <p:cNvSpPr txBox="1"/>
          <p:nvPr/>
        </p:nvSpPr>
        <p:spPr>
          <a:xfrm flipH="1">
            <a:off x="7889240" y="100986"/>
            <a:ext cx="419100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b="1">
                <a:latin typeface="Arial" pitchFamily="34" charset="0"/>
                <a:cs typeface="Arial" pitchFamily="34" charset="0"/>
              </a:rPr>
              <a:t>DBLS LT 92 MESH</a:t>
            </a:r>
          </a:p>
        </p:txBody>
      </p:sp>
      <p:sp>
        <p:nvSpPr>
          <p:cNvPr id="36" name="PS1">
            <a:extLst>
              <a:ext uri="{FF2B5EF4-FFF2-40B4-BE49-F238E27FC236}">
                <a16:creationId xmlns:a16="http://schemas.microsoft.com/office/drawing/2014/main" id="{C69F5775-90B7-D53B-7C13-3C7419186572}"/>
              </a:ext>
            </a:extLst>
          </p:cNvPr>
          <p:cNvSpPr txBox="1"/>
          <p:nvPr/>
        </p:nvSpPr>
        <p:spPr>
          <a:xfrm flipH="1">
            <a:off x="5032002" y="5976431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PS3</a:t>
            </a:r>
          </a:p>
        </p:txBody>
      </p:sp>
    </p:spTree>
    <p:extLst>
      <p:ext uri="{BB962C8B-B14F-4D97-AF65-F5344CB8AC3E}">
        <p14:creationId val="2471245716"/>
      </p:ext>
    </p:extLst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NET" val="4.0.30319.42000"/>
  <p:tag name="AS_OS" val="Microsoft Windows NT 10.0.26200.0"/>
  <p:tag name="AS_RELEASE_DATE" val="2025.11.14"/>
  <p:tag name="AS_TITLE" val="Aspose.Slides for .NET 4.6.2"/>
  <p:tag name="AS_VERSION" val="25.11"/>
</p:tagLst>
</file>

<file path=ppt/theme/theme1.xml><?xml version="1.0" encoding="utf-8"?>
<a:theme xmlns:r="http://schemas.openxmlformats.org/officeDocument/2006/relationships"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%20Ｐゴシック"/>
        <a:font script="Hang" typeface="맑은%20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%20Ｐゴシック"/>
        <a:font script="Hang" typeface="맑은%20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r="http://schemas.openxmlformats.org/officeDocument/2006/relationships"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Aptos Display" panose="02110004020202020204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Aptos" panose="02110004020202020204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 w="38100">
          <a:solidFill>
            <a:schemeClr val="tx1"/>
          </a:solidFill>
          <a:tailEnd type="triangle" w="lg" len="lg"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Aptos Display" panose="02110004020202020204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Aptos" panose="02110004020202020204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/>
  <PresentationFormat>On-screen Show (4:3)</PresentationFormat>
  <Paragraphs>20</Paragraphs>
  <Slides>1</Slides>
  <Notes>1</Notes>
  <TotalTime>1</TotalTime>
  <HiddenSlides>0</HiddenSlides>
  <MMClips>0</MMClips>
  <ScaleCrop>0</ScaleCrop>
  <HeadingPairs>
    <vt:vector baseType="variant" size="6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baseType="lpstr" size="8">
      <vt:lpstr>Arial</vt:lpstr>
      <vt:lpstr>Calibri</vt:lpstr>
      <vt:lpstr>Aptos Display</vt:lpstr>
      <vt:lpstr>Aptos</vt:lpstr>
      <vt:lpstr>Courier New</vt:lpstr>
      <vt:lpstr>Cambria</vt:lpstr>
      <vt:lpstr>Office Theme</vt:lpstr>
      <vt:lpstr>PowerPoint Presentation</vt:lpstr>
    </vt:vector>
  </TitlesOfParts>
  <LinksUpToDate>0</LinksUpToDate>
  <SharedDoc>0</SharedDoc>
  <HyperlinksChanged>0</HyperlinksChanged>
  <Application>Aspose.Slides for .NET</Application>
  <AppVersion>25.1100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cp:revision>1</cp:revision>
  <cp:lastPrinted>2026-01-25T11:22:59.716</cp:lastPrinted>
  <dcterms:created xsi:type="dcterms:W3CDTF">2026-01-25T16:22:59Z</dcterms:created>
  <dcterms:modified xsi:type="dcterms:W3CDTF">2026-01-25T16:22:59Z</dcterms:modified>
</cp:coreProperties>
</file>