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618 Y-STICK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79308503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3C91805-34E3-45B2-9E4A-C203D55FC67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9806A9B-7B18-4A84-AC9B-95ED7E24FF2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32C49D2-946B-47A7-B762-47434CD7EC8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B619A4F-F86C-421A-A488-A47C9F75A4E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06CE9E3-0E83-4281-94D8-3A605ECECBB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EC14113-7289-4CB0-A8F6-C894416F9B8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73773A65-DB28-47A9-986E-ECEE7E8E106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F133B994-D6C5-47FD-BBF8-487D97DD3C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6011D78-C177-43C5-9BBD-262DF04E937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5CC9426-E93D-4ADB-80D1-F1D0B3AF1CD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B0869FA-23EB-4AC6-9811-2F8314384D0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RB FLAT">
            <a:extLst>
              <a:ext uri="{FF2B5EF4-FFF2-40B4-BE49-F238E27FC236}">
                <a16:creationId xmlns:a16="http://schemas.microsoft.com/office/drawing/2014/main" id="{88ACA04C-0EFA-9A5B-1420-EB89FAD57D43}"/>
              </a:ext>
            </a:extLst>
          </p:cNvPr>
          <p:cNvSpPr/>
          <p:nvPr/>
        </p:nvSpPr>
        <p:spPr>
          <a:xfrm flipH="1">
            <a:off x="414620" y="4070880"/>
            <a:ext cx="5025947" cy="1758461"/>
          </a:xfrm>
          <a:custGeom>
            <a:gdLst>
              <a:gd name="connsiteX0" fmla="*/ 0 w 5637125"/>
              <a:gd name="connsiteY0" fmla="*/ 1758461 h 1758461"/>
              <a:gd name="connsiteX1" fmla="*/ 5637125 w 5637125"/>
              <a:gd name="connsiteY1" fmla="*/ 0 h 1758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37125" h="1758461">
                <a:moveTo>
                  <a:pt x="0" y="1758461"/>
                </a:moveTo>
                <a:cubicBezTo>
                  <a:pt x="984738" y="599551"/>
                  <a:pt x="3868615" y="33495"/>
                  <a:pt x="5637125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PIVOT">
            <a:extLst>
              <a:ext uri="{FF2B5EF4-FFF2-40B4-BE49-F238E27FC236}">
                <a16:creationId xmlns:a16="http://schemas.microsoft.com/office/drawing/2014/main" id="{EF36B002-94BA-1D02-00C0-2028B5777153}"/>
              </a:ext>
            </a:extLst>
          </p:cNvPr>
          <p:cNvSpPr/>
          <p:nvPr/>
        </p:nvSpPr>
        <p:spPr>
          <a:xfrm flipH="1">
            <a:off x="8692648" y="3609386"/>
            <a:ext cx="1648292" cy="1284599"/>
          </a:xfrm>
          <a:custGeom>
            <a:gdLst>
              <a:gd name="connsiteX0" fmla="*/ 0 w 1648292"/>
              <a:gd name="connsiteY0" fmla="*/ 1474738 h 1474738"/>
              <a:gd name="connsiteX1" fmla="*/ 5080 w 1648292"/>
              <a:gd name="connsiteY1" fmla="*/ 967767 h 1474738"/>
              <a:gd name="connsiteX2" fmla="*/ 1315720 w 1648292"/>
              <a:gd name="connsiteY2" fmla="*/ 85069 h 1474738"/>
              <a:gd name="connsiteX3" fmla="*/ 1505095 w 1648292"/>
              <a:gd name="connsiteY3" fmla="*/ 106160 h 1474738"/>
              <a:gd name="connsiteX4" fmla="*/ 187622 w 1648292"/>
              <a:gd name="connsiteY4" fmla="*/ 107430 h 14747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8291" h="1474738">
                <a:moveTo>
                  <a:pt x="0" y="1474738"/>
                </a:moveTo>
                <a:cubicBezTo>
                  <a:pt x="1693" y="1305748"/>
                  <a:pt x="3387" y="1136757"/>
                  <a:pt x="5080" y="967767"/>
                </a:cubicBezTo>
                <a:lnTo>
                  <a:pt x="1315720" y="85069"/>
                </a:lnTo>
                <a:cubicBezTo>
                  <a:pt x="1540304" y="-103904"/>
                  <a:pt x="1825087" y="76693"/>
                  <a:pt x="1505095" y="106160"/>
                </a:cubicBezTo>
                <a:lnTo>
                  <a:pt x="187622" y="10743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SLANT">
            <a:extLst>
              <a:ext uri="{FF2B5EF4-FFF2-40B4-BE49-F238E27FC236}">
                <a16:creationId xmlns:a16="http://schemas.microsoft.com/office/drawing/2014/main" id="{3E50E780-3D80-960C-057C-D59EB6761522}"/>
              </a:ext>
            </a:extLst>
          </p:cNvPr>
          <p:cNvSpPr/>
          <p:nvPr/>
        </p:nvSpPr>
        <p:spPr>
          <a:xfrm flipH="1">
            <a:off x="7679239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5" name="HITCH">
            <a:extLst>
              <a:ext uri="{FF2B5EF4-FFF2-40B4-BE49-F238E27FC236}">
                <a16:creationId xmlns:a16="http://schemas.microsoft.com/office/drawing/2014/main" id="{6331291E-32C1-6403-DD03-B2C03B4446CF}"/>
              </a:ext>
            </a:extLst>
          </p:cNvPr>
          <p:cNvSpPr/>
          <p:nvPr/>
        </p:nvSpPr>
        <p:spPr>
          <a:xfrm flipH="1">
            <a:off x="3250995" y="3429000"/>
            <a:ext cx="264795" cy="1464985"/>
          </a:xfrm>
          <a:custGeom>
            <a:gdLst>
              <a:gd name="connsiteX0" fmla="*/ 0 w 264795"/>
              <a:gd name="connsiteY0" fmla="*/ 1257300 h 1257300"/>
              <a:gd name="connsiteX1" fmla="*/ 0 w 264795"/>
              <a:gd name="connsiteY1" fmla="*/ 0 h 1257300"/>
              <a:gd name="connsiteX2" fmla="*/ 264795 w 264795"/>
              <a:gd name="connsiteY2" fmla="*/ 263869 h 1257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795" h="1257300">
                <a:moveTo>
                  <a:pt x="0" y="1257300"/>
                </a:moveTo>
                <a:lnTo>
                  <a:pt x="0" y="0"/>
                </a:lnTo>
                <a:lnTo>
                  <a:pt x="264795" y="263869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4" name="FADE / GO">
            <a:extLst>
              <a:ext uri="{FF2B5EF4-FFF2-40B4-BE49-F238E27FC236}">
                <a16:creationId xmlns:a16="http://schemas.microsoft.com/office/drawing/2014/main" id="{939D902E-3B6C-F962-C1EF-0FCE40F97647}"/>
              </a:ext>
            </a:extLst>
          </p:cNvPr>
          <p:cNvSpPr/>
          <p:nvPr/>
        </p:nvSpPr>
        <p:spPr>
          <a:xfrm>
            <a:off x="1167263" y="609600"/>
            <a:ext cx="700237" cy="4575809"/>
          </a:xfrm>
          <a:custGeom>
            <a:gdLst>
              <a:gd name="connsiteX0" fmla="*/ 856884 w 856884"/>
              <a:gd name="connsiteY0" fmla="*/ 11850 h 11850"/>
              <a:gd name="connsiteX1" fmla="*/ 6884 w 856884"/>
              <a:gd name="connsiteY1" fmla="*/ 0 h 11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884" h="11850">
                <a:moveTo>
                  <a:pt x="856884" y="11850"/>
                </a:moveTo>
                <a:cubicBezTo>
                  <a:pt x="6028" y="9307"/>
                  <a:pt x="-22594" y="3411"/>
                  <a:pt x="6884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0D3F73-EB7D-5BB3-A43C-7E3D33003B98}"/>
              </a:ext>
            </a:extLst>
          </p:cNvPr>
          <p:cNvSpPr/>
          <p:nvPr/>
        </p:nvSpPr>
        <p:spPr>
          <a:xfrm flipH="1">
            <a:off x="591931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9C2D987-27FD-D78E-7679-55115C312271}"/>
              </a:ext>
            </a:extLst>
          </p:cNvPr>
          <p:cNvSpPr/>
          <p:nvPr/>
        </p:nvSpPr>
        <p:spPr>
          <a:xfrm flipH="1">
            <a:off x="544056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7E90433-9388-86AB-F9AA-08B547B1CF56}"/>
              </a:ext>
            </a:extLst>
          </p:cNvPr>
          <p:cNvSpPr/>
          <p:nvPr/>
        </p:nvSpPr>
        <p:spPr>
          <a:xfrm flipH="1">
            <a:off x="49618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49D189C-7BA9-2931-3579-F9EE49829709}"/>
              </a:ext>
            </a:extLst>
          </p:cNvPr>
          <p:cNvSpPr/>
          <p:nvPr/>
        </p:nvSpPr>
        <p:spPr>
          <a:xfrm flipH="1">
            <a:off x="3323219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8AF7796-6B6A-0E8C-A3FE-1A4946973B6E}"/>
              </a:ext>
            </a:extLst>
          </p:cNvPr>
          <p:cNvSpPr/>
          <p:nvPr/>
        </p:nvSpPr>
        <p:spPr>
          <a:xfrm flipH="1">
            <a:off x="639806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E9B2E51-5320-043F-3C05-B3BE3D3AA229}"/>
              </a:ext>
            </a:extLst>
          </p:cNvPr>
          <p:cNvSpPr/>
          <p:nvPr/>
        </p:nvSpPr>
        <p:spPr>
          <a:xfrm flipH="1">
            <a:off x="687681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213A4E9-4B16-1D05-F0D5-EB41956225F2}"/>
              </a:ext>
            </a:extLst>
          </p:cNvPr>
          <p:cNvSpPr/>
          <p:nvPr/>
        </p:nvSpPr>
        <p:spPr>
          <a:xfrm flipH="1">
            <a:off x="8517438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92C9D68-AB0B-10C6-7A76-5D255297CBE6}"/>
              </a:ext>
            </a:extLst>
          </p:cNvPr>
          <p:cNvSpPr/>
          <p:nvPr/>
        </p:nvSpPr>
        <p:spPr>
          <a:xfrm flipH="1">
            <a:off x="58980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29A697D-B527-2661-E337-A92E17236EAA}"/>
              </a:ext>
            </a:extLst>
          </p:cNvPr>
          <p:cNvSpPr/>
          <p:nvPr/>
        </p:nvSpPr>
        <p:spPr>
          <a:xfrm flipH="1">
            <a:off x="5257688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4799AEC-32A3-6400-9DB0-B693BE4C37F6}"/>
              </a:ext>
            </a:extLst>
          </p:cNvPr>
          <p:cNvSpPr/>
          <p:nvPr/>
        </p:nvSpPr>
        <p:spPr>
          <a:xfrm flipH="1">
            <a:off x="1015806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79A212F-43D1-5FAD-5627-8C900308E618}"/>
              </a:ext>
            </a:extLst>
          </p:cNvPr>
          <p:cNvSpPr/>
          <p:nvPr/>
        </p:nvSpPr>
        <p:spPr>
          <a:xfrm flipH="1">
            <a:off x="168462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20" name="PS1">
            <a:extLst>
              <a:ext uri="{FF2B5EF4-FFF2-40B4-BE49-F238E27FC236}">
                <a16:creationId xmlns:a16="http://schemas.microsoft.com/office/drawing/2014/main" id="{A5DCBB9B-04EB-9B8A-E91D-4FD120D0C133}"/>
              </a:ext>
            </a:extLst>
          </p:cNvPr>
          <p:cNvSpPr txBox="1"/>
          <p:nvPr/>
        </p:nvSpPr>
        <p:spPr>
          <a:xfrm flipH="1">
            <a:off x="1347770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1" name="PS2">
            <a:extLst>
              <a:ext uri="{FF2B5EF4-FFF2-40B4-BE49-F238E27FC236}">
                <a16:creationId xmlns:a16="http://schemas.microsoft.com/office/drawing/2014/main" id="{03272E74-62E6-4CD4-99C2-6D7A86BE4E6F}"/>
              </a:ext>
            </a:extLst>
          </p:cNvPr>
          <p:cNvSpPr txBox="1"/>
          <p:nvPr/>
        </p:nvSpPr>
        <p:spPr>
          <a:xfrm flipH="1">
            <a:off x="2986836" y="5005110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2" name="PS3">
            <a:extLst>
              <a:ext uri="{FF2B5EF4-FFF2-40B4-BE49-F238E27FC236}">
                <a16:creationId xmlns:a16="http://schemas.microsoft.com/office/drawing/2014/main" id="{91C0AEC0-DD84-BF4B-3FF9-D1D8575B1505}"/>
              </a:ext>
            </a:extLst>
          </p:cNvPr>
          <p:cNvSpPr txBox="1"/>
          <p:nvPr/>
        </p:nvSpPr>
        <p:spPr>
          <a:xfrm flipH="1">
            <a:off x="4920838" y="59893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PS3</a:t>
            </a:r>
          </a:p>
        </p:txBody>
      </p:sp>
      <p:sp>
        <p:nvSpPr>
          <p:cNvPr id="23" name="BS1">
            <a:extLst>
              <a:ext uri="{FF2B5EF4-FFF2-40B4-BE49-F238E27FC236}">
                <a16:creationId xmlns:a16="http://schemas.microsoft.com/office/drawing/2014/main" id="{466292FC-5A6E-D0DC-534E-BCE87DC8CB60}"/>
              </a:ext>
            </a:extLst>
          </p:cNvPr>
          <p:cNvSpPr txBox="1"/>
          <p:nvPr/>
        </p:nvSpPr>
        <p:spPr>
          <a:xfrm flipH="1">
            <a:off x="9819655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4" name="BS2">
            <a:extLst>
              <a:ext uri="{FF2B5EF4-FFF2-40B4-BE49-F238E27FC236}">
                <a16:creationId xmlns:a16="http://schemas.microsoft.com/office/drawing/2014/main" id="{170BA310-0377-9590-A1CC-C865218A9586}"/>
              </a:ext>
            </a:extLst>
          </p:cNvPr>
          <p:cNvSpPr txBox="1"/>
          <p:nvPr/>
        </p:nvSpPr>
        <p:spPr>
          <a:xfrm flipH="1">
            <a:off x="8168998" y="534165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5" name="1">
            <a:extLst>
              <a:ext uri="{FF2B5EF4-FFF2-40B4-BE49-F238E27FC236}">
                <a16:creationId xmlns:a16="http://schemas.microsoft.com/office/drawing/2014/main" id="{72BAACE8-283B-2C98-08E9-87B68D0FD341}"/>
              </a:ext>
            </a:extLst>
          </p:cNvPr>
          <p:cNvSpPr txBox="1"/>
          <p:nvPr/>
        </p:nvSpPr>
        <p:spPr>
          <a:xfrm flipH="1">
            <a:off x="231740" y="353916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 flipH="1">
            <a:off x="2911865" y="323800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 flipH="1">
            <a:off x="7390432" y="329593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9" name="4">
            <a:extLst>
              <a:ext uri="{FF2B5EF4-FFF2-40B4-BE49-F238E27FC236}">
                <a16:creationId xmlns:a16="http://schemas.microsoft.com/office/drawing/2014/main" id="{31399DD1-4F83-9922-6E42-FAE7D033EED7}"/>
              </a:ext>
            </a:extLst>
          </p:cNvPr>
          <p:cNvSpPr txBox="1"/>
          <p:nvPr/>
        </p:nvSpPr>
        <p:spPr>
          <a:xfrm flipH="1">
            <a:off x="10038101" y="325225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0" name="5">
            <a:extLst>
              <a:ext uri="{FF2B5EF4-FFF2-40B4-BE49-F238E27FC236}">
                <a16:creationId xmlns:a16="http://schemas.microsoft.com/office/drawing/2014/main" id="{C89336C7-3D10-10AF-BF8A-400778617411}"/>
              </a:ext>
            </a:extLst>
          </p:cNvPr>
          <p:cNvSpPr txBox="1"/>
          <p:nvPr/>
        </p:nvSpPr>
        <p:spPr>
          <a:xfrm flipH="1">
            <a:off x="910000" y="16086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BF2E4D3A-8C80-2FAA-7950-2F084FD89EDF}"/>
              </a:ext>
            </a:extLst>
          </p:cNvPr>
          <p:cNvSpPr txBox="1"/>
          <p:nvPr/>
        </p:nvSpPr>
        <p:spPr>
          <a:xfrm>
            <a:off x="7487274" y="4276018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2" name="4">
            <a:extLst>
              <a:ext uri="{FF2B5EF4-FFF2-40B4-BE49-F238E27FC236}">
                <a16:creationId xmlns:a16="http://schemas.microsoft.com/office/drawing/2014/main" id="{6C7008F7-1736-2A8C-FB78-ACE6BF66018B}"/>
              </a:ext>
            </a:extLst>
          </p:cNvPr>
          <p:cNvSpPr txBox="1"/>
          <p:nvPr/>
        </p:nvSpPr>
        <p:spPr>
          <a:xfrm>
            <a:off x="3405935" y="3852165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33" name="4">
            <a:extLst>
              <a:ext uri="{FF2B5EF4-FFF2-40B4-BE49-F238E27FC236}">
                <a16:creationId xmlns:a16="http://schemas.microsoft.com/office/drawing/2014/main" id="{D37F18CE-ADA0-271F-AE21-91BA780B944F}"/>
              </a:ext>
            </a:extLst>
          </p:cNvPr>
          <p:cNvSpPr txBox="1"/>
          <p:nvPr/>
        </p:nvSpPr>
        <p:spPr>
          <a:xfrm>
            <a:off x="83820" y="4189161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3-4</a:t>
            </a:r>
          </a:p>
        </p:txBody>
      </p:sp>
      <p:sp>
        <p:nvSpPr>
          <p:cNvPr id="34" name="4">
            <a:extLst>
              <a:ext uri="{FF2B5EF4-FFF2-40B4-BE49-F238E27FC236}">
                <a16:creationId xmlns:a16="http://schemas.microsoft.com/office/drawing/2014/main" id="{AE79836E-6CC3-8B55-79C7-EDAA9B7A9EFC}"/>
              </a:ext>
            </a:extLst>
          </p:cNvPr>
          <p:cNvSpPr txBox="1"/>
          <p:nvPr/>
        </p:nvSpPr>
        <p:spPr>
          <a:xfrm>
            <a:off x="1092880" y="2157360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F1FDA31-304B-33D1-B52A-089B540044A7}"/>
              </a:ext>
            </a:extLst>
          </p:cNvPr>
          <p:cNvSpPr txBox="1"/>
          <p:nvPr/>
        </p:nvSpPr>
        <p:spPr>
          <a:xfrm flipH="1">
            <a:off x="789492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618 Y-STICK</a:t>
            </a:r>
          </a:p>
        </p:txBody>
      </p:sp>
    </p:spTree>
    <p:extLst>
      <p:ext uri="{BB962C8B-B14F-4D97-AF65-F5344CB8AC3E}">
        <p14:creationId val="105181838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24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2026-01-25T11:23:24.147</cp:lastPrinted>
  <dcterms:created xsi:type="dcterms:W3CDTF">2026-01-25T16:23:24Z</dcterms:created>
  <dcterms:modified xsi:type="dcterms:W3CDTF">2026-01-25T16:23:24Z</dcterms:modified>
</cp:coreProperties>
</file>