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5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"/>
  </p:notesMasterIdLst>
  <p:sldIdLst>
    <p:sldId id="257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B4086-78BB-4460-BF62-EB5833CFD720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A5DDD-CEBD-431C-97B6-801785425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765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>
          <a:extLst>
            <a:ext uri="{FF2B5EF4-FFF2-40B4-BE49-F238E27FC236}">
              <a16:creationId xmlns:a16="http://schemas.microsoft.com/office/drawing/2014/main" id="{D8AD3C59-FC7E-29CD-AA27-86C3BF981C4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76D677-6D8F-F18F-4247-9F52589195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E96EDD-3617-443C-A1B1-C5E11CD02A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DBLS LT 95 Y-CROSS DIG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E4585-8F99-8929-8143-F090C7A93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A5DDD-CEBD-431C-97B6-801785425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val="126773336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23E2C4-0BF2-447D-94FE-5C02864FFDB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12F8249-CC39-40F8-A43B-D8FDD100E89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4E4EDAA-C938-4C25-9A2C-EDC65A05409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CCB2-E12C-2CE6-13BD-3A69878C4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C2C85-1DBB-EC0F-02EA-5363786A1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86B27-A3E0-EB36-2AF1-E75342E1B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C909B-14F1-80BD-3945-F48B2972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8305-DAE6-B22B-F071-447F7475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219179502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4FA5-D171-761F-B64F-12DC2045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5C953-37EE-4D10-7303-C12D3206D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8E1EA-A097-86F8-68C5-2EBD07EC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E69A4-F9AB-4172-85FB-3A1E48BED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9EB0-B08B-B8E0-F194-6ABC077E3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069666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8C64B-6F78-7D3B-7F31-A3A274E42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4A353-F7F9-F68A-8A6B-649D8DBF0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D9582-A515-EC81-226C-D8EAEB885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26DDC-271B-A637-2A18-5B40C644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AAAF1-5F9A-83BB-4915-87EFCF41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4021393442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91AE-03FB-A057-C624-891E45E1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90914-1C80-11EC-7FEC-7BE6DA066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99D50-E32B-0BF8-C7C8-88FA19C3A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1EF84-7B8F-6507-0586-B36B52430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8C66-BC29-27D9-C7BD-A1286F2B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59171-50BE-7AF2-8279-4CCE290D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98980356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78AE-5037-E173-D6A7-224C148F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FE817-DC71-905B-E614-EA7C4F23B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58BA0-98AD-B93E-EC51-590722F4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4ED12-1B24-796D-7771-7301EBED5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64594C-7F52-918B-527A-AFE11BED1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4F9AA-C6C2-4E9A-E5B7-819CE2C33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82A2E-06B3-68B3-B674-F0CBF1A8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BD70A-5C2F-0B3C-191A-DE35BEB4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80321277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9C37-27E1-54AA-4FBA-00D6DE6A5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BB0F8-7CAC-B0B4-58A4-9B4FCB3D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C1FFF7-3C4E-D031-B0A9-4D5CE3012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EC8A0-4D52-397B-22EC-091F0375A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75102686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398610-DC8F-5130-F8A5-CA991B25A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A867F-0536-105A-95E7-4E5FC621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02DCE-B5C1-F57F-29C2-B62CFBEA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55060118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B6B15-5A62-49E6-8691-B98FD6F0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38A46-0BE3-D933-D38E-93414ED0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F6ADA-2349-8A30-AAA1-D0B8B04A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C47E6-A2F3-923C-340F-6879CFB3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2F60-9D2D-67C9-2C71-CFD187048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7F4756-60EB-1514-88B6-B0F3AACD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3414788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E5B4E51-BB90-436D-A05E-6B168A1B54D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EB8E7-3C74-788C-239B-857667A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157CE-9641-FCFB-058E-26DB6F1AAD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E59A2-8304-EAAF-8B22-9D3901EA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18937-667C-EDB8-8E14-85AB21E1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29ABBC-78AE-939E-2452-B2066F54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E20C4-9479-E273-8EB9-DB7E3CA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264418995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4530A-4155-E8BB-3F6F-A7F8754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5701A-2DDE-BD72-F46C-20E6FF319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3F2B-E123-FE34-055A-7BCEEF66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A5CFD-C06D-3609-268A-8817462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962CA-993D-27A2-1219-3EC5FA6F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863714754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0B213-5C90-F59E-CBD6-3CD358E37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82158-7313-1166-23E2-8901E93EE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6AB70-1F54-8A14-43B7-FE3EA43C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2608D-0825-EDF1-5D5E-F47FC907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2C8E9-D83A-D7DD-D1BA-F30DEA73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641237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AEBFC3-9ED3-44B8-A541-BFA03DBF28F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1472D01-121A-490C-AF37-F50CA148011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22B4F183-9144-4CED-B32B-AD45BF79089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EAD17F9C-393B-4DC5-97E6-B51E14891074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A29B46B5-FD06-46EA-AEFD-04A74F8C836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AD60352-0E5B-4421-BA87-4E0AA2E3478E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49E6C71-15E3-490E-91BC-F9F95D9B40B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65EF6-4684-62FE-6839-16459BCF7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44E29-3445-4B5F-407B-349ADF75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EBD4B-E07F-82B0-E598-BDBCCB29D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E709B-4BEA-43F1-BAA0-F58CC7A445CA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A5273-4F22-56C5-511D-644A14E69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1139-63BD-8582-8E80-3838DE7F3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FB1EDF-E2C6-4907-A0A8-B12942EE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val="19562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093B0A-B05D-0B92-8F2C-E9585647B98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ED8A63E-2285-243A-F115-E356A80EBA40}"/>
              </a:ext>
            </a:extLst>
          </p:cNvPr>
          <p:cNvSpPr/>
          <p:nvPr/>
        </p:nvSpPr>
        <p:spPr>
          <a:xfrm flipH="1">
            <a:off x="1907966" y="2197100"/>
            <a:ext cx="2387600" cy="2971800"/>
          </a:xfrm>
          <a:custGeom>
            <a:gdLst>
              <a:gd name="csX0" fmla="*/ 2387600 w 2387600"/>
              <a:gd name="csY0" fmla="*/ 2971800 h 2971800"/>
              <a:gd name="csX1" fmla="*/ 2387600 w 2387600"/>
              <a:gd name="csY1" fmla="*/ 0 h 2971800"/>
              <a:gd name="csX2" fmla="*/ 0 w 2387600"/>
              <a:gd name="csY2" fmla="*/ 0 h 2971800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2387600" h="2971800">
                <a:moveTo>
                  <a:pt x="2387600" y="2971800"/>
                </a:moveTo>
                <a:lnTo>
                  <a:pt x="238760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1B566DD-0F80-A39B-D926-94857789E24E}"/>
              </a:ext>
            </a:extLst>
          </p:cNvPr>
          <p:cNvCxnSpPr/>
          <p:nvPr/>
        </p:nvCxnSpPr>
        <p:spPr>
          <a:xfrm flipH="1" flipV="1">
            <a:off x="5696627" y="5416897"/>
            <a:ext cx="410754" cy="915874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1BFDFF-46D7-FAC3-16AF-10C8694F7766}"/>
              </a:ext>
            </a:extLst>
          </p:cNvPr>
          <p:cNvCxnSpPr/>
          <p:nvPr/>
        </p:nvCxnSpPr>
        <p:spPr>
          <a:xfrm flipH="1">
            <a:off x="5537444" y="5416897"/>
            <a:ext cx="318367" cy="0"/>
          </a:xfrm>
          <a:prstGeom prst="line">
            <a:avLst/>
          </a:prstGeom>
          <a:ln w="38100" cap="rnd">
            <a:solidFill>
              <a:srgbClr val="00B05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SPEED OUT">
            <a:extLst>
              <a:ext uri="{FF2B5EF4-FFF2-40B4-BE49-F238E27FC236}">
                <a16:creationId xmlns:a16="http://schemas.microsoft.com/office/drawing/2014/main" id="{0C1E54EA-89C1-7979-7D51-CBF25EEE084E}"/>
              </a:ext>
            </a:extLst>
          </p:cNvPr>
          <p:cNvSpPr/>
          <p:nvPr/>
        </p:nvSpPr>
        <p:spPr>
          <a:xfrm flipH="1">
            <a:off x="8798380" y="3822700"/>
            <a:ext cx="1261767" cy="1362709"/>
          </a:xfrm>
          <a:custGeom>
            <a:gdLst>
              <a:gd name="connsiteX0" fmla="*/ 1379220 w 1380816"/>
              <a:gd name="connsiteY0" fmla="*/ 1447800 h 1447800"/>
              <a:gd name="connsiteX1" fmla="*/ 1379220 w 1380816"/>
              <a:gd name="connsiteY1" fmla="*/ 723900 h 1447800"/>
              <a:gd name="connsiteX2" fmla="*/ 1380785 w 1380816"/>
              <a:gd name="connsiteY2" fmla="*/ 389558 h 1447800"/>
              <a:gd name="connsiteX3" fmla="*/ 1052749 w 1380816"/>
              <a:gd name="connsiteY3" fmla="*/ 883 h 1447800"/>
              <a:gd name="connsiteX4" fmla="*/ 0 w 1380816"/>
              <a:gd name="connsiteY4" fmla="*/ 0 h 1447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16" h="1447800">
                <a:moveTo>
                  <a:pt x="1379220" y="1447800"/>
                </a:moveTo>
                <a:lnTo>
                  <a:pt x="1379220" y="723900"/>
                </a:lnTo>
                <a:cubicBezTo>
                  <a:pt x="1380936" y="621546"/>
                  <a:pt x="1380861" y="489813"/>
                  <a:pt x="1380785" y="389558"/>
                </a:cubicBezTo>
                <a:cubicBezTo>
                  <a:pt x="1377342" y="191176"/>
                  <a:pt x="1238182" y="10052"/>
                  <a:pt x="1052749" y="883"/>
                </a:cubicBezTo>
                <a:lnTo>
                  <a:pt x="0" y="0"/>
                </a:lnTo>
              </a:path>
            </a:pathLst>
          </a:custGeom>
          <a:noFill/>
          <a:ln w="38100" cap="rnd">
            <a:solidFill>
              <a:srgbClr val="FF6600"/>
            </a:solidFill>
            <a:round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77B7A2-1F4D-90D8-627A-1569D303C2C5}"/>
              </a:ext>
            </a:extLst>
          </p:cNvPr>
          <p:cNvSpPr/>
          <p:nvPr/>
        </p:nvSpPr>
        <p:spPr>
          <a:xfrm flipH="1">
            <a:off x="5945814" y="4705349"/>
            <a:ext cx="365760" cy="32004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E1ECBF9-7CD6-38C4-DD22-ECA59BAEE350}"/>
              </a:ext>
            </a:extLst>
          </p:cNvPr>
          <p:cNvSpPr/>
          <p:nvPr/>
        </p:nvSpPr>
        <p:spPr>
          <a:xfrm flipH="1">
            <a:off x="546706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2F33D87-3AB3-5586-2BE0-F5AC0CDB95C4}"/>
              </a:ext>
            </a:extLst>
          </p:cNvPr>
          <p:cNvSpPr/>
          <p:nvPr/>
        </p:nvSpPr>
        <p:spPr>
          <a:xfrm flipH="1">
            <a:off x="4988314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02F7F1-E0A2-14B6-715E-269435454981}"/>
              </a:ext>
            </a:extLst>
          </p:cNvPr>
          <p:cNvSpPr/>
          <p:nvPr/>
        </p:nvSpPr>
        <p:spPr>
          <a:xfrm flipH="1">
            <a:off x="6424563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54203F8-7A2B-240F-1A81-ECB3354FE5AB}"/>
              </a:ext>
            </a:extLst>
          </p:cNvPr>
          <p:cNvSpPr/>
          <p:nvPr/>
        </p:nvSpPr>
        <p:spPr>
          <a:xfrm flipH="1">
            <a:off x="6903312" y="4705349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E9F2F42-F2C4-46A9-BAE9-5F2A4850C29D}"/>
              </a:ext>
            </a:extLst>
          </p:cNvPr>
          <p:cNvSpPr/>
          <p:nvPr/>
        </p:nvSpPr>
        <p:spPr>
          <a:xfrm flipH="1">
            <a:off x="8616959" y="5025389"/>
            <a:ext cx="365760" cy="320040"/>
          </a:xfrm>
          <a:prstGeom prst="ellipse">
            <a:avLst/>
          </a:prstGeom>
          <a:solidFill>
            <a:srgbClr val="FF66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104A7CE-4A54-24E0-22F4-F78E5F4E082A}"/>
              </a:ext>
            </a:extLst>
          </p:cNvPr>
          <p:cNvSpPr/>
          <p:nvPr/>
        </p:nvSpPr>
        <p:spPr>
          <a:xfrm flipH="1">
            <a:off x="5924501" y="5669321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AD39080-3BAE-DDE3-B5B4-98FAA3F23750}"/>
              </a:ext>
            </a:extLst>
          </p:cNvPr>
          <p:cNvSpPr/>
          <p:nvPr/>
        </p:nvSpPr>
        <p:spPr>
          <a:xfrm flipH="1">
            <a:off x="5924501" y="6172751"/>
            <a:ext cx="365760" cy="320040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ABA0A9D-D7CB-EC70-F93A-10464DFB24BA}"/>
              </a:ext>
            </a:extLst>
          </p:cNvPr>
          <p:cNvSpPr/>
          <p:nvPr/>
        </p:nvSpPr>
        <p:spPr>
          <a:xfrm flipH="1">
            <a:off x="1717466" y="5025389"/>
            <a:ext cx="365760" cy="32004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</a:p>
        </p:txBody>
      </p:sp>
      <p:sp>
        <p:nvSpPr>
          <p:cNvPr id="14" name="PS1">
            <a:extLst>
              <a:ext uri="{FF2B5EF4-FFF2-40B4-BE49-F238E27FC236}">
                <a16:creationId xmlns:a16="http://schemas.microsoft.com/office/drawing/2014/main" id="{6708BAFB-DA46-5F04-E528-218831E1B61D}"/>
              </a:ext>
            </a:extLst>
          </p:cNvPr>
          <p:cNvSpPr txBox="1"/>
          <p:nvPr/>
        </p:nvSpPr>
        <p:spPr>
          <a:xfrm flipH="1">
            <a:off x="1380616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PS1</a:t>
            </a:r>
          </a:p>
        </p:txBody>
      </p:sp>
      <p:sp>
        <p:nvSpPr>
          <p:cNvPr id="15" name="PS2">
            <a:extLst>
              <a:ext uri="{FF2B5EF4-FFF2-40B4-BE49-F238E27FC236}">
                <a16:creationId xmlns:a16="http://schemas.microsoft.com/office/drawing/2014/main" id="{AC79AB59-7D88-604B-BBBB-E1FA2D0BB368}"/>
              </a:ext>
            </a:extLst>
          </p:cNvPr>
          <p:cNvSpPr txBox="1"/>
          <p:nvPr/>
        </p:nvSpPr>
        <p:spPr>
          <a:xfrm flipH="1">
            <a:off x="3089833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PS2</a:t>
            </a:r>
          </a:p>
        </p:txBody>
      </p:sp>
      <p:sp>
        <p:nvSpPr>
          <p:cNvPr id="16" name="BS1">
            <a:extLst>
              <a:ext uri="{FF2B5EF4-FFF2-40B4-BE49-F238E27FC236}">
                <a16:creationId xmlns:a16="http://schemas.microsoft.com/office/drawing/2014/main" id="{20A3FA0E-D9D9-A910-48D3-3EACA6D332B2}"/>
              </a:ext>
            </a:extLst>
          </p:cNvPr>
          <p:cNvSpPr txBox="1"/>
          <p:nvPr/>
        </p:nvSpPr>
        <p:spPr>
          <a:xfrm flipH="1">
            <a:off x="9854056" y="502538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BS1</a:t>
            </a:r>
          </a:p>
        </p:txBody>
      </p:sp>
      <p:sp>
        <p:nvSpPr>
          <p:cNvPr id="17" name="BS2">
            <a:extLst>
              <a:ext uri="{FF2B5EF4-FFF2-40B4-BE49-F238E27FC236}">
                <a16:creationId xmlns:a16="http://schemas.microsoft.com/office/drawing/2014/main" id="{C2C352BC-E476-096A-D834-0C6CF91DA35C}"/>
              </a:ext>
            </a:extLst>
          </p:cNvPr>
          <p:cNvSpPr txBox="1"/>
          <p:nvPr/>
        </p:nvSpPr>
        <p:spPr>
          <a:xfrm flipH="1">
            <a:off x="8280109" y="5345429"/>
            <a:ext cx="10394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BS2</a:t>
            </a:r>
          </a:p>
        </p:txBody>
      </p:sp>
      <p:sp>
        <p:nvSpPr>
          <p:cNvPr id="20" name="CROSS">
            <a:extLst>
              <a:ext uri="{FF2B5EF4-FFF2-40B4-BE49-F238E27FC236}">
                <a16:creationId xmlns:a16="http://schemas.microsoft.com/office/drawing/2014/main" id="{D9F8F213-7672-8DDB-6EB5-96F022955FBA}"/>
              </a:ext>
            </a:extLst>
          </p:cNvPr>
          <p:cNvSpPr/>
          <p:nvPr/>
        </p:nvSpPr>
        <p:spPr>
          <a:xfrm>
            <a:off x="3597067" y="1466851"/>
            <a:ext cx="4390726" cy="3466843"/>
          </a:xfrm>
          <a:custGeom>
            <a:gdLst>
              <a:gd name="connsiteX0" fmla="*/ 0 w 4850296"/>
              <a:gd name="connsiteY0" fmla="*/ 2234317 h 2234317"/>
              <a:gd name="connsiteX1" fmla="*/ 4850296 w 4850296"/>
              <a:gd name="connsiteY1" fmla="*/ 0 h 22343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50296" h="2234317">
                <a:moveTo>
                  <a:pt x="0" y="2234317"/>
                </a:moveTo>
                <a:cubicBezTo>
                  <a:pt x="2247420" y="1606228"/>
                  <a:pt x="993375" y="1028561"/>
                  <a:pt x="4850296" y="0"/>
                </a:cubicBez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6D320DC-EBAC-C828-F384-6C4343AFB1B0}"/>
              </a:ext>
            </a:extLst>
          </p:cNvPr>
          <p:cNvSpPr/>
          <p:nvPr/>
        </p:nvSpPr>
        <p:spPr>
          <a:xfrm flipH="1">
            <a:off x="3422740" y="4733965"/>
            <a:ext cx="365760" cy="3200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924E743-F120-D176-0772-56903CF9ABE5}"/>
              </a:ext>
            </a:extLst>
          </p:cNvPr>
          <p:cNvSpPr/>
          <p:nvPr/>
        </p:nvSpPr>
        <p:spPr>
          <a:xfrm>
            <a:off x="10334835" y="824824"/>
            <a:ext cx="742533" cy="4108870"/>
          </a:xfrm>
          <a:custGeom>
            <a:gdLst>
              <a:gd name="csX0" fmla="*/ 0 w 774700"/>
              <a:gd name="csY0" fmla="*/ 4635500 h 4635500"/>
              <a:gd name="csX1" fmla="*/ 774700 w 774700"/>
              <a:gd name="csY1" fmla="*/ 0 h 4635500"/>
            </a:gdLst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74700" h="4635500">
                <a:moveTo>
                  <a:pt x="0" y="4635500"/>
                </a:moveTo>
                <a:cubicBezTo>
                  <a:pt x="893233" y="3179233"/>
                  <a:pt x="745067" y="1595967"/>
                  <a:pt x="774700" y="0"/>
                </a:cubicBezTo>
              </a:path>
            </a:pathLst>
          </a:custGeom>
          <a:noFill/>
          <a:ln w="38100">
            <a:solidFill>
              <a:srgbClr val="00B0F0"/>
            </a:solidFill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3793CBAC-93A5-C062-7898-49313A839EE5}"/>
              </a:ext>
            </a:extLst>
          </p:cNvPr>
          <p:cNvSpPr txBox="1"/>
          <p:nvPr/>
        </p:nvSpPr>
        <p:spPr>
          <a:xfrm>
            <a:off x="10868237" y="459064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08F3B9A-07C5-8933-DF68-E8D88CDA99D5}"/>
              </a:ext>
            </a:extLst>
          </p:cNvPr>
          <p:cNvSpPr/>
          <p:nvPr/>
        </p:nvSpPr>
        <p:spPr>
          <a:xfrm flipH="1">
            <a:off x="10190906" y="4733965"/>
            <a:ext cx="365760" cy="32004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ptos" panose="02110004020202020204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22D1D699-C2C7-BDB3-E32B-ECDCE0347454}"/>
              </a:ext>
            </a:extLst>
          </p:cNvPr>
          <p:cNvSpPr txBox="1"/>
          <p:nvPr/>
        </p:nvSpPr>
        <p:spPr>
          <a:xfrm flipH="1">
            <a:off x="7914349" y="1101091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533B254D-6249-76A7-4D1C-410EC8EF8171}"/>
              </a:ext>
            </a:extLst>
          </p:cNvPr>
          <p:cNvSpPr txBox="1"/>
          <p:nvPr/>
        </p:nvSpPr>
        <p:spPr>
          <a:xfrm flipH="1">
            <a:off x="9877267" y="3347720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28" name="4">
            <a:extLst>
              <a:ext uri="{FF2B5EF4-FFF2-40B4-BE49-F238E27FC236}">
                <a16:creationId xmlns:a16="http://schemas.microsoft.com/office/drawing/2014/main" id="{72BB169A-1AE0-ED73-2102-657CF25A3B0E}"/>
              </a:ext>
            </a:extLst>
          </p:cNvPr>
          <p:cNvSpPr txBox="1"/>
          <p:nvPr/>
        </p:nvSpPr>
        <p:spPr>
          <a:xfrm flipH="1">
            <a:off x="4251473" y="1819458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32" name="RB SWING">
            <a:extLst>
              <a:ext uri="{FF2B5EF4-FFF2-40B4-BE49-F238E27FC236}">
                <a16:creationId xmlns:a16="http://schemas.microsoft.com/office/drawing/2014/main" id="{6A32A328-1054-686C-630C-DA0DF0106F66}"/>
              </a:ext>
            </a:extLst>
          </p:cNvPr>
          <p:cNvSpPr/>
          <p:nvPr/>
        </p:nvSpPr>
        <p:spPr>
          <a:xfrm flipH="1">
            <a:off x="2290957" y="5362250"/>
            <a:ext cx="3406132" cy="252733"/>
          </a:xfrm>
          <a:custGeom>
            <a:gdLst>
              <a:gd name="connsiteX0" fmla="*/ 0 w 3406132"/>
              <a:gd name="connsiteY0" fmla="*/ 82873 h 252733"/>
              <a:gd name="connsiteX1" fmla="*/ 3406132 w 3406132"/>
              <a:gd name="connsiteY1" fmla="*/ 0 h 2527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132" h="252733">
                <a:moveTo>
                  <a:pt x="0" y="82873"/>
                </a:moveTo>
                <a:cubicBezTo>
                  <a:pt x="561516" y="353367"/>
                  <a:pt x="2771066" y="282373"/>
                  <a:pt x="3406132" y="0"/>
                </a:cubicBezTo>
              </a:path>
            </a:pathLst>
          </a:custGeom>
          <a:noFill/>
          <a:ln w="38100" cap="rnd">
            <a:solidFill>
              <a:srgbClr val="00B050"/>
            </a:solidFill>
            <a:prstDash val="sysDash"/>
            <a:round/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5">
            <a:extLst>
              <a:ext uri="{FF2B5EF4-FFF2-40B4-BE49-F238E27FC236}">
                <a16:creationId xmlns:a16="http://schemas.microsoft.com/office/drawing/2014/main" id="{C838DCAA-2123-F707-6532-380F7B62AA99}"/>
              </a:ext>
            </a:extLst>
          </p:cNvPr>
          <p:cNvSpPr txBox="1"/>
          <p:nvPr/>
        </p:nvSpPr>
        <p:spPr>
          <a:xfrm flipH="1">
            <a:off x="2108077" y="4871125"/>
            <a:ext cx="365760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u="sng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36" name="2">
            <a:extLst>
              <a:ext uri="{FF2B5EF4-FFF2-40B4-BE49-F238E27FC236}">
                <a16:creationId xmlns:a16="http://schemas.microsoft.com/office/drawing/2014/main" id="{A1389EF2-1AED-B267-319F-3E2AF334CBEE}"/>
              </a:ext>
            </a:extLst>
          </p:cNvPr>
          <p:cNvSpPr txBox="1"/>
          <p:nvPr/>
        </p:nvSpPr>
        <p:spPr>
          <a:xfrm flipH="1">
            <a:off x="1308100" y="1887198"/>
            <a:ext cx="742533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0FA37D35-0DCF-D964-777C-367464FD26FF}"/>
              </a:ext>
            </a:extLst>
          </p:cNvPr>
          <p:cNvSpPr txBox="1"/>
          <p:nvPr/>
        </p:nvSpPr>
        <p:spPr>
          <a:xfrm flipH="1">
            <a:off x="7408275" y="4191634"/>
            <a:ext cx="1451351" cy="365760"/>
          </a:xfrm>
          <a:prstGeom prst="ellipse">
            <a:avLst/>
          </a:prstGeom>
          <a:noFill/>
          <a:ln w="28575">
            <a:noFill/>
          </a:ln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4 STEP</a:t>
            </a:r>
          </a:p>
          <a:p>
            <a:pPr algn="ctr"/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&amp; ROLL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9E02FE-6193-E953-5241-3547F67E3C6F}"/>
              </a:ext>
            </a:extLst>
          </p:cNvPr>
          <p:cNvSpPr txBox="1"/>
          <p:nvPr/>
        </p:nvSpPr>
        <p:spPr>
          <a:xfrm flipH="1">
            <a:off x="7927766" y="100986"/>
            <a:ext cx="4191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>
                <a:latin typeface="Arial" pitchFamily="34" charset="0"/>
                <a:cs typeface="Arial" pitchFamily="34" charset="0"/>
              </a:rPr>
              <a:t>DBLS LT 95 Y-CROSS DIG</a:t>
            </a:r>
          </a:p>
        </p:txBody>
      </p:sp>
    </p:spTree>
    <p:extLst>
      <p:ext uri="{BB962C8B-B14F-4D97-AF65-F5344CB8AC3E}">
        <p14:creationId val="154926198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26200.0"/>
  <p:tag name="AS_RELEASE_DATE" val="2025.11.14"/>
  <p:tag name="AS_TITLE" val="Aspose.Slides for .NET 4.6.2"/>
  <p:tag name="AS_VERSION" val="25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  <a:tailEnd type="triangle" w="lg" len="lg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19</Paragraphs>
  <Slides>1</Slides>
  <Notes>1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</vt:lpstr>
      <vt:lpstr>Aptos Display</vt:lpstr>
      <vt:lpstr>Aptos</vt:lpstr>
      <vt:lpstr>Courier New</vt:lpstr>
      <vt:lpstr>Cambria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25.1100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2026-01-25T11:23:07.681</cp:lastPrinted>
  <dcterms:created xsi:type="dcterms:W3CDTF">2026-01-25T16:23:07Z</dcterms:created>
  <dcterms:modified xsi:type="dcterms:W3CDTF">2026-01-25T16:23:07Z</dcterms:modified>
</cp:coreProperties>
</file>