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859BD57B-76FE-A4A2-57F6-B591BC46283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608EDC-76AB-B5BF-E1EC-29DD178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BC60F3-B45B-5FC2-BA21-30E22D901D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LT 94 H-SAIL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4B0F8-BB96-9E4A-4A11-B90D24396F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7776803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9C1DFC7-20C1-405F-B9FD-5A1E7AA6F3E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886E4AF-7FAC-44EF-A586-484B97F85FF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1EC7199-B72A-461F-B281-2413A8D8B98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D10B040-1C31-4822-84B3-1E50576280A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9DB2E0-323C-445C-A862-7C2CC7A2575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8D1D688-2E31-4E78-B494-3A74C2D69A2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6DADFF2-93EA-4CA3-939F-EF1E54C3623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25EF279-2A2C-43C8-B1BF-C30A6551612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90D4D8A-20C2-41B9-9693-E0646AE11C2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3770920-1A94-4E1C-8E2B-EA136BD5B0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6325C4B-CB71-4C03-8B8F-2B7CC705A4A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3BCA1E-75C3-D190-2532-48F1CFDE76F7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5DA89CCE-401E-BACB-A6DB-FFDDD3925AD6}"/>
              </a:ext>
            </a:extLst>
          </p:cNvPr>
          <p:cNvGrpSpPr/>
          <p:nvPr/>
        </p:nvGrpSpPr>
        <p:grpSpPr>
          <a:xfrm flipH="1">
            <a:off x="7004165" y="5468618"/>
            <a:ext cx="585949" cy="929844"/>
            <a:chOff x="6079988" y="2513126"/>
            <a:chExt cx="585949" cy="929844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AF30502-CF34-D9EF-EF7D-5E34D9CC29D8}"/>
                </a:ext>
              </a:extLst>
            </p:cNvPr>
            <p:cNvCxnSpPr/>
            <p:nvPr/>
          </p:nvCxnSpPr>
          <p:spPr>
            <a:xfrm flipV="1">
              <a:off x="6079988" y="2527096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61EFEBF-D42E-F562-8C72-38341DE574C9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3007DEB-08B2-29DF-DD0E-BB88F455CF4C}"/>
              </a:ext>
            </a:extLst>
          </p:cNvPr>
          <p:cNvSpPr/>
          <p:nvPr/>
        </p:nvSpPr>
        <p:spPr>
          <a:xfrm flipH="1">
            <a:off x="1961733" y="3949700"/>
            <a:ext cx="3230320" cy="1282700"/>
          </a:xfrm>
          <a:custGeom>
            <a:gdLst>
              <a:gd name="csX0" fmla="*/ 0 w 4305300"/>
              <a:gd name="csY0" fmla="*/ 914400 h 914400"/>
              <a:gd name="csX1" fmla="*/ 4305300 w 4305300"/>
              <a:gd name="csY1" fmla="*/ 0 h 9144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305300" h="914400">
                <a:moveTo>
                  <a:pt x="0" y="914400"/>
                </a:moveTo>
                <a:cubicBezTo>
                  <a:pt x="1397000" y="76200"/>
                  <a:pt x="2794000" y="38100"/>
                  <a:pt x="43053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4BE267-499E-86FD-1C9E-97E93E52902E}"/>
              </a:ext>
            </a:extLst>
          </p:cNvPr>
          <p:cNvSpPr/>
          <p:nvPr/>
        </p:nvSpPr>
        <p:spPr>
          <a:xfrm flipH="1">
            <a:off x="751596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FFA6F6E-173B-D3F2-54CA-926AB0190D88}"/>
              </a:ext>
            </a:extLst>
          </p:cNvPr>
          <p:cNvSpPr/>
          <p:nvPr/>
        </p:nvSpPr>
        <p:spPr>
          <a:xfrm flipH="1">
            <a:off x="703721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8129230-F535-8828-9775-2B8D2B23C020}"/>
              </a:ext>
            </a:extLst>
          </p:cNvPr>
          <p:cNvSpPr/>
          <p:nvPr/>
        </p:nvSpPr>
        <p:spPr>
          <a:xfrm flipH="1">
            <a:off x="65584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9427B84-5D02-B588-C4DA-BF90CA5D96E2}"/>
              </a:ext>
            </a:extLst>
          </p:cNvPr>
          <p:cNvSpPr/>
          <p:nvPr/>
        </p:nvSpPr>
        <p:spPr>
          <a:xfrm flipH="1">
            <a:off x="799471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858C224-1505-8BB6-62A0-FD31DA939C46}"/>
              </a:ext>
            </a:extLst>
          </p:cNvPr>
          <p:cNvSpPr/>
          <p:nvPr/>
        </p:nvSpPr>
        <p:spPr>
          <a:xfrm flipH="1">
            <a:off x="847345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64CBF41-AF70-EBE6-074C-30C2043202E7}"/>
              </a:ext>
            </a:extLst>
          </p:cNvPr>
          <p:cNvSpPr/>
          <p:nvPr/>
        </p:nvSpPr>
        <p:spPr>
          <a:xfrm flipH="1">
            <a:off x="749464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D755621-E3E0-1B3D-FE2A-0744B945A036}"/>
              </a:ext>
            </a:extLst>
          </p:cNvPr>
          <p:cNvSpPr/>
          <p:nvPr/>
        </p:nvSpPr>
        <p:spPr>
          <a:xfrm flipH="1">
            <a:off x="7515961" y="6177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0B377D21-E14A-9EB1-7062-222FB55E9047}"/>
              </a:ext>
            </a:extLst>
          </p:cNvPr>
          <p:cNvSpPr txBox="1"/>
          <p:nvPr/>
        </p:nvSpPr>
        <p:spPr>
          <a:xfrm flipH="1">
            <a:off x="1358183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EFBF098F-96DF-10F2-EF5B-381982A21AD0}"/>
              </a:ext>
            </a:extLst>
          </p:cNvPr>
          <p:cNvSpPr txBox="1"/>
          <p:nvPr/>
        </p:nvSpPr>
        <p:spPr>
          <a:xfrm flipH="1">
            <a:off x="2988465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PS3">
            <a:extLst>
              <a:ext uri="{FF2B5EF4-FFF2-40B4-BE49-F238E27FC236}">
                <a16:creationId xmlns:a16="http://schemas.microsoft.com/office/drawing/2014/main" id="{3896D413-31E3-B196-EC72-229AEF6082A0}"/>
              </a:ext>
            </a:extLst>
          </p:cNvPr>
          <p:cNvSpPr txBox="1"/>
          <p:nvPr/>
        </p:nvSpPr>
        <p:spPr>
          <a:xfrm flipH="1">
            <a:off x="4600468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7" name="BS1">
            <a:extLst>
              <a:ext uri="{FF2B5EF4-FFF2-40B4-BE49-F238E27FC236}">
                <a16:creationId xmlns:a16="http://schemas.microsoft.com/office/drawing/2014/main" id="{B6D4A15B-A819-8E48-488D-158DC9F09C96}"/>
              </a:ext>
            </a:extLst>
          </p:cNvPr>
          <p:cNvSpPr txBox="1"/>
          <p:nvPr/>
        </p:nvSpPr>
        <p:spPr>
          <a:xfrm flipH="1">
            <a:off x="9831623" y="50952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57C518-B80F-DA33-1253-F3EEA408C19F}"/>
              </a:ext>
            </a:extLst>
          </p:cNvPr>
          <p:cNvSpPr/>
          <p:nvPr/>
        </p:nvSpPr>
        <p:spPr>
          <a:xfrm flipH="1">
            <a:off x="1155700" y="533400"/>
            <a:ext cx="742533" cy="4409439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B094316E-C398-DEB1-2DC9-9639DF4498F1}"/>
              </a:ext>
            </a:extLst>
          </p:cNvPr>
          <p:cNvSpPr txBox="1"/>
          <p:nvPr/>
        </p:nvSpPr>
        <p:spPr>
          <a:xfrm flipH="1">
            <a:off x="1155700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2A0E758-F3FA-4EA8-B4A4-FDEFE6D05C2B}"/>
              </a:ext>
            </a:extLst>
          </p:cNvPr>
          <p:cNvSpPr/>
          <p:nvPr/>
        </p:nvSpPr>
        <p:spPr>
          <a:xfrm flipH="1">
            <a:off x="1695033" y="473396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B90B790-D934-D61B-C14A-C50116CB8300}"/>
              </a:ext>
            </a:extLst>
          </p:cNvPr>
          <p:cNvSpPr/>
          <p:nvPr/>
        </p:nvSpPr>
        <p:spPr>
          <a:xfrm flipH="1">
            <a:off x="1604009" y="2209800"/>
            <a:ext cx="1896441" cy="2959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5F78E424-46B5-4FAA-6479-44DA021B4857}"/>
              </a:ext>
            </a:extLst>
          </p:cNvPr>
          <p:cNvSpPr txBox="1"/>
          <p:nvPr/>
        </p:nvSpPr>
        <p:spPr>
          <a:xfrm flipH="1">
            <a:off x="1371224" y="17093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4AC7FC3F-32E9-B2C4-E63B-6444D5723B05}"/>
              </a:ext>
            </a:extLst>
          </p:cNvPr>
          <p:cNvSpPr txBox="1"/>
          <p:nvPr/>
        </p:nvSpPr>
        <p:spPr>
          <a:xfrm flipH="1">
            <a:off x="1474429" y="227330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387D11C7-7329-DCAD-C0D6-7E7077BD4ED9}"/>
              </a:ext>
            </a:extLst>
          </p:cNvPr>
          <p:cNvSpPr txBox="1"/>
          <p:nvPr/>
        </p:nvSpPr>
        <p:spPr>
          <a:xfrm flipH="1">
            <a:off x="3016521" y="25704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7EE4CF-F71C-D7D4-A405-F42753DB3CAA}"/>
              </a:ext>
            </a:extLst>
          </p:cNvPr>
          <p:cNvSpPr/>
          <p:nvPr/>
        </p:nvSpPr>
        <p:spPr>
          <a:xfrm flipH="1">
            <a:off x="4937318" y="502538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19F810D1-C9E9-315A-5E5A-D067EC790041}"/>
              </a:ext>
            </a:extLst>
          </p:cNvPr>
          <p:cNvSpPr txBox="1"/>
          <p:nvPr/>
        </p:nvSpPr>
        <p:spPr>
          <a:xfrm>
            <a:off x="1796633" y="34010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0F7C47C0-736F-4B67-DD46-ECF202DACFF6}"/>
              </a:ext>
            </a:extLst>
          </p:cNvPr>
          <p:cNvSpPr txBox="1"/>
          <p:nvPr/>
        </p:nvSpPr>
        <p:spPr>
          <a:xfrm>
            <a:off x="1966391" y="399240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9" name="DIG - 10 YDS">
            <a:extLst>
              <a:ext uri="{FF2B5EF4-FFF2-40B4-BE49-F238E27FC236}">
                <a16:creationId xmlns:a16="http://schemas.microsoft.com/office/drawing/2014/main" id="{B23A81FB-9882-0764-4DB7-5D42496796F9}"/>
              </a:ext>
            </a:extLst>
          </p:cNvPr>
          <p:cNvSpPr/>
          <p:nvPr/>
        </p:nvSpPr>
        <p:spPr>
          <a:xfrm flipH="1">
            <a:off x="7824907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0F503CB1-1650-AABE-68E5-C034B588D96F}"/>
              </a:ext>
            </a:extLst>
          </p:cNvPr>
          <p:cNvSpPr txBox="1"/>
          <p:nvPr/>
        </p:nvSpPr>
        <p:spPr>
          <a:xfrm flipH="1">
            <a:off x="10438384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659DA20D-C5FB-BD83-D086-5E1F8E0216F5}"/>
              </a:ext>
            </a:extLst>
          </p:cNvPr>
          <p:cNvSpPr txBox="1"/>
          <p:nvPr/>
        </p:nvSpPr>
        <p:spPr>
          <a:xfrm flipH="1">
            <a:off x="7642027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6E646A0-F164-6A4A-845D-FD4F82520D91}"/>
              </a:ext>
            </a:extLst>
          </p:cNvPr>
          <p:cNvSpPr/>
          <p:nvPr/>
        </p:nvSpPr>
        <p:spPr>
          <a:xfrm flipH="1">
            <a:off x="1016847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F302F33-DCB8-4A0C-5597-C090072247B4}"/>
              </a:ext>
            </a:extLst>
          </p:cNvPr>
          <p:cNvSpPr/>
          <p:nvPr/>
        </p:nvSpPr>
        <p:spPr>
          <a:xfrm flipH="1">
            <a:off x="7194133" y="3454400"/>
            <a:ext cx="673100" cy="2032000"/>
          </a:xfrm>
          <a:custGeom>
            <a:gdLst>
              <a:gd name="csX0" fmla="*/ 673100 w 673100"/>
              <a:gd name="csY0" fmla="*/ 2032000 h 2032000"/>
              <a:gd name="csX1" fmla="*/ 127000 w 673100"/>
              <a:gd name="csY1" fmla="*/ 0 h 2032000"/>
              <a:gd name="csX2" fmla="*/ 0 w 673100"/>
              <a:gd name="csY2" fmla="*/ 317500 h 2032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73100" h="2032000">
                <a:moveTo>
                  <a:pt x="673100" y="20320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5">
            <a:extLst>
              <a:ext uri="{FF2B5EF4-FFF2-40B4-BE49-F238E27FC236}">
                <a16:creationId xmlns:a16="http://schemas.microsoft.com/office/drawing/2014/main" id="{1DDB740E-C36B-4419-4E86-A0C062CEB71D}"/>
              </a:ext>
            </a:extLst>
          </p:cNvPr>
          <p:cNvSpPr txBox="1"/>
          <p:nvPr/>
        </p:nvSpPr>
        <p:spPr>
          <a:xfrm flipH="1">
            <a:off x="7530683" y="301752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A414E61-CE37-FDE6-F184-7B90EDAAC321}"/>
              </a:ext>
            </a:extLst>
          </p:cNvPr>
          <p:cNvSpPr/>
          <p:nvPr/>
        </p:nvSpPr>
        <p:spPr>
          <a:xfrm flipH="1">
            <a:off x="3316175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E9CE783-8DAB-71C9-30A5-B9828C462562}"/>
              </a:ext>
            </a:extLst>
          </p:cNvPr>
          <p:cNvSpPr txBox="1"/>
          <p:nvPr/>
        </p:nvSpPr>
        <p:spPr>
          <a:xfrm flipH="1">
            <a:off x="790533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TRIPS LT 94 H-SAIL</a:t>
            </a:r>
          </a:p>
        </p:txBody>
      </p:sp>
    </p:spTree>
    <p:extLst>
      <p:ext uri="{BB962C8B-B14F-4D97-AF65-F5344CB8AC3E}">
        <p14:creationId val="243735841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2026-01-25T11:23:05.915</cp:lastPrinted>
  <dcterms:created xsi:type="dcterms:W3CDTF">2026-01-25T16:23:05Z</dcterms:created>
  <dcterms:modified xsi:type="dcterms:W3CDTF">2026-01-25T16:23:05Z</dcterms:modified>
</cp:coreProperties>
</file>