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92 MESH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80912831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005D345-A707-4304-858C-9948A8B46C9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BA5C447-C91A-41D2-8659-AF858056CD7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8F195E-01FC-4D3B-A798-D39C005496E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1C063C1-40FE-4824-9576-516B3EB8621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B4CE87A-29E8-4727-BDCB-FD6C22BB781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923B869-6D5D-4886-90C8-AD3E98F0A34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EE650C3-475C-47EC-B4F7-319559B117A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8B1E04B-7823-4133-8F5F-2A553A564D0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66FC0D0-6C44-4389-85EB-3B18A1BDAC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4CBF277-EA5F-4CB9-99AF-A5A8E862AFC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F93E1BE-7019-4B89-9113-F50C6CBE1D8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E075E2B-C49C-796E-3FE3-EAD33B170210}"/>
              </a:ext>
            </a:extLst>
          </p:cNvPr>
          <p:cNvSpPr/>
          <p:nvPr/>
        </p:nvSpPr>
        <p:spPr>
          <a:xfrm>
            <a:off x="10370820" y="2209800"/>
            <a:ext cx="1526540" cy="299846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05691D-630E-CC74-53DA-06271FFA0C03}"/>
              </a:ext>
            </a:extLst>
          </p:cNvPr>
          <p:cNvSpPr/>
          <p:nvPr/>
        </p:nvSpPr>
        <p:spPr>
          <a:xfrm>
            <a:off x="57817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CA2C4CC-0781-53BC-9ACF-3D7AD12B7423}"/>
              </a:ext>
            </a:extLst>
          </p:cNvPr>
          <p:cNvSpPr/>
          <p:nvPr/>
        </p:nvSpPr>
        <p:spPr>
          <a:xfrm>
            <a:off x="62605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9441B50-B556-7FAA-8FB5-84B0681E4B28}"/>
              </a:ext>
            </a:extLst>
          </p:cNvPr>
          <p:cNvSpPr/>
          <p:nvPr/>
        </p:nvSpPr>
        <p:spPr>
          <a:xfrm>
            <a:off x="67392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02F9EE8-7F9D-0E02-EF4C-435A8762B1D3}"/>
              </a:ext>
            </a:extLst>
          </p:cNvPr>
          <p:cNvSpPr/>
          <p:nvPr/>
        </p:nvSpPr>
        <p:spPr>
          <a:xfrm>
            <a:off x="53030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E6884EE-BB3C-BC29-B327-5F927F1CA128}"/>
              </a:ext>
            </a:extLst>
          </p:cNvPr>
          <p:cNvSpPr/>
          <p:nvPr/>
        </p:nvSpPr>
        <p:spPr>
          <a:xfrm>
            <a:off x="48242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7467E65-738D-DC6F-C307-A8890BD0B559}"/>
              </a:ext>
            </a:extLst>
          </p:cNvPr>
          <p:cNvSpPr/>
          <p:nvPr/>
        </p:nvSpPr>
        <p:spPr>
          <a:xfrm>
            <a:off x="58031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FC95D84-0D57-AD0A-4712-32067F142841}"/>
              </a:ext>
            </a:extLst>
          </p:cNvPr>
          <p:cNvSpPr/>
          <p:nvPr/>
        </p:nvSpPr>
        <p:spPr>
          <a:xfrm>
            <a:off x="101879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5" name="BS1">
            <a:extLst>
              <a:ext uri="{FF2B5EF4-FFF2-40B4-BE49-F238E27FC236}">
                <a16:creationId xmlns:a16="http://schemas.microsoft.com/office/drawing/2014/main" id="{EDF9B8D0-6E37-2990-80EE-A4CECEA4E66B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F57ACDCA-6987-3ECC-F3D2-8F8F12945ADB}"/>
              </a:ext>
            </a:extLst>
          </p:cNvPr>
          <p:cNvSpPr txBox="1"/>
          <p:nvPr/>
        </p:nvSpPr>
        <p:spPr>
          <a:xfrm>
            <a:off x="1803071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B1AFCFEF-301E-1EDA-1121-44047EE93A61}"/>
              </a:ext>
            </a:extLst>
          </p:cNvPr>
          <p:cNvSpPr txBox="1"/>
          <p:nvPr/>
        </p:nvSpPr>
        <p:spPr>
          <a:xfrm>
            <a:off x="2913497" y="531621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8" name="PS1">
            <a:extLst>
              <a:ext uri="{FF2B5EF4-FFF2-40B4-BE49-F238E27FC236}">
                <a16:creationId xmlns:a16="http://schemas.microsoft.com/office/drawing/2014/main" id="{0262666E-D06F-EBAA-D558-A550A80E6F38}"/>
              </a:ext>
            </a:extLst>
          </p:cNvPr>
          <p:cNvSpPr txBox="1"/>
          <p:nvPr/>
        </p:nvSpPr>
        <p:spPr>
          <a:xfrm>
            <a:off x="8089183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2E9931F1-9A59-6917-2EAD-D2F995944AB1}"/>
              </a:ext>
            </a:extLst>
          </p:cNvPr>
          <p:cNvSpPr txBox="1"/>
          <p:nvPr/>
        </p:nvSpPr>
        <p:spPr>
          <a:xfrm>
            <a:off x="9924170" y="532832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C9D9351-F247-43D0-8695-6590E7F83614}"/>
              </a:ext>
            </a:extLst>
          </p:cNvPr>
          <p:cNvSpPr/>
          <p:nvPr/>
        </p:nvSpPr>
        <p:spPr>
          <a:xfrm flipH="1">
            <a:off x="346193" y="2209800"/>
            <a:ext cx="1526540" cy="2684185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18F3D49D-42E2-866D-30E4-A1108EF51CAA}"/>
              </a:ext>
            </a:extLst>
          </p:cNvPr>
          <p:cNvSpPr txBox="1"/>
          <p:nvPr/>
        </p:nvSpPr>
        <p:spPr>
          <a:xfrm>
            <a:off x="9935398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321A3D0-64FD-961C-58F4-272B1079B2F1}"/>
              </a:ext>
            </a:extLst>
          </p:cNvPr>
          <p:cNvSpPr/>
          <p:nvPr/>
        </p:nvSpPr>
        <p:spPr>
          <a:xfrm>
            <a:off x="4251960" y="3867108"/>
            <a:ext cx="4371340" cy="1035092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0A4D0DFF-847C-943E-EB42-AEF8D7856A80}"/>
              </a:ext>
            </a:extLst>
          </p:cNvPr>
          <p:cNvSpPr txBox="1"/>
          <p:nvPr/>
        </p:nvSpPr>
        <p:spPr>
          <a:xfrm>
            <a:off x="11714480" y="172398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F158B157-8B00-4B8F-0CA8-6074FC7F1D05}"/>
              </a:ext>
            </a:extLst>
          </p:cNvPr>
          <p:cNvSpPr txBox="1"/>
          <p:nvPr/>
        </p:nvSpPr>
        <p:spPr>
          <a:xfrm>
            <a:off x="3946145" y="407532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AB55BE-2A60-8A6B-95ED-1FF2753A6FCC}"/>
              </a:ext>
            </a:extLst>
          </p:cNvPr>
          <p:cNvSpPr/>
          <p:nvPr/>
        </p:nvSpPr>
        <p:spPr>
          <a:xfrm>
            <a:off x="844456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E4AAA2A-1458-538C-C339-07C2FB80AE11}"/>
              </a:ext>
            </a:extLst>
          </p:cNvPr>
          <p:cNvSpPr/>
          <p:nvPr/>
        </p:nvSpPr>
        <p:spPr>
          <a:xfrm flipH="1">
            <a:off x="3410029" y="3709034"/>
            <a:ext cx="4492128" cy="1491595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AED619B-EAA9-E705-67FD-66719F7770EB}"/>
              </a:ext>
            </a:extLst>
          </p:cNvPr>
          <p:cNvSpPr txBox="1"/>
          <p:nvPr/>
        </p:nvSpPr>
        <p:spPr>
          <a:xfrm flipH="1">
            <a:off x="7667498" y="399514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5-6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ED04B86-B6FB-2D3B-FE3C-785645023031}"/>
              </a:ext>
            </a:extLst>
          </p:cNvPr>
          <p:cNvSpPr/>
          <p:nvPr/>
        </p:nvSpPr>
        <p:spPr>
          <a:xfrm>
            <a:off x="7882849" y="3710353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F25ADC8-19CB-FF89-59A5-F497EB6C8F27}"/>
              </a:ext>
            </a:extLst>
          </p:cNvPr>
          <p:cNvSpPr/>
          <p:nvPr/>
        </p:nvSpPr>
        <p:spPr>
          <a:xfrm>
            <a:off x="7882849" y="3693113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3053763-BE8E-A1E5-304B-8E89B0204671}"/>
              </a:ext>
            </a:extLst>
          </p:cNvPr>
          <p:cNvSpPr/>
          <p:nvPr/>
        </p:nvSpPr>
        <p:spPr>
          <a:xfrm>
            <a:off x="4274318" y="3867108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D1A2787-5CA0-99DB-5E84-154E9B3EA896}"/>
              </a:ext>
            </a:extLst>
          </p:cNvPr>
          <p:cNvSpPr/>
          <p:nvPr/>
        </p:nvSpPr>
        <p:spPr>
          <a:xfrm flipH="1">
            <a:off x="2969021" y="3848080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AE89885-3165-18EA-C1A9-75AC0CD7D3CD}"/>
              </a:ext>
            </a:extLst>
          </p:cNvPr>
          <p:cNvSpPr/>
          <p:nvPr/>
        </p:nvSpPr>
        <p:spPr>
          <a:xfrm>
            <a:off x="325034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F1DD8F2-1E60-AE81-DA8F-F799C8384D23}"/>
              </a:ext>
            </a:extLst>
          </p:cNvPr>
          <p:cNvSpPr/>
          <p:nvPr/>
        </p:nvSpPr>
        <p:spPr>
          <a:xfrm>
            <a:off x="6616700" y="5156200"/>
            <a:ext cx="4546600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64CF063-BCFF-AA50-B0B6-EF13008A2A28}"/>
              </a:ext>
            </a:extLst>
          </p:cNvPr>
          <p:cNvSpPr/>
          <p:nvPr/>
        </p:nvSpPr>
        <p:spPr>
          <a:xfrm>
            <a:off x="644342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2" name="1">
            <a:extLst>
              <a:ext uri="{FF2B5EF4-FFF2-40B4-BE49-F238E27FC236}">
                <a16:creationId xmlns:a16="http://schemas.microsoft.com/office/drawing/2014/main" id="{E93D966C-5BF7-D7CF-7224-074CE4EB7AD7}"/>
              </a:ext>
            </a:extLst>
          </p:cNvPr>
          <p:cNvSpPr txBox="1"/>
          <p:nvPr/>
        </p:nvSpPr>
        <p:spPr>
          <a:xfrm>
            <a:off x="10989122" y="473934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3" name="1">
            <a:extLst>
              <a:ext uri="{FF2B5EF4-FFF2-40B4-BE49-F238E27FC236}">
                <a16:creationId xmlns:a16="http://schemas.microsoft.com/office/drawing/2014/main" id="{333211BC-B4A3-E352-E100-1B554F1C8022}"/>
              </a:ext>
            </a:extLst>
          </p:cNvPr>
          <p:cNvSpPr txBox="1"/>
          <p:nvPr/>
        </p:nvSpPr>
        <p:spPr>
          <a:xfrm>
            <a:off x="9131300" y="3246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4" name="1">
            <a:extLst>
              <a:ext uri="{FF2B5EF4-FFF2-40B4-BE49-F238E27FC236}">
                <a16:creationId xmlns:a16="http://schemas.microsoft.com/office/drawing/2014/main" id="{9FB671D2-E02F-3D75-49A1-A209E479EBEB}"/>
              </a:ext>
            </a:extLst>
          </p:cNvPr>
          <p:cNvSpPr txBox="1"/>
          <p:nvPr/>
        </p:nvSpPr>
        <p:spPr>
          <a:xfrm>
            <a:off x="2805847" y="333407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2E68EB-3E1C-4807-59C2-B64A2B516DCD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92 MESH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193522E-8E9A-EE41-8BC1-656FD4FD1FB2}"/>
              </a:ext>
            </a:extLst>
          </p:cNvPr>
          <p:cNvSpPr/>
          <p:nvPr/>
        </p:nvSpPr>
        <p:spPr>
          <a:xfrm>
            <a:off x="168985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36" name="PS1">
            <a:extLst>
              <a:ext uri="{FF2B5EF4-FFF2-40B4-BE49-F238E27FC236}">
                <a16:creationId xmlns:a16="http://schemas.microsoft.com/office/drawing/2014/main" id="{327B9B71-D50E-BD30-0F5E-8A61012F0094}"/>
              </a:ext>
            </a:extLst>
          </p:cNvPr>
          <p:cNvSpPr txBox="1"/>
          <p:nvPr/>
        </p:nvSpPr>
        <p:spPr>
          <a:xfrm>
            <a:off x="6147552" y="597643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</p:spTree>
    <p:extLst>
      <p:ext uri="{BB962C8B-B14F-4D97-AF65-F5344CB8AC3E}">
        <p14:creationId val="268509670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2026-01-25T11:22:59.205</cp:lastPrinted>
  <dcterms:created xsi:type="dcterms:W3CDTF">2026-01-25T16:22:59Z</dcterms:created>
  <dcterms:modified xsi:type="dcterms:W3CDTF">2026-01-25T16:22:59Z</dcterms:modified>
</cp:coreProperties>
</file>