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65" r:id="rId4"/>
    <p:sldId id="258" r:id="rId5"/>
    <p:sldId id="260" r:id="rId6"/>
    <p:sldId id="269" r:id="rId7"/>
    <p:sldId id="259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70" r:id="rId16"/>
    <p:sldId id="271" r:id="rId17"/>
    <p:sldId id="272" r:id="rId18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20" d="100"/>
          <a:sy n="120" d="100"/>
        </p:scale>
        <p:origin x="1818" y="-111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yton Hall" userId="76ad5c59b8818e4f" providerId="LiveId" clId="{C2B0FED8-D127-4C81-9512-90D8125EC2D7}"/>
    <pc:docChg chg="modSld sldOrd">
      <pc:chgData name="Clayton Hall" userId="76ad5c59b8818e4f" providerId="LiveId" clId="{C2B0FED8-D127-4C81-9512-90D8125EC2D7}" dt="2025-02-18T22:16:15.767" v="5"/>
      <pc:docMkLst>
        <pc:docMk/>
      </pc:docMkLst>
      <pc:sldChg chg="modSp mod">
        <pc:chgData name="Clayton Hall" userId="76ad5c59b8818e4f" providerId="LiveId" clId="{C2B0FED8-D127-4C81-9512-90D8125EC2D7}" dt="2025-02-18T22:14:10.711" v="1" actId="404"/>
        <pc:sldMkLst>
          <pc:docMk/>
          <pc:sldMk cId="778345407" sldId="257"/>
        </pc:sldMkLst>
        <pc:spChg chg="mod">
          <ac:chgData name="Clayton Hall" userId="76ad5c59b8818e4f" providerId="LiveId" clId="{C2B0FED8-D127-4C81-9512-90D8125EC2D7}" dt="2025-02-18T22:14:10.711" v="1" actId="404"/>
          <ac:spMkLst>
            <pc:docMk/>
            <pc:sldMk cId="778345407" sldId="257"/>
            <ac:spMk id="39" creationId="{170B9EBF-FFDA-ADA5-772F-6326E8618BDD}"/>
          </ac:spMkLst>
        </pc:spChg>
      </pc:sldChg>
      <pc:sldChg chg="ord">
        <pc:chgData name="Clayton Hall" userId="76ad5c59b8818e4f" providerId="LiveId" clId="{C2B0FED8-D127-4C81-9512-90D8125EC2D7}" dt="2025-02-18T22:16:15.767" v="5"/>
        <pc:sldMkLst>
          <pc:docMk/>
          <pc:sldMk cId="2418498328" sldId="2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EC9A5-AFC5-41EE-8356-F7DAD05A0205}" type="datetimeFigureOut">
              <a:rPr lang="en-US" smtClean="0"/>
              <a:t>2/18/2025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84D578-EECB-4DE1-B4E6-8BDBB9F6CE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900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6B5D1-62EB-4940-B373-5F54E8F7ED16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2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4133D-12FC-413B-97BE-5771A9FA57CB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464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A5EB4-BA4B-47A6-AF07-AD55EE0FE446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51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0BBAB-B7CB-403C-A8A3-0F5502C8142D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85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AC86B-55A2-4CE4-A7A6-3FA68CCBABBE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1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81045-E677-4480-9DAA-A934C2C96581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58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A1E3B-A3DF-4589-8A5B-C7DC50592A43}" type="datetime1">
              <a:rPr lang="en-US" smtClean="0"/>
              <a:t>2/18/2025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66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D10C-BEB4-459E-BF11-9C88F06179A6}" type="datetime1">
              <a:rPr lang="en-US" smtClean="0"/>
              <a:t>2/18/2025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76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C1EE-F9FE-4C90-8329-AAC909B5CBF3}" type="datetime1">
              <a:rPr lang="en-US" smtClean="0"/>
              <a:t>2/18/2025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96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CC6EC-6D04-4A14-BE6C-4014073FCFCE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564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01D2B-5C40-4F80-84C8-A035C06EF47C}" type="datetime1">
              <a:rPr lang="en-US" smtClean="0"/>
              <a:t>2/18/2025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Confidential Property of Louisburg College Football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050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8F3CC-2A6F-4F3D-BD90-809DC028A304}" type="datetime1">
              <a:rPr lang="en-US" smtClean="0"/>
              <a:t>2/18/2025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Confidential Property of Louisburg College Football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DA1D3-7320-4D2D-9464-75B369FB1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40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1828822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03024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23166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62740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42597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1829584" y="29574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433088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3022368" y="29676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1831616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3555006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533930" y="27847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PLAY NAME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319463-5D0F-C9ED-A54F-E2C9AF147D57}"/>
              </a:ext>
            </a:extLst>
          </p:cNvPr>
          <p:cNvSpPr/>
          <p:nvPr/>
        </p:nvSpPr>
        <p:spPr>
          <a:xfrm>
            <a:off x="5295668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AD59A29-2AC9-9B4F-B4DD-A641EFC852DD}"/>
              </a:ext>
            </a:extLst>
          </p:cNvPr>
          <p:cNvSpPr/>
          <p:nvPr/>
        </p:nvSpPr>
        <p:spPr>
          <a:xfrm>
            <a:off x="549709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675DF08-D75B-E99B-E5A1-F50E34414D9C}"/>
              </a:ext>
            </a:extLst>
          </p:cNvPr>
          <p:cNvSpPr/>
          <p:nvPr/>
        </p:nvSpPr>
        <p:spPr>
          <a:xfrm>
            <a:off x="5698512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1E9A3F0-7F5B-388A-63B8-2C5B75BAFCDC}"/>
              </a:ext>
            </a:extLst>
          </p:cNvPr>
          <p:cNvSpPr/>
          <p:nvPr/>
        </p:nvSpPr>
        <p:spPr>
          <a:xfrm>
            <a:off x="509424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1F3C3A7-DA23-FCE9-F8D2-4E9B9FE6F5A0}"/>
              </a:ext>
            </a:extLst>
          </p:cNvPr>
          <p:cNvSpPr/>
          <p:nvPr/>
        </p:nvSpPr>
        <p:spPr>
          <a:xfrm>
            <a:off x="489282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EA6409A-026F-9C97-58C9-381AE0ADEF3F}"/>
              </a:ext>
            </a:extLst>
          </p:cNvPr>
          <p:cNvSpPr/>
          <p:nvPr/>
        </p:nvSpPr>
        <p:spPr>
          <a:xfrm>
            <a:off x="5296430" y="29574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56BE898-8A13-BA3E-0F17-DDE5C83E331E}"/>
              </a:ext>
            </a:extLst>
          </p:cNvPr>
          <p:cNvSpPr/>
          <p:nvPr/>
        </p:nvSpPr>
        <p:spPr>
          <a:xfrm>
            <a:off x="5899934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6ABD33F-34BB-A23D-5F4D-C65F7F4CCD33}"/>
              </a:ext>
            </a:extLst>
          </p:cNvPr>
          <p:cNvSpPr/>
          <p:nvPr/>
        </p:nvSpPr>
        <p:spPr>
          <a:xfrm>
            <a:off x="6489214" y="29676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608F1BC-C278-8B36-733B-CA40C16F0452}"/>
              </a:ext>
            </a:extLst>
          </p:cNvPr>
          <p:cNvSpPr/>
          <p:nvPr/>
        </p:nvSpPr>
        <p:spPr>
          <a:xfrm>
            <a:off x="5298462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F1BC64F-9353-FAA7-9853-21BD3055B39B}"/>
              </a:ext>
            </a:extLst>
          </p:cNvPr>
          <p:cNvSpPr/>
          <p:nvPr/>
        </p:nvSpPr>
        <p:spPr>
          <a:xfrm>
            <a:off x="7021852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7F3DC55-E6FF-0238-9ED7-CF81088AEC0F}"/>
              </a:ext>
            </a:extLst>
          </p:cNvPr>
          <p:cNvSpPr/>
          <p:nvPr/>
        </p:nvSpPr>
        <p:spPr>
          <a:xfrm>
            <a:off x="4000776" y="27847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22B2E3-0C1B-A034-7FF9-D25AE3213258}"/>
              </a:ext>
            </a:extLst>
          </p:cNvPr>
          <p:cNvSpPr txBox="1"/>
          <p:nvPr/>
        </p:nvSpPr>
        <p:spPr>
          <a:xfrm>
            <a:off x="3871236" y="945944"/>
            <a:ext cx="34747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PLAY NAME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0C5016D-2B29-D545-AB8C-5E39A30A28DE}"/>
              </a:ext>
            </a:extLst>
          </p:cNvPr>
          <p:cNvSpPr/>
          <p:nvPr/>
        </p:nvSpPr>
        <p:spPr>
          <a:xfrm>
            <a:off x="5306844" y="570098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A41140D-EED2-68DE-CD1A-4ADB8F686C35}"/>
              </a:ext>
            </a:extLst>
          </p:cNvPr>
          <p:cNvSpPr/>
          <p:nvPr/>
        </p:nvSpPr>
        <p:spPr>
          <a:xfrm>
            <a:off x="5508266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3488241-55E4-7D6D-835B-3E95004226B5}"/>
              </a:ext>
            </a:extLst>
          </p:cNvPr>
          <p:cNvSpPr/>
          <p:nvPr/>
        </p:nvSpPr>
        <p:spPr>
          <a:xfrm>
            <a:off x="5709688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E1B3F5C-CA62-8A75-CBE5-0B7B637CA28E}"/>
              </a:ext>
            </a:extLst>
          </p:cNvPr>
          <p:cNvSpPr/>
          <p:nvPr/>
        </p:nvSpPr>
        <p:spPr>
          <a:xfrm>
            <a:off x="5105422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6370456-B1D2-CC5D-392B-89020A93784D}"/>
              </a:ext>
            </a:extLst>
          </p:cNvPr>
          <p:cNvSpPr/>
          <p:nvPr/>
        </p:nvSpPr>
        <p:spPr>
          <a:xfrm>
            <a:off x="4904000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5BE9EC-3B30-C1D5-7E09-F147DB85463B}"/>
              </a:ext>
            </a:extLst>
          </p:cNvPr>
          <p:cNvSpPr/>
          <p:nvPr/>
        </p:nvSpPr>
        <p:spPr>
          <a:xfrm>
            <a:off x="5307606" y="587370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AA7A1A1-38B3-1DE8-6B04-CB9D0CFADCE0}"/>
              </a:ext>
            </a:extLst>
          </p:cNvPr>
          <p:cNvSpPr/>
          <p:nvPr/>
        </p:nvSpPr>
        <p:spPr>
          <a:xfrm>
            <a:off x="5911110" y="570098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3ED5402-0A4C-2161-176E-E4BDD45ABA17}"/>
              </a:ext>
            </a:extLst>
          </p:cNvPr>
          <p:cNvSpPr/>
          <p:nvPr/>
        </p:nvSpPr>
        <p:spPr>
          <a:xfrm>
            <a:off x="6500390" y="5883863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DF2A20B-B0E0-2B91-C262-6DAF7BD9AF27}"/>
              </a:ext>
            </a:extLst>
          </p:cNvPr>
          <p:cNvSpPr/>
          <p:nvPr/>
        </p:nvSpPr>
        <p:spPr>
          <a:xfrm>
            <a:off x="5309638" y="652749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20439D1-F00C-D8D3-9C61-33D86A786863}"/>
              </a:ext>
            </a:extLst>
          </p:cNvPr>
          <p:cNvSpPr/>
          <p:nvPr/>
        </p:nvSpPr>
        <p:spPr>
          <a:xfrm>
            <a:off x="7033028" y="588386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0A232AD-E6CC-809E-6C8B-83961C4F7900}"/>
              </a:ext>
            </a:extLst>
          </p:cNvPr>
          <p:cNvSpPr/>
          <p:nvPr/>
        </p:nvSpPr>
        <p:spPr>
          <a:xfrm>
            <a:off x="4011952" y="570098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1803EAB-ED58-21AC-7B59-2000C1567484}"/>
              </a:ext>
            </a:extLst>
          </p:cNvPr>
          <p:cNvSpPr txBox="1"/>
          <p:nvPr/>
        </p:nvSpPr>
        <p:spPr>
          <a:xfrm>
            <a:off x="3882412" y="3862182"/>
            <a:ext cx="34747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PLAY NAME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F74BAD3-4485-916E-879F-77E855620190}"/>
              </a:ext>
            </a:extLst>
          </p:cNvPr>
          <p:cNvSpPr/>
          <p:nvPr/>
        </p:nvSpPr>
        <p:spPr>
          <a:xfrm>
            <a:off x="5310400" y="8640081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A8CA7B60-FEDA-99FD-6BED-23D1855D15E3}"/>
              </a:ext>
            </a:extLst>
          </p:cNvPr>
          <p:cNvSpPr/>
          <p:nvPr/>
        </p:nvSpPr>
        <p:spPr>
          <a:xfrm>
            <a:off x="5511822" y="86400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ED27DEC-0B39-CDAD-B90B-857F2965D440}"/>
              </a:ext>
            </a:extLst>
          </p:cNvPr>
          <p:cNvSpPr/>
          <p:nvPr/>
        </p:nvSpPr>
        <p:spPr>
          <a:xfrm>
            <a:off x="5713244" y="86400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86987A4-37C9-161B-9C0D-A99B638E08CA}"/>
              </a:ext>
            </a:extLst>
          </p:cNvPr>
          <p:cNvSpPr/>
          <p:nvPr/>
        </p:nvSpPr>
        <p:spPr>
          <a:xfrm>
            <a:off x="5108978" y="86400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6200203B-C516-FE0F-7AE8-4DA891F2D2D3}"/>
              </a:ext>
            </a:extLst>
          </p:cNvPr>
          <p:cNvSpPr/>
          <p:nvPr/>
        </p:nvSpPr>
        <p:spPr>
          <a:xfrm>
            <a:off x="4907556" y="86400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70BEDEB3-FC25-71FF-4F4C-D5F303A6F076}"/>
              </a:ext>
            </a:extLst>
          </p:cNvPr>
          <p:cNvSpPr/>
          <p:nvPr/>
        </p:nvSpPr>
        <p:spPr>
          <a:xfrm>
            <a:off x="5311162" y="881280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AD8C4DA-8105-42E9-54A8-A675A3936C72}"/>
              </a:ext>
            </a:extLst>
          </p:cNvPr>
          <p:cNvSpPr/>
          <p:nvPr/>
        </p:nvSpPr>
        <p:spPr>
          <a:xfrm>
            <a:off x="5914666" y="8640081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826AE0F6-3489-25C9-3DC8-087AD9AE0F99}"/>
              </a:ext>
            </a:extLst>
          </p:cNvPr>
          <p:cNvSpPr/>
          <p:nvPr/>
        </p:nvSpPr>
        <p:spPr>
          <a:xfrm>
            <a:off x="6503946" y="8822961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E0C90FF-17EC-5CEC-5767-67CDBFE5AC77}"/>
              </a:ext>
            </a:extLst>
          </p:cNvPr>
          <p:cNvSpPr/>
          <p:nvPr/>
        </p:nvSpPr>
        <p:spPr>
          <a:xfrm>
            <a:off x="5313194" y="9466597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369F0A56-CA68-F430-1E94-EEB832410521}"/>
              </a:ext>
            </a:extLst>
          </p:cNvPr>
          <p:cNvSpPr/>
          <p:nvPr/>
        </p:nvSpPr>
        <p:spPr>
          <a:xfrm>
            <a:off x="7036584" y="8822961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515ACED6-9AC9-AA0C-F8CF-77DD285401DB}"/>
              </a:ext>
            </a:extLst>
          </p:cNvPr>
          <p:cNvSpPr/>
          <p:nvPr/>
        </p:nvSpPr>
        <p:spPr>
          <a:xfrm>
            <a:off x="4015508" y="8640081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4AD1DFC-4526-3C2E-8519-26D1C42B4449}"/>
              </a:ext>
            </a:extLst>
          </p:cNvPr>
          <p:cNvSpPr txBox="1"/>
          <p:nvPr/>
        </p:nvSpPr>
        <p:spPr>
          <a:xfrm>
            <a:off x="3885968" y="6801280"/>
            <a:ext cx="34747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PLAY NAME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E7EEAD6-A0EB-B11A-BFC2-4A863321881A}"/>
              </a:ext>
            </a:extLst>
          </p:cNvPr>
          <p:cNvSpPr/>
          <p:nvPr/>
        </p:nvSpPr>
        <p:spPr>
          <a:xfrm>
            <a:off x="1835890" y="571663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CC56D3C9-C94D-8DF0-3667-7A9FE5CE7D0A}"/>
              </a:ext>
            </a:extLst>
          </p:cNvPr>
          <p:cNvSpPr/>
          <p:nvPr/>
        </p:nvSpPr>
        <p:spPr>
          <a:xfrm>
            <a:off x="2037312" y="571663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1A533C6F-66EF-ED15-E3DC-AAFFC91D1B44}"/>
              </a:ext>
            </a:extLst>
          </p:cNvPr>
          <p:cNvSpPr/>
          <p:nvPr/>
        </p:nvSpPr>
        <p:spPr>
          <a:xfrm>
            <a:off x="2238734" y="571663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0775CC73-A98E-A0A5-2A48-4152489EBD99}"/>
              </a:ext>
            </a:extLst>
          </p:cNvPr>
          <p:cNvSpPr/>
          <p:nvPr/>
        </p:nvSpPr>
        <p:spPr>
          <a:xfrm>
            <a:off x="1634468" y="571663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98DC986E-DFB1-58C9-7D37-B0747A753381}"/>
              </a:ext>
            </a:extLst>
          </p:cNvPr>
          <p:cNvSpPr/>
          <p:nvPr/>
        </p:nvSpPr>
        <p:spPr>
          <a:xfrm>
            <a:off x="1433046" y="571663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B42FFB81-CF44-EDD5-C76F-DFFC7DA3213E}"/>
              </a:ext>
            </a:extLst>
          </p:cNvPr>
          <p:cNvSpPr/>
          <p:nvPr/>
        </p:nvSpPr>
        <p:spPr>
          <a:xfrm>
            <a:off x="1836652" y="588935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2F519283-35FA-4325-E325-8EC6A846D071}"/>
              </a:ext>
            </a:extLst>
          </p:cNvPr>
          <p:cNvSpPr/>
          <p:nvPr/>
        </p:nvSpPr>
        <p:spPr>
          <a:xfrm>
            <a:off x="2440156" y="571663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C1839EF8-0E83-2176-86C7-1A8DD2D22B2F}"/>
              </a:ext>
            </a:extLst>
          </p:cNvPr>
          <p:cNvSpPr/>
          <p:nvPr/>
        </p:nvSpPr>
        <p:spPr>
          <a:xfrm>
            <a:off x="3029436" y="589951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02" name="Oval 101">
            <a:extLst>
              <a:ext uri="{FF2B5EF4-FFF2-40B4-BE49-F238E27FC236}">
                <a16:creationId xmlns:a16="http://schemas.microsoft.com/office/drawing/2014/main" id="{F55896A4-076B-0930-3A23-9571D7B23575}"/>
              </a:ext>
            </a:extLst>
          </p:cNvPr>
          <p:cNvSpPr/>
          <p:nvPr/>
        </p:nvSpPr>
        <p:spPr>
          <a:xfrm>
            <a:off x="1838684" y="654315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03" name="Oval 102">
            <a:extLst>
              <a:ext uri="{FF2B5EF4-FFF2-40B4-BE49-F238E27FC236}">
                <a16:creationId xmlns:a16="http://schemas.microsoft.com/office/drawing/2014/main" id="{2EA0D5E2-63B9-CAB9-A902-3D5F6B01EAE7}"/>
              </a:ext>
            </a:extLst>
          </p:cNvPr>
          <p:cNvSpPr/>
          <p:nvPr/>
        </p:nvSpPr>
        <p:spPr>
          <a:xfrm>
            <a:off x="3562074" y="589951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C7F7218C-FBD6-FD1E-95C9-EAE5BAA948B9}"/>
              </a:ext>
            </a:extLst>
          </p:cNvPr>
          <p:cNvSpPr/>
          <p:nvPr/>
        </p:nvSpPr>
        <p:spPr>
          <a:xfrm>
            <a:off x="540998" y="571663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76401400-5831-70A7-83B5-40BD7E243B6F}"/>
              </a:ext>
            </a:extLst>
          </p:cNvPr>
          <p:cNvSpPr txBox="1"/>
          <p:nvPr/>
        </p:nvSpPr>
        <p:spPr>
          <a:xfrm>
            <a:off x="411458" y="3877834"/>
            <a:ext cx="34747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PLAY NAME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8E51C80-C626-E25A-B18B-86642D5FF930}"/>
              </a:ext>
            </a:extLst>
          </p:cNvPr>
          <p:cNvSpPr/>
          <p:nvPr/>
        </p:nvSpPr>
        <p:spPr>
          <a:xfrm>
            <a:off x="1842958" y="864852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A051C01-C47E-1713-CDF4-978A4513BF42}"/>
              </a:ext>
            </a:extLst>
          </p:cNvPr>
          <p:cNvSpPr/>
          <p:nvPr/>
        </p:nvSpPr>
        <p:spPr>
          <a:xfrm>
            <a:off x="2044380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E838E1BE-F89A-7F9D-9B5E-688572EB2F15}"/>
              </a:ext>
            </a:extLst>
          </p:cNvPr>
          <p:cNvSpPr/>
          <p:nvPr/>
        </p:nvSpPr>
        <p:spPr>
          <a:xfrm>
            <a:off x="2245802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12A33D34-847B-0AF4-A298-E2F4EBA6ECD5}"/>
              </a:ext>
            </a:extLst>
          </p:cNvPr>
          <p:cNvSpPr/>
          <p:nvPr/>
        </p:nvSpPr>
        <p:spPr>
          <a:xfrm>
            <a:off x="1641536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5D41E181-8F11-0D0E-D9DB-D088CE9969BF}"/>
              </a:ext>
            </a:extLst>
          </p:cNvPr>
          <p:cNvSpPr/>
          <p:nvPr/>
        </p:nvSpPr>
        <p:spPr>
          <a:xfrm>
            <a:off x="1440114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1CEBC53B-91F7-5E29-5121-D390D849A170}"/>
              </a:ext>
            </a:extLst>
          </p:cNvPr>
          <p:cNvSpPr/>
          <p:nvPr/>
        </p:nvSpPr>
        <p:spPr>
          <a:xfrm>
            <a:off x="1843720" y="88212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BB4E3F5F-6487-C94B-99B9-BBCFC025D6DD}"/>
              </a:ext>
            </a:extLst>
          </p:cNvPr>
          <p:cNvSpPr/>
          <p:nvPr/>
        </p:nvSpPr>
        <p:spPr>
          <a:xfrm>
            <a:off x="2447224" y="864852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1C0A6BBE-4E4C-70FE-3110-57D4BB7C21FE}"/>
              </a:ext>
            </a:extLst>
          </p:cNvPr>
          <p:cNvSpPr/>
          <p:nvPr/>
        </p:nvSpPr>
        <p:spPr>
          <a:xfrm>
            <a:off x="3036504" y="883140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A044D2F9-D503-AEA6-16C4-03485AFDD23E}"/>
              </a:ext>
            </a:extLst>
          </p:cNvPr>
          <p:cNvSpPr/>
          <p:nvPr/>
        </p:nvSpPr>
        <p:spPr>
          <a:xfrm>
            <a:off x="1845752" y="947504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438C46D2-E68F-6837-4252-14EF7BF6F0C7}"/>
              </a:ext>
            </a:extLst>
          </p:cNvPr>
          <p:cNvSpPr/>
          <p:nvPr/>
        </p:nvSpPr>
        <p:spPr>
          <a:xfrm>
            <a:off x="3569142" y="883140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9832B309-22D1-CB5A-17FB-B5AA823B9025}"/>
              </a:ext>
            </a:extLst>
          </p:cNvPr>
          <p:cNvSpPr/>
          <p:nvPr/>
        </p:nvSpPr>
        <p:spPr>
          <a:xfrm>
            <a:off x="548066" y="864852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FF11CFF-6529-238B-99F1-AAE15DDA81EA}"/>
              </a:ext>
            </a:extLst>
          </p:cNvPr>
          <p:cNvSpPr txBox="1"/>
          <p:nvPr/>
        </p:nvSpPr>
        <p:spPr>
          <a:xfrm>
            <a:off x="418526" y="6809724"/>
            <a:ext cx="3474720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PLAY NAME</a:t>
            </a:r>
          </a:p>
        </p:txBody>
      </p:sp>
    </p:spTree>
    <p:extLst>
      <p:ext uri="{BB962C8B-B14F-4D97-AF65-F5344CB8AC3E}">
        <p14:creationId xmlns:p14="http://schemas.microsoft.com/office/powerpoint/2010/main" val="19792319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319463-5D0F-C9ED-A54F-E2C9AF147D57}"/>
              </a:ext>
            </a:extLst>
          </p:cNvPr>
          <p:cNvSpPr/>
          <p:nvPr/>
        </p:nvSpPr>
        <p:spPr>
          <a:xfrm>
            <a:off x="5594372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AD59A29-2AC9-9B4F-B4DD-A641EFC852DD}"/>
              </a:ext>
            </a:extLst>
          </p:cNvPr>
          <p:cNvSpPr/>
          <p:nvPr/>
        </p:nvSpPr>
        <p:spPr>
          <a:xfrm>
            <a:off x="579579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675DF08-D75B-E99B-E5A1-F50E34414D9C}"/>
              </a:ext>
            </a:extLst>
          </p:cNvPr>
          <p:cNvSpPr/>
          <p:nvPr/>
        </p:nvSpPr>
        <p:spPr>
          <a:xfrm>
            <a:off x="599721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1E9A3F0-7F5B-388A-63B8-2C5B75BAFCDC}"/>
              </a:ext>
            </a:extLst>
          </p:cNvPr>
          <p:cNvSpPr/>
          <p:nvPr/>
        </p:nvSpPr>
        <p:spPr>
          <a:xfrm>
            <a:off x="539295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1F3C3A7-DA23-FCE9-F8D2-4E9B9FE6F5A0}"/>
              </a:ext>
            </a:extLst>
          </p:cNvPr>
          <p:cNvSpPr/>
          <p:nvPr/>
        </p:nvSpPr>
        <p:spPr>
          <a:xfrm>
            <a:off x="519152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EA6409A-026F-9C97-58C9-381AE0ADEF3F}"/>
              </a:ext>
            </a:extLst>
          </p:cNvPr>
          <p:cNvSpPr/>
          <p:nvPr/>
        </p:nvSpPr>
        <p:spPr>
          <a:xfrm>
            <a:off x="5595134" y="29574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56BE898-8A13-BA3E-0F17-DDE5C83E331E}"/>
              </a:ext>
            </a:extLst>
          </p:cNvPr>
          <p:cNvSpPr/>
          <p:nvPr/>
        </p:nvSpPr>
        <p:spPr>
          <a:xfrm>
            <a:off x="6198638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608F1BC-C278-8B36-733B-CA40C16F0452}"/>
              </a:ext>
            </a:extLst>
          </p:cNvPr>
          <p:cNvSpPr/>
          <p:nvPr/>
        </p:nvSpPr>
        <p:spPr>
          <a:xfrm>
            <a:off x="5597166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F1BC64F-9353-FAA7-9853-21BD3055B39B}"/>
              </a:ext>
            </a:extLst>
          </p:cNvPr>
          <p:cNvSpPr/>
          <p:nvPr/>
        </p:nvSpPr>
        <p:spPr>
          <a:xfrm>
            <a:off x="6973084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7F3DC55-E6FF-0238-9ED7-CF81088AEC0F}"/>
              </a:ext>
            </a:extLst>
          </p:cNvPr>
          <p:cNvSpPr/>
          <p:nvPr/>
        </p:nvSpPr>
        <p:spPr>
          <a:xfrm>
            <a:off x="4700165" y="2784127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22B2E3-0C1B-A034-7FF9-D25AE3213258}"/>
              </a:ext>
            </a:extLst>
          </p:cNvPr>
          <p:cNvSpPr txBox="1"/>
          <p:nvPr/>
        </p:nvSpPr>
        <p:spPr>
          <a:xfrm>
            <a:off x="3871236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[11] DICE RT F SHORT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F STICK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E617318-1E98-B977-B394-1F852A3E7240}"/>
              </a:ext>
            </a:extLst>
          </p:cNvPr>
          <p:cNvSpPr/>
          <p:nvPr/>
        </p:nvSpPr>
        <p:spPr>
          <a:xfrm>
            <a:off x="1830402" y="2778649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F05AEEED-3406-54B6-8BB7-18DEBC2567EA}"/>
              </a:ext>
            </a:extLst>
          </p:cNvPr>
          <p:cNvSpPr/>
          <p:nvPr/>
        </p:nvSpPr>
        <p:spPr>
          <a:xfrm>
            <a:off x="2031824" y="277864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94220D6-DC77-EB29-4859-F3EAB107303E}"/>
              </a:ext>
            </a:extLst>
          </p:cNvPr>
          <p:cNvSpPr/>
          <p:nvPr/>
        </p:nvSpPr>
        <p:spPr>
          <a:xfrm>
            <a:off x="2233246" y="277864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0A280FF6-DA3C-B616-44C1-6429F2BE48E9}"/>
              </a:ext>
            </a:extLst>
          </p:cNvPr>
          <p:cNvSpPr/>
          <p:nvPr/>
        </p:nvSpPr>
        <p:spPr>
          <a:xfrm>
            <a:off x="1628980" y="277864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F9FD58-8BDB-7BC2-24FF-B29E98E3D108}"/>
              </a:ext>
            </a:extLst>
          </p:cNvPr>
          <p:cNvSpPr/>
          <p:nvPr/>
        </p:nvSpPr>
        <p:spPr>
          <a:xfrm>
            <a:off x="1427558" y="277864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3F31314-ADB6-3539-4EEF-F3BEC88FB296}"/>
              </a:ext>
            </a:extLst>
          </p:cNvPr>
          <p:cNvSpPr/>
          <p:nvPr/>
        </p:nvSpPr>
        <p:spPr>
          <a:xfrm>
            <a:off x="1831164" y="295136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D31FB2A-DE35-C53E-608D-4524AF193613}"/>
              </a:ext>
            </a:extLst>
          </p:cNvPr>
          <p:cNvSpPr/>
          <p:nvPr/>
        </p:nvSpPr>
        <p:spPr>
          <a:xfrm>
            <a:off x="2434668" y="2778649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88F55BD-1176-F833-9ECD-331CB0B5477B}"/>
              </a:ext>
            </a:extLst>
          </p:cNvPr>
          <p:cNvSpPr/>
          <p:nvPr/>
        </p:nvSpPr>
        <p:spPr>
          <a:xfrm>
            <a:off x="1833196" y="3605165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7E04F01-689F-0C70-8221-3C5C3516E551}"/>
              </a:ext>
            </a:extLst>
          </p:cNvPr>
          <p:cNvSpPr/>
          <p:nvPr/>
        </p:nvSpPr>
        <p:spPr>
          <a:xfrm>
            <a:off x="3556586" y="2961529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D3A7A31-93EB-2A89-F5D9-F9D1B394F304}"/>
              </a:ext>
            </a:extLst>
          </p:cNvPr>
          <p:cNvSpPr/>
          <p:nvPr/>
        </p:nvSpPr>
        <p:spPr>
          <a:xfrm>
            <a:off x="590374" y="2778649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0216B08-B65B-BDFB-529B-794E92BDEE54}"/>
              </a:ext>
            </a:extLst>
          </p:cNvPr>
          <p:cNvSpPr txBox="1"/>
          <p:nvPr/>
        </p:nvSpPr>
        <p:spPr>
          <a:xfrm>
            <a:off x="405970" y="939848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[11/12/21] WEST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Y STICK</a:t>
            </a:r>
          </a:p>
        </p:txBody>
      </p:sp>
      <p:sp>
        <p:nvSpPr>
          <p:cNvPr id="27" name="T - THUNDER TEXT">
            <a:extLst>
              <a:ext uri="{FF2B5EF4-FFF2-40B4-BE49-F238E27FC236}">
                <a16:creationId xmlns:a16="http://schemas.microsoft.com/office/drawing/2014/main" id="{54C2A81A-6BE6-3E44-049E-836BF1826758}"/>
              </a:ext>
            </a:extLst>
          </p:cNvPr>
          <p:cNvSpPr txBox="1"/>
          <p:nvPr/>
        </p:nvSpPr>
        <p:spPr>
          <a:xfrm>
            <a:off x="460123" y="3434028"/>
            <a:ext cx="9880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BUMP = 8 YDS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CLOUD = FACE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BCAB155-17C5-7837-8D34-3BD46BD74913}"/>
              </a:ext>
            </a:extLst>
          </p:cNvPr>
          <p:cNvGrpSpPr/>
          <p:nvPr/>
        </p:nvGrpSpPr>
        <p:grpSpPr>
          <a:xfrm>
            <a:off x="1260084" y="2348815"/>
            <a:ext cx="870698" cy="1247906"/>
            <a:chOff x="1674570" y="5486784"/>
            <a:chExt cx="870698" cy="1247906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FC19B8F7-4C84-5DFE-0C1A-43AA46ADB76B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DA4A4CC2-3E7D-CCCB-017B-5C9A997A4007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4B1B61BD-62F8-B926-7B18-3CF6052BF8C8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E37A7EB7-F8F9-CC64-DDC8-395D1D331746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0FB32B7-7FD6-FBD1-174E-C8F8CAFCEA17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8CB619A-2456-04AC-937E-B50F93D97B14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53DFAA8-74DD-D226-3260-5EECC66CE98C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7" name="T - CHECK OTB">
            <a:extLst>
              <a:ext uri="{FF2B5EF4-FFF2-40B4-BE49-F238E27FC236}">
                <a16:creationId xmlns:a16="http://schemas.microsoft.com/office/drawing/2014/main" id="{F8BD4535-0B22-A449-7627-AD2AD1B2C2BF}"/>
              </a:ext>
            </a:extLst>
          </p:cNvPr>
          <p:cNvSpPr txBox="1"/>
          <p:nvPr/>
        </p:nvSpPr>
        <p:spPr>
          <a:xfrm>
            <a:off x="1911406" y="3550430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798FD906-AEB4-5D78-5ABE-BB658306077A}"/>
              </a:ext>
            </a:extLst>
          </p:cNvPr>
          <p:cNvGrpSpPr/>
          <p:nvPr/>
        </p:nvGrpSpPr>
        <p:grpSpPr>
          <a:xfrm>
            <a:off x="507207" y="1693593"/>
            <a:ext cx="275514" cy="1073150"/>
            <a:chOff x="224727" y="110346"/>
            <a:chExt cx="275514" cy="1073150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7092924E-E24C-9607-853F-4CDB7409480E}"/>
                </a:ext>
              </a:extLst>
            </p:cNvPr>
            <p:cNvSpPr txBox="1"/>
            <p:nvPr/>
          </p:nvSpPr>
          <p:spPr>
            <a:xfrm>
              <a:off x="412054" y="488969"/>
              <a:ext cx="881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FA94228-0902-F120-A5DB-61C1EB489E33}"/>
                </a:ext>
              </a:extLst>
            </p:cNvPr>
            <p:cNvGrpSpPr/>
            <p:nvPr/>
          </p:nvGrpSpPr>
          <p:grpSpPr>
            <a:xfrm>
              <a:off x="258034" y="110346"/>
              <a:ext cx="149570" cy="1073150"/>
              <a:chOff x="197299" y="145257"/>
              <a:chExt cx="149570" cy="1073150"/>
            </a:xfrm>
          </p:grpSpPr>
          <p:sp>
            <p:nvSpPr>
              <p:cNvPr id="84" name="Freeform: Shape 83">
                <a:extLst>
                  <a:ext uri="{FF2B5EF4-FFF2-40B4-BE49-F238E27FC236}">
                    <a16:creationId xmlns:a16="http://schemas.microsoft.com/office/drawing/2014/main" id="{C560B873-B6E1-4B48-A229-2BEE962627A5}"/>
                  </a:ext>
                </a:extLst>
              </p:cNvPr>
              <p:cNvSpPr/>
              <p:nvPr/>
            </p:nvSpPr>
            <p:spPr>
              <a:xfrm>
                <a:off x="334169" y="704057"/>
                <a:ext cx="6350" cy="514350"/>
              </a:xfrm>
              <a:custGeom>
                <a:avLst/>
                <a:gdLst>
                  <a:gd name="connsiteX0" fmla="*/ 0 w 6350"/>
                  <a:gd name="connsiteY0" fmla="*/ 514350 h 514350"/>
                  <a:gd name="connsiteX1" fmla="*/ 6350 w 6350"/>
                  <a:gd name="connsiteY1" fmla="*/ 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14350">
                    <a:moveTo>
                      <a:pt x="0" y="514350"/>
                    </a:moveTo>
                    <a:cubicBezTo>
                      <a:pt x="2117" y="342900"/>
                      <a:pt x="4233" y="171450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id="{CE7E8922-A2B3-E642-E2B3-3DB8D3F96E9C}"/>
                  </a:ext>
                </a:extLst>
              </p:cNvPr>
              <p:cNvSpPr/>
              <p:nvPr/>
            </p:nvSpPr>
            <p:spPr>
              <a:xfrm>
                <a:off x="340519" y="145257"/>
                <a:ext cx="6350" cy="546100"/>
              </a:xfrm>
              <a:custGeom>
                <a:avLst/>
                <a:gdLst>
                  <a:gd name="connsiteX0" fmla="*/ 0 w 6350"/>
                  <a:gd name="connsiteY0" fmla="*/ 546100 h 546100"/>
                  <a:gd name="connsiteX1" fmla="*/ 6350 w 6350"/>
                  <a:gd name="connsiteY1" fmla="*/ 0 h 546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46100">
                    <a:moveTo>
                      <a:pt x="0" y="546100"/>
                    </a:moveTo>
                    <a:cubicBezTo>
                      <a:pt x="2117" y="364067"/>
                      <a:pt x="4233" y="182033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id="{94D15A38-94CA-D375-742F-E40E778A0377}"/>
                  </a:ext>
                </a:extLst>
              </p:cNvPr>
              <p:cNvSpPr/>
              <p:nvPr/>
            </p:nvSpPr>
            <p:spPr>
              <a:xfrm>
                <a:off x="197299" y="488216"/>
                <a:ext cx="133350" cy="728663"/>
              </a:xfrm>
              <a:custGeom>
                <a:avLst/>
                <a:gdLst>
                  <a:gd name="connsiteX0" fmla="*/ 133350 w 133350"/>
                  <a:gd name="connsiteY0" fmla="*/ 728663 h 728663"/>
                  <a:gd name="connsiteX1" fmla="*/ 0 w 133350"/>
                  <a:gd name="connsiteY1" fmla="*/ 457200 h 728663"/>
                  <a:gd name="connsiteX2" fmla="*/ 9525 w 133350"/>
                  <a:gd name="connsiteY2" fmla="*/ 0 h 728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0" h="728663">
                    <a:moveTo>
                      <a:pt x="133350" y="728663"/>
                    </a:moveTo>
                    <a:lnTo>
                      <a:pt x="0" y="457200"/>
                    </a:lnTo>
                    <a:lnTo>
                      <a:pt x="9525" y="0"/>
                    </a:ln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8383F74E-41C8-6AB3-1B9E-7157C43D7FB1}"/>
                </a:ext>
              </a:extLst>
            </p:cNvPr>
            <p:cNvSpPr txBox="1"/>
            <p:nvPr/>
          </p:nvSpPr>
          <p:spPr>
            <a:xfrm>
              <a:off x="224727" y="260617"/>
              <a:ext cx="8981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87" name="T - BS1">
            <a:extLst>
              <a:ext uri="{FF2B5EF4-FFF2-40B4-BE49-F238E27FC236}">
                <a16:creationId xmlns:a16="http://schemas.microsoft.com/office/drawing/2014/main" id="{8AC1FF12-DAA8-8454-93B0-FEC90BD3838A}"/>
              </a:ext>
            </a:extLst>
          </p:cNvPr>
          <p:cNvSpPr txBox="1"/>
          <p:nvPr/>
        </p:nvSpPr>
        <p:spPr>
          <a:xfrm>
            <a:off x="464903" y="2918376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88" name="T - PS2">
            <a:extLst>
              <a:ext uri="{FF2B5EF4-FFF2-40B4-BE49-F238E27FC236}">
                <a16:creationId xmlns:a16="http://schemas.microsoft.com/office/drawing/2014/main" id="{7ABCAAB9-32C0-03CB-70F6-0E28FB528CFC}"/>
              </a:ext>
            </a:extLst>
          </p:cNvPr>
          <p:cNvSpPr txBox="1"/>
          <p:nvPr/>
        </p:nvSpPr>
        <p:spPr>
          <a:xfrm>
            <a:off x="423086" y="2985366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89" name="T - YES-NO">
            <a:extLst>
              <a:ext uri="{FF2B5EF4-FFF2-40B4-BE49-F238E27FC236}">
                <a16:creationId xmlns:a16="http://schemas.microsoft.com/office/drawing/2014/main" id="{CB40B471-F9FF-4BBC-004B-5A9AB83A3050}"/>
              </a:ext>
            </a:extLst>
          </p:cNvPr>
          <p:cNvSpPr txBox="1"/>
          <p:nvPr/>
        </p:nvSpPr>
        <p:spPr>
          <a:xfrm>
            <a:off x="435807" y="1540388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90" name="STICK 2">
            <a:extLst>
              <a:ext uri="{FF2B5EF4-FFF2-40B4-BE49-F238E27FC236}">
                <a16:creationId xmlns:a16="http://schemas.microsoft.com/office/drawing/2014/main" id="{200833A9-9EB2-1E6E-E7D7-E38F5917D3D0}"/>
              </a:ext>
            </a:extLst>
          </p:cNvPr>
          <p:cNvSpPr/>
          <p:nvPr/>
        </p:nvSpPr>
        <p:spPr>
          <a:xfrm>
            <a:off x="2522146" y="2199978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1" name="T - 6">
            <a:extLst>
              <a:ext uri="{FF2B5EF4-FFF2-40B4-BE49-F238E27FC236}">
                <a16:creationId xmlns:a16="http://schemas.microsoft.com/office/drawing/2014/main" id="{E5090E51-AD5E-A0E0-85C9-E318E8DDEBBC}"/>
              </a:ext>
            </a:extLst>
          </p:cNvPr>
          <p:cNvSpPr txBox="1"/>
          <p:nvPr/>
        </p:nvSpPr>
        <p:spPr>
          <a:xfrm>
            <a:off x="2368032" y="2025484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92" name="T - PROG - 2">
            <a:extLst>
              <a:ext uri="{FF2B5EF4-FFF2-40B4-BE49-F238E27FC236}">
                <a16:creationId xmlns:a16="http://schemas.microsoft.com/office/drawing/2014/main" id="{DF00B29B-1682-195B-BA9E-620D3BE0444A}"/>
              </a:ext>
            </a:extLst>
          </p:cNvPr>
          <p:cNvSpPr txBox="1"/>
          <p:nvPr/>
        </p:nvSpPr>
        <p:spPr>
          <a:xfrm>
            <a:off x="2808147" y="197030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93" name="T - PS3">
            <a:extLst>
              <a:ext uri="{FF2B5EF4-FFF2-40B4-BE49-F238E27FC236}">
                <a16:creationId xmlns:a16="http://schemas.microsoft.com/office/drawing/2014/main" id="{68632953-B3EF-F82E-CE13-B985926E3B62}"/>
              </a:ext>
            </a:extLst>
          </p:cNvPr>
          <p:cNvSpPr txBox="1"/>
          <p:nvPr/>
        </p:nvSpPr>
        <p:spPr>
          <a:xfrm>
            <a:off x="2284038" y="2903886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18" name="T - PS2">
            <a:extLst>
              <a:ext uri="{FF2B5EF4-FFF2-40B4-BE49-F238E27FC236}">
                <a16:creationId xmlns:a16="http://schemas.microsoft.com/office/drawing/2014/main" id="{5CBBDE24-2817-79AA-A5EA-DFDC53EB4D44}"/>
              </a:ext>
            </a:extLst>
          </p:cNvPr>
          <p:cNvSpPr txBox="1"/>
          <p:nvPr/>
        </p:nvSpPr>
        <p:spPr>
          <a:xfrm>
            <a:off x="2250172" y="2987865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19" name="T - 5">
            <a:extLst>
              <a:ext uri="{FF2B5EF4-FFF2-40B4-BE49-F238E27FC236}">
                <a16:creationId xmlns:a16="http://schemas.microsoft.com/office/drawing/2014/main" id="{AFBEB9DD-CE5F-B0C2-2A24-3B112D65E939}"/>
              </a:ext>
            </a:extLst>
          </p:cNvPr>
          <p:cNvSpPr txBox="1"/>
          <p:nvPr/>
        </p:nvSpPr>
        <p:spPr>
          <a:xfrm>
            <a:off x="3324218" y="2539015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120" name="T - PROG - 1">
            <a:extLst>
              <a:ext uri="{FF2B5EF4-FFF2-40B4-BE49-F238E27FC236}">
                <a16:creationId xmlns:a16="http://schemas.microsoft.com/office/drawing/2014/main" id="{FC345EDE-A00A-12B5-8706-9D58A78B0805}"/>
              </a:ext>
            </a:extLst>
          </p:cNvPr>
          <p:cNvSpPr txBox="1"/>
          <p:nvPr/>
        </p:nvSpPr>
        <p:spPr>
          <a:xfrm>
            <a:off x="3510202" y="231655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21" name="T - PS2">
            <a:extLst>
              <a:ext uri="{FF2B5EF4-FFF2-40B4-BE49-F238E27FC236}">
                <a16:creationId xmlns:a16="http://schemas.microsoft.com/office/drawing/2014/main" id="{72D31294-58F5-67C7-A636-5D0566452BAB}"/>
              </a:ext>
            </a:extLst>
          </p:cNvPr>
          <p:cNvSpPr txBox="1"/>
          <p:nvPr/>
        </p:nvSpPr>
        <p:spPr>
          <a:xfrm>
            <a:off x="2460616" y="3077696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22" name="T - PS2">
            <a:extLst>
              <a:ext uri="{FF2B5EF4-FFF2-40B4-BE49-F238E27FC236}">
                <a16:creationId xmlns:a16="http://schemas.microsoft.com/office/drawing/2014/main" id="{12EB6DEF-FA94-2E84-E62C-196F17189C3B}"/>
              </a:ext>
            </a:extLst>
          </p:cNvPr>
          <p:cNvSpPr txBox="1"/>
          <p:nvPr/>
        </p:nvSpPr>
        <p:spPr>
          <a:xfrm>
            <a:off x="2448023" y="3136719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123" name="T - PS2">
            <a:extLst>
              <a:ext uri="{FF2B5EF4-FFF2-40B4-BE49-F238E27FC236}">
                <a16:creationId xmlns:a16="http://schemas.microsoft.com/office/drawing/2014/main" id="{5AB24788-28CD-A359-7FAD-ED5A1D3A3081}"/>
              </a:ext>
            </a:extLst>
          </p:cNvPr>
          <p:cNvSpPr txBox="1"/>
          <p:nvPr/>
        </p:nvSpPr>
        <p:spPr>
          <a:xfrm>
            <a:off x="3475230" y="3156762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124" name="T - PS1">
            <a:extLst>
              <a:ext uri="{FF2B5EF4-FFF2-40B4-BE49-F238E27FC236}">
                <a16:creationId xmlns:a16="http://schemas.microsoft.com/office/drawing/2014/main" id="{629F0C71-D333-38FB-83A3-B3156072C723}"/>
              </a:ext>
            </a:extLst>
          </p:cNvPr>
          <p:cNvSpPr txBox="1"/>
          <p:nvPr/>
        </p:nvSpPr>
        <p:spPr>
          <a:xfrm>
            <a:off x="3409672" y="3085525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25" name="MOR">
            <a:extLst>
              <a:ext uri="{FF2B5EF4-FFF2-40B4-BE49-F238E27FC236}">
                <a16:creationId xmlns:a16="http://schemas.microsoft.com/office/drawing/2014/main" id="{CAD9CE2C-32F5-26AC-9D2B-0657E8B53A3A}"/>
              </a:ext>
            </a:extLst>
          </p:cNvPr>
          <p:cNvSpPr/>
          <p:nvPr/>
        </p:nvSpPr>
        <p:spPr>
          <a:xfrm>
            <a:off x="3637923" y="1363806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6" name="T- ALERT">
            <a:extLst>
              <a:ext uri="{FF2B5EF4-FFF2-40B4-BE49-F238E27FC236}">
                <a16:creationId xmlns:a16="http://schemas.microsoft.com/office/drawing/2014/main" id="{778E6188-F550-A5DF-D64F-692839A1D3BA}"/>
              </a:ext>
            </a:extLst>
          </p:cNvPr>
          <p:cNvSpPr txBox="1"/>
          <p:nvPr/>
        </p:nvSpPr>
        <p:spPr>
          <a:xfrm>
            <a:off x="3371157" y="1197682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0418DD17-E76F-F3BE-8E35-7CFF56CC12C8}"/>
              </a:ext>
            </a:extLst>
          </p:cNvPr>
          <p:cNvSpPr/>
          <p:nvPr/>
        </p:nvSpPr>
        <p:spPr>
          <a:xfrm>
            <a:off x="2701290" y="2552700"/>
            <a:ext cx="930283" cy="400050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 h="400050">
                <a:moveTo>
                  <a:pt x="0" y="400050"/>
                </a:moveTo>
                <a:cubicBezTo>
                  <a:pt x="321310" y="44450"/>
                  <a:pt x="673100" y="8890"/>
                  <a:pt x="1043940" y="0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C2483C7-4D78-2AA9-2190-135050685A24}"/>
              </a:ext>
            </a:extLst>
          </p:cNvPr>
          <p:cNvSpPr/>
          <p:nvPr/>
        </p:nvSpPr>
        <p:spPr>
          <a:xfrm>
            <a:off x="2609554" y="2948610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28" name="T - 5">
            <a:extLst>
              <a:ext uri="{FF2B5EF4-FFF2-40B4-BE49-F238E27FC236}">
                <a16:creationId xmlns:a16="http://schemas.microsoft.com/office/drawing/2014/main" id="{CD31ADD0-0552-2D8D-1794-3C9D7EEB147A}"/>
              </a:ext>
            </a:extLst>
          </p:cNvPr>
          <p:cNvSpPr txBox="1"/>
          <p:nvPr/>
        </p:nvSpPr>
        <p:spPr>
          <a:xfrm>
            <a:off x="4766974" y="2757743"/>
            <a:ext cx="5266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335FE9DA-4970-3AE6-EE0C-96E1D036C480}"/>
              </a:ext>
            </a:extLst>
          </p:cNvPr>
          <p:cNvGrpSpPr/>
          <p:nvPr/>
        </p:nvGrpSpPr>
        <p:grpSpPr>
          <a:xfrm flipH="1">
            <a:off x="6953241" y="1878279"/>
            <a:ext cx="275514" cy="1073150"/>
            <a:chOff x="224727" y="110346"/>
            <a:chExt cx="275514" cy="1073150"/>
          </a:xfrm>
        </p:grpSpPr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E380C562-F350-6A5F-25CD-D3362ACB9F92}"/>
                </a:ext>
              </a:extLst>
            </p:cNvPr>
            <p:cNvSpPr txBox="1"/>
            <p:nvPr/>
          </p:nvSpPr>
          <p:spPr>
            <a:xfrm>
              <a:off x="412054" y="488969"/>
              <a:ext cx="88187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grpSp>
          <p:nvGrpSpPr>
            <p:cNvPr id="131" name="Group 130">
              <a:extLst>
                <a:ext uri="{FF2B5EF4-FFF2-40B4-BE49-F238E27FC236}">
                  <a16:creationId xmlns:a16="http://schemas.microsoft.com/office/drawing/2014/main" id="{D298FACA-7C79-AB5E-E5E0-506CA35A4C5E}"/>
                </a:ext>
              </a:extLst>
            </p:cNvPr>
            <p:cNvGrpSpPr/>
            <p:nvPr/>
          </p:nvGrpSpPr>
          <p:grpSpPr>
            <a:xfrm>
              <a:off x="258034" y="110346"/>
              <a:ext cx="149570" cy="1073150"/>
              <a:chOff x="197299" y="145257"/>
              <a:chExt cx="149570" cy="1073150"/>
            </a:xfrm>
          </p:grpSpPr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id="{699D6410-4D5E-5D72-B1D5-E6E1FC5597D5}"/>
                  </a:ext>
                </a:extLst>
              </p:cNvPr>
              <p:cNvSpPr/>
              <p:nvPr/>
            </p:nvSpPr>
            <p:spPr>
              <a:xfrm>
                <a:off x="334169" y="704057"/>
                <a:ext cx="6350" cy="514350"/>
              </a:xfrm>
              <a:custGeom>
                <a:avLst/>
                <a:gdLst>
                  <a:gd name="connsiteX0" fmla="*/ 0 w 6350"/>
                  <a:gd name="connsiteY0" fmla="*/ 514350 h 514350"/>
                  <a:gd name="connsiteX1" fmla="*/ 6350 w 6350"/>
                  <a:gd name="connsiteY1" fmla="*/ 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14350">
                    <a:moveTo>
                      <a:pt x="0" y="514350"/>
                    </a:moveTo>
                    <a:cubicBezTo>
                      <a:pt x="2117" y="342900"/>
                      <a:pt x="4233" y="171450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id="{125769B5-CC33-55D4-F891-CCA47F7B8690}"/>
                  </a:ext>
                </a:extLst>
              </p:cNvPr>
              <p:cNvSpPr/>
              <p:nvPr/>
            </p:nvSpPr>
            <p:spPr>
              <a:xfrm>
                <a:off x="340519" y="145257"/>
                <a:ext cx="6350" cy="546100"/>
              </a:xfrm>
              <a:custGeom>
                <a:avLst/>
                <a:gdLst>
                  <a:gd name="connsiteX0" fmla="*/ 0 w 6350"/>
                  <a:gd name="connsiteY0" fmla="*/ 546100 h 546100"/>
                  <a:gd name="connsiteX1" fmla="*/ 6350 w 6350"/>
                  <a:gd name="connsiteY1" fmla="*/ 0 h 546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46100">
                    <a:moveTo>
                      <a:pt x="0" y="546100"/>
                    </a:moveTo>
                    <a:cubicBezTo>
                      <a:pt x="2117" y="364067"/>
                      <a:pt x="4233" y="182033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ysDash"/>
                <a:round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id="{C489F45F-C70D-C1A3-5631-53FCD716C89E}"/>
                  </a:ext>
                </a:extLst>
              </p:cNvPr>
              <p:cNvSpPr/>
              <p:nvPr/>
            </p:nvSpPr>
            <p:spPr>
              <a:xfrm>
                <a:off x="197299" y="488216"/>
                <a:ext cx="133350" cy="728663"/>
              </a:xfrm>
              <a:custGeom>
                <a:avLst/>
                <a:gdLst>
                  <a:gd name="connsiteX0" fmla="*/ 133350 w 133350"/>
                  <a:gd name="connsiteY0" fmla="*/ 728663 h 728663"/>
                  <a:gd name="connsiteX1" fmla="*/ 0 w 133350"/>
                  <a:gd name="connsiteY1" fmla="*/ 457200 h 728663"/>
                  <a:gd name="connsiteX2" fmla="*/ 9525 w 133350"/>
                  <a:gd name="connsiteY2" fmla="*/ 0 h 728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0" h="728663">
                    <a:moveTo>
                      <a:pt x="133350" y="728663"/>
                    </a:moveTo>
                    <a:lnTo>
                      <a:pt x="0" y="457200"/>
                    </a:lnTo>
                    <a:lnTo>
                      <a:pt x="9525" y="0"/>
                    </a:ln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ysDash"/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ECEF2E92-C5D6-5D46-2290-32673A5C7431}"/>
                </a:ext>
              </a:extLst>
            </p:cNvPr>
            <p:cNvSpPr txBox="1"/>
            <p:nvPr/>
          </p:nvSpPr>
          <p:spPr>
            <a:xfrm>
              <a:off x="224727" y="260617"/>
              <a:ext cx="89811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136" name="T - BS1">
            <a:extLst>
              <a:ext uri="{FF2B5EF4-FFF2-40B4-BE49-F238E27FC236}">
                <a16:creationId xmlns:a16="http://schemas.microsoft.com/office/drawing/2014/main" id="{53C62A62-F51F-81A9-AE5D-BA36F67497E1}"/>
              </a:ext>
            </a:extLst>
          </p:cNvPr>
          <p:cNvSpPr txBox="1"/>
          <p:nvPr/>
        </p:nvSpPr>
        <p:spPr>
          <a:xfrm>
            <a:off x="6836883" y="3110868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37" name="T - PS2">
            <a:extLst>
              <a:ext uri="{FF2B5EF4-FFF2-40B4-BE49-F238E27FC236}">
                <a16:creationId xmlns:a16="http://schemas.microsoft.com/office/drawing/2014/main" id="{0182B9A4-D3AE-9979-4C3C-C9530C658353}"/>
              </a:ext>
            </a:extLst>
          </p:cNvPr>
          <p:cNvSpPr txBox="1"/>
          <p:nvPr/>
        </p:nvSpPr>
        <p:spPr>
          <a:xfrm>
            <a:off x="6795066" y="3177858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138" name="T - YES-NO">
            <a:extLst>
              <a:ext uri="{FF2B5EF4-FFF2-40B4-BE49-F238E27FC236}">
                <a16:creationId xmlns:a16="http://schemas.microsoft.com/office/drawing/2014/main" id="{6B5E251F-7CC4-17EA-023D-FC3D65AEB8EE}"/>
              </a:ext>
            </a:extLst>
          </p:cNvPr>
          <p:cNvSpPr txBox="1"/>
          <p:nvPr/>
        </p:nvSpPr>
        <p:spPr>
          <a:xfrm>
            <a:off x="6729770" y="1732799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139" name="T - YES-NO">
            <a:extLst>
              <a:ext uri="{FF2B5EF4-FFF2-40B4-BE49-F238E27FC236}">
                <a16:creationId xmlns:a16="http://schemas.microsoft.com/office/drawing/2014/main" id="{760F8B12-92A1-7167-EE05-38074C813F43}"/>
              </a:ext>
            </a:extLst>
          </p:cNvPr>
          <p:cNvSpPr txBox="1"/>
          <p:nvPr/>
        </p:nvSpPr>
        <p:spPr>
          <a:xfrm>
            <a:off x="6696897" y="1635188"/>
            <a:ext cx="6131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9D74E940-3597-7D76-CBBF-2E6578823652}"/>
              </a:ext>
            </a:extLst>
          </p:cNvPr>
          <p:cNvGrpSpPr/>
          <p:nvPr/>
        </p:nvGrpSpPr>
        <p:grpSpPr>
          <a:xfrm flipH="1">
            <a:off x="5733564" y="3256776"/>
            <a:ext cx="1161097" cy="370647"/>
            <a:chOff x="197299" y="6469670"/>
            <a:chExt cx="1161097" cy="370647"/>
          </a:xfrm>
        </p:grpSpPr>
        <p:grpSp>
          <p:nvGrpSpPr>
            <p:cNvPr id="141" name="Group 140">
              <a:extLst>
                <a:ext uri="{FF2B5EF4-FFF2-40B4-BE49-F238E27FC236}">
                  <a16:creationId xmlns:a16="http://schemas.microsoft.com/office/drawing/2014/main" id="{4C0729BE-34BD-1CE3-36DE-F32568938AD2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143" name="Freeform: Shape 142">
                <a:extLst>
                  <a:ext uri="{FF2B5EF4-FFF2-40B4-BE49-F238E27FC236}">
                    <a16:creationId xmlns:a16="http://schemas.microsoft.com/office/drawing/2014/main" id="{8FDD84C3-7F4A-AAC3-B2CB-96AA4EED2371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7256111C-09D6-A8D5-A274-C5E1AA033989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0998A9EB-8AD5-68D7-090E-321E4727EC98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45" name="Freeform: Shape 144">
            <a:extLst>
              <a:ext uri="{FF2B5EF4-FFF2-40B4-BE49-F238E27FC236}">
                <a16:creationId xmlns:a16="http://schemas.microsoft.com/office/drawing/2014/main" id="{C997B712-014D-595A-38CB-830A3BBB6FE3}"/>
              </a:ext>
            </a:extLst>
          </p:cNvPr>
          <p:cNvSpPr/>
          <p:nvPr/>
        </p:nvSpPr>
        <p:spPr>
          <a:xfrm flipH="1">
            <a:off x="5669555" y="2316558"/>
            <a:ext cx="633361" cy="473000"/>
          </a:xfrm>
          <a:custGeom>
            <a:avLst/>
            <a:gdLst>
              <a:gd name="connsiteX0" fmla="*/ 0 w 269875"/>
              <a:gd name="connsiteY0" fmla="*/ 730250 h 730250"/>
              <a:gd name="connsiteX1" fmla="*/ 269875 w 269875"/>
              <a:gd name="connsiteY1" fmla="*/ 0 h 73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9875" h="730250">
                <a:moveTo>
                  <a:pt x="0" y="730250"/>
                </a:moveTo>
                <a:lnTo>
                  <a:pt x="269875" y="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olid"/>
            <a:round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6" name="Freeform: Shape 145">
            <a:extLst>
              <a:ext uri="{FF2B5EF4-FFF2-40B4-BE49-F238E27FC236}">
                <a16:creationId xmlns:a16="http://schemas.microsoft.com/office/drawing/2014/main" id="{02DE507D-B786-A173-FCFD-0074C54D96AB}"/>
              </a:ext>
            </a:extLst>
          </p:cNvPr>
          <p:cNvSpPr/>
          <p:nvPr/>
        </p:nvSpPr>
        <p:spPr>
          <a:xfrm flipH="1">
            <a:off x="5667725" y="2315420"/>
            <a:ext cx="316123" cy="45719"/>
          </a:xfrm>
          <a:custGeom>
            <a:avLst/>
            <a:gdLst>
              <a:gd name="connsiteX0" fmla="*/ 196850 w 196850"/>
              <a:gd name="connsiteY0" fmla="*/ 0 h 0"/>
              <a:gd name="connsiteX1" fmla="*/ 0 w 1968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6850">
                <a:moveTo>
                  <a:pt x="19685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52916944-7158-5B3F-156E-E10815BE0F7F}"/>
              </a:ext>
            </a:extLst>
          </p:cNvPr>
          <p:cNvSpPr txBox="1"/>
          <p:nvPr/>
        </p:nvSpPr>
        <p:spPr>
          <a:xfrm>
            <a:off x="5817081" y="2144454"/>
            <a:ext cx="4533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EYES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E6829A61-10B4-ADDD-781D-3BD00F5733E8}"/>
              </a:ext>
            </a:extLst>
          </p:cNvPr>
          <p:cNvSpPr txBox="1"/>
          <p:nvPr/>
        </p:nvSpPr>
        <p:spPr>
          <a:xfrm>
            <a:off x="5430116" y="2216855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50" name="Freeform: Shape 149">
            <a:extLst>
              <a:ext uri="{FF2B5EF4-FFF2-40B4-BE49-F238E27FC236}">
                <a16:creationId xmlns:a16="http://schemas.microsoft.com/office/drawing/2014/main" id="{0ECBDDEB-3759-64A4-BB15-6D0B803AA494}"/>
              </a:ext>
            </a:extLst>
          </p:cNvPr>
          <p:cNvSpPr/>
          <p:nvPr/>
        </p:nvSpPr>
        <p:spPr>
          <a:xfrm flipH="1">
            <a:off x="4043119" y="2539014"/>
            <a:ext cx="747126" cy="302549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 h="400050">
                <a:moveTo>
                  <a:pt x="0" y="400050"/>
                </a:moveTo>
                <a:cubicBezTo>
                  <a:pt x="321310" y="44450"/>
                  <a:pt x="673100" y="8890"/>
                  <a:pt x="1043940" y="0"/>
                </a:cubicBezTo>
              </a:path>
            </a:pathLst>
          </a:custGeom>
          <a:noFill/>
          <a:ln w="19050">
            <a:solidFill>
              <a:srgbClr val="00B0F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T - 5">
            <a:extLst>
              <a:ext uri="{FF2B5EF4-FFF2-40B4-BE49-F238E27FC236}">
                <a16:creationId xmlns:a16="http://schemas.microsoft.com/office/drawing/2014/main" id="{716834EF-53DE-F8EF-7E04-650357B19249}"/>
              </a:ext>
            </a:extLst>
          </p:cNvPr>
          <p:cNvSpPr txBox="1"/>
          <p:nvPr/>
        </p:nvSpPr>
        <p:spPr>
          <a:xfrm>
            <a:off x="3994116" y="2524761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152" name="T - PROG - 1">
            <a:extLst>
              <a:ext uri="{FF2B5EF4-FFF2-40B4-BE49-F238E27FC236}">
                <a16:creationId xmlns:a16="http://schemas.microsoft.com/office/drawing/2014/main" id="{63B2DAA5-8F9B-7985-A321-DA85879D0E2D}"/>
              </a:ext>
            </a:extLst>
          </p:cNvPr>
          <p:cNvSpPr txBox="1"/>
          <p:nvPr/>
        </p:nvSpPr>
        <p:spPr>
          <a:xfrm>
            <a:off x="3929910" y="229692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53" name="Freeform: Shape 152">
            <a:extLst>
              <a:ext uri="{FF2B5EF4-FFF2-40B4-BE49-F238E27FC236}">
                <a16:creationId xmlns:a16="http://schemas.microsoft.com/office/drawing/2014/main" id="{2DE03F93-5EC3-7A39-670D-51F12FDC5821}"/>
              </a:ext>
            </a:extLst>
          </p:cNvPr>
          <p:cNvSpPr/>
          <p:nvPr/>
        </p:nvSpPr>
        <p:spPr>
          <a:xfrm>
            <a:off x="4309872" y="3029712"/>
            <a:ext cx="621792" cy="0"/>
          </a:xfrm>
          <a:custGeom>
            <a:avLst/>
            <a:gdLst>
              <a:gd name="connsiteX0" fmla="*/ 0 w 621792"/>
              <a:gd name="connsiteY0" fmla="*/ 0 h 0"/>
              <a:gd name="connsiteX1" fmla="*/ 621792 w 62179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1792">
                <a:moveTo>
                  <a:pt x="0" y="0"/>
                </a:moveTo>
                <a:lnTo>
                  <a:pt x="621792" y="0"/>
                </a:lnTo>
              </a:path>
            </a:pathLst>
          </a:custGeom>
          <a:noFill/>
          <a:ln w="19050" cap="rnd">
            <a:solidFill>
              <a:srgbClr val="FF990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0C3A8B7A-C787-F19D-1B45-F85C31245219}"/>
              </a:ext>
            </a:extLst>
          </p:cNvPr>
          <p:cNvSpPr/>
          <p:nvPr/>
        </p:nvSpPr>
        <p:spPr>
          <a:xfrm>
            <a:off x="4671060" y="2274872"/>
            <a:ext cx="332740" cy="755348"/>
          </a:xfrm>
          <a:custGeom>
            <a:avLst/>
            <a:gdLst>
              <a:gd name="connsiteX0" fmla="*/ 264160 w 332740"/>
              <a:gd name="connsiteY0" fmla="*/ 614680 h 614680"/>
              <a:gd name="connsiteX1" fmla="*/ 332740 w 332740"/>
              <a:gd name="connsiteY1" fmla="*/ 391160 h 614680"/>
              <a:gd name="connsiteX2" fmla="*/ 330200 w 332740"/>
              <a:gd name="connsiteY2" fmla="*/ 0 h 614680"/>
              <a:gd name="connsiteX3" fmla="*/ 0 w 332740"/>
              <a:gd name="connsiteY3" fmla="*/ 0 h 61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740" h="614680">
                <a:moveTo>
                  <a:pt x="264160" y="614680"/>
                </a:moveTo>
                <a:lnTo>
                  <a:pt x="332740" y="391160"/>
                </a:lnTo>
                <a:cubicBezTo>
                  <a:pt x="331893" y="260773"/>
                  <a:pt x="331047" y="130387"/>
                  <a:pt x="330200" y="0"/>
                </a:cubicBez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7D92718E-5ED6-7851-A4B6-F189C66DA5EE}"/>
              </a:ext>
            </a:extLst>
          </p:cNvPr>
          <p:cNvSpPr txBox="1"/>
          <p:nvPr/>
        </p:nvSpPr>
        <p:spPr>
          <a:xfrm>
            <a:off x="4954541" y="2106115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56" name="T - PROG - 1">
            <a:extLst>
              <a:ext uri="{FF2B5EF4-FFF2-40B4-BE49-F238E27FC236}">
                <a16:creationId xmlns:a16="http://schemas.microsoft.com/office/drawing/2014/main" id="{363EE5E3-4FE7-0DF3-4359-229E11BEA821}"/>
              </a:ext>
            </a:extLst>
          </p:cNvPr>
          <p:cNvSpPr txBox="1"/>
          <p:nvPr/>
        </p:nvSpPr>
        <p:spPr>
          <a:xfrm>
            <a:off x="4518316" y="207656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7" name="T - PS2">
            <a:extLst>
              <a:ext uri="{FF2B5EF4-FFF2-40B4-BE49-F238E27FC236}">
                <a16:creationId xmlns:a16="http://schemas.microsoft.com/office/drawing/2014/main" id="{20EDF840-51C5-16EC-EAE1-970D47B27CC5}"/>
              </a:ext>
            </a:extLst>
          </p:cNvPr>
          <p:cNvSpPr txBox="1"/>
          <p:nvPr/>
        </p:nvSpPr>
        <p:spPr>
          <a:xfrm>
            <a:off x="4573938" y="2889587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58" name="T - PS2">
            <a:extLst>
              <a:ext uri="{FF2B5EF4-FFF2-40B4-BE49-F238E27FC236}">
                <a16:creationId xmlns:a16="http://schemas.microsoft.com/office/drawing/2014/main" id="{7968EB5B-5D45-FF60-7E56-35B7247FDB11}"/>
              </a:ext>
            </a:extLst>
          </p:cNvPr>
          <p:cNvSpPr txBox="1"/>
          <p:nvPr/>
        </p:nvSpPr>
        <p:spPr>
          <a:xfrm>
            <a:off x="4561345" y="2948610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6ABD33F-34BB-A23D-5F4D-C65F7F4CCD33}"/>
              </a:ext>
            </a:extLst>
          </p:cNvPr>
          <p:cNvSpPr/>
          <p:nvPr/>
        </p:nvSpPr>
        <p:spPr>
          <a:xfrm>
            <a:off x="4170736" y="2955879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59" name="T - PS3">
            <a:extLst>
              <a:ext uri="{FF2B5EF4-FFF2-40B4-BE49-F238E27FC236}">
                <a16:creationId xmlns:a16="http://schemas.microsoft.com/office/drawing/2014/main" id="{883323EF-4397-AC18-A082-653FE4A0053F}"/>
              </a:ext>
            </a:extLst>
          </p:cNvPr>
          <p:cNvSpPr txBox="1"/>
          <p:nvPr/>
        </p:nvSpPr>
        <p:spPr>
          <a:xfrm>
            <a:off x="4029077" y="308316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60" name="T - PS2">
            <a:extLst>
              <a:ext uri="{FF2B5EF4-FFF2-40B4-BE49-F238E27FC236}">
                <a16:creationId xmlns:a16="http://schemas.microsoft.com/office/drawing/2014/main" id="{954D4CCF-FB0D-E21E-4360-CA7C1F77771E}"/>
              </a:ext>
            </a:extLst>
          </p:cNvPr>
          <p:cNvSpPr txBox="1"/>
          <p:nvPr/>
        </p:nvSpPr>
        <p:spPr>
          <a:xfrm>
            <a:off x="3995211" y="3167141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61" name="T - PS3">
            <a:extLst>
              <a:ext uri="{FF2B5EF4-FFF2-40B4-BE49-F238E27FC236}">
                <a16:creationId xmlns:a16="http://schemas.microsoft.com/office/drawing/2014/main" id="{7C204EDD-8774-E32B-28C2-DE075C926911}"/>
              </a:ext>
            </a:extLst>
          </p:cNvPr>
          <p:cNvSpPr txBox="1"/>
          <p:nvPr/>
        </p:nvSpPr>
        <p:spPr>
          <a:xfrm>
            <a:off x="6059725" y="291011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162" name="T - PS2">
            <a:extLst>
              <a:ext uri="{FF2B5EF4-FFF2-40B4-BE49-F238E27FC236}">
                <a16:creationId xmlns:a16="http://schemas.microsoft.com/office/drawing/2014/main" id="{FDACA989-BDC5-B9C3-452C-AF28B3F03AEA}"/>
              </a:ext>
            </a:extLst>
          </p:cNvPr>
          <p:cNvSpPr txBox="1"/>
          <p:nvPr/>
        </p:nvSpPr>
        <p:spPr>
          <a:xfrm>
            <a:off x="6061820" y="2972727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163" name="T - PROG - 1">
            <a:extLst>
              <a:ext uri="{FF2B5EF4-FFF2-40B4-BE49-F238E27FC236}">
                <a16:creationId xmlns:a16="http://schemas.microsoft.com/office/drawing/2014/main" id="{AADAA3C7-68F0-BC95-0B5E-2C643FBDD36E}"/>
              </a:ext>
            </a:extLst>
          </p:cNvPr>
          <p:cNvSpPr txBox="1"/>
          <p:nvPr/>
        </p:nvSpPr>
        <p:spPr>
          <a:xfrm>
            <a:off x="5534800" y="205682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64" name="T - PS2">
            <a:extLst>
              <a:ext uri="{FF2B5EF4-FFF2-40B4-BE49-F238E27FC236}">
                <a16:creationId xmlns:a16="http://schemas.microsoft.com/office/drawing/2014/main" id="{0C3DC719-6360-2F92-6079-0FA4D2EC432C}"/>
              </a:ext>
            </a:extLst>
          </p:cNvPr>
          <p:cNvSpPr txBox="1"/>
          <p:nvPr/>
        </p:nvSpPr>
        <p:spPr>
          <a:xfrm>
            <a:off x="5220598" y="3546001"/>
            <a:ext cx="4543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sp>
        <p:nvSpPr>
          <p:cNvPr id="165" name="T - PROG - 1">
            <a:extLst>
              <a:ext uri="{FF2B5EF4-FFF2-40B4-BE49-F238E27FC236}">
                <a16:creationId xmlns:a16="http://schemas.microsoft.com/office/drawing/2014/main" id="{B5878D48-75FC-E222-9DB3-68065226C2FB}"/>
              </a:ext>
            </a:extLst>
          </p:cNvPr>
          <p:cNvSpPr txBox="1"/>
          <p:nvPr/>
        </p:nvSpPr>
        <p:spPr>
          <a:xfrm>
            <a:off x="6723483" y="306918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68" name="T - PS2">
            <a:extLst>
              <a:ext uri="{FF2B5EF4-FFF2-40B4-BE49-F238E27FC236}">
                <a16:creationId xmlns:a16="http://schemas.microsoft.com/office/drawing/2014/main" id="{B69E8AED-5CBA-0684-CCD2-F2EE5E31C02C}"/>
              </a:ext>
            </a:extLst>
          </p:cNvPr>
          <p:cNvSpPr txBox="1"/>
          <p:nvPr/>
        </p:nvSpPr>
        <p:spPr>
          <a:xfrm>
            <a:off x="6195057" y="3375631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7C078C7D-465E-F646-8B5D-BAE4CF18E809}"/>
              </a:ext>
            </a:extLst>
          </p:cNvPr>
          <p:cNvSpPr/>
          <p:nvPr/>
        </p:nvSpPr>
        <p:spPr>
          <a:xfrm>
            <a:off x="2135159" y="5702437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FCA7F41-D547-203C-C00B-26F9DEC905F8}"/>
              </a:ext>
            </a:extLst>
          </p:cNvPr>
          <p:cNvSpPr/>
          <p:nvPr/>
        </p:nvSpPr>
        <p:spPr>
          <a:xfrm>
            <a:off x="2336581" y="570243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3D0E9AFF-6C6C-D3D1-CEB5-35204D439D84}"/>
              </a:ext>
            </a:extLst>
          </p:cNvPr>
          <p:cNvSpPr/>
          <p:nvPr/>
        </p:nvSpPr>
        <p:spPr>
          <a:xfrm>
            <a:off x="2538003" y="570243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5EDF9E11-EF4C-12AF-A2F4-F3AA3B303A38}"/>
              </a:ext>
            </a:extLst>
          </p:cNvPr>
          <p:cNvSpPr/>
          <p:nvPr/>
        </p:nvSpPr>
        <p:spPr>
          <a:xfrm>
            <a:off x="1933737" y="570243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44EA24B1-F92C-A22E-1C0D-328107E235A8}"/>
              </a:ext>
            </a:extLst>
          </p:cNvPr>
          <p:cNvSpPr/>
          <p:nvPr/>
        </p:nvSpPr>
        <p:spPr>
          <a:xfrm>
            <a:off x="1732315" y="570243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7E881FDF-12B9-204D-254C-B1161CB6E651}"/>
              </a:ext>
            </a:extLst>
          </p:cNvPr>
          <p:cNvSpPr/>
          <p:nvPr/>
        </p:nvSpPr>
        <p:spPr>
          <a:xfrm>
            <a:off x="2135921" y="587515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3EEF21A7-5F98-FEEE-13F3-7A3B2DBBA1DE}"/>
              </a:ext>
            </a:extLst>
          </p:cNvPr>
          <p:cNvSpPr/>
          <p:nvPr/>
        </p:nvSpPr>
        <p:spPr>
          <a:xfrm>
            <a:off x="2739425" y="5702437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61C1E239-479F-5BFB-4FC3-2238A179032C}"/>
              </a:ext>
            </a:extLst>
          </p:cNvPr>
          <p:cNvSpPr/>
          <p:nvPr/>
        </p:nvSpPr>
        <p:spPr>
          <a:xfrm>
            <a:off x="2137953" y="6528953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F7E7C76C-364B-7780-A878-8C06D1226AF6}"/>
              </a:ext>
            </a:extLst>
          </p:cNvPr>
          <p:cNvSpPr/>
          <p:nvPr/>
        </p:nvSpPr>
        <p:spPr>
          <a:xfrm>
            <a:off x="3513871" y="5885317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55BB9EBF-66F4-ED28-EEF8-C9ABF5114812}"/>
              </a:ext>
            </a:extLst>
          </p:cNvPr>
          <p:cNvSpPr txBox="1"/>
          <p:nvPr/>
        </p:nvSpPr>
        <p:spPr>
          <a:xfrm>
            <a:off x="412023" y="3863636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F SHORT TO NORTH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X STICK</a:t>
            </a:r>
          </a:p>
        </p:txBody>
      </p:sp>
      <p:sp>
        <p:nvSpPr>
          <p:cNvPr id="180" name="T - 5">
            <a:extLst>
              <a:ext uri="{FF2B5EF4-FFF2-40B4-BE49-F238E27FC236}">
                <a16:creationId xmlns:a16="http://schemas.microsoft.com/office/drawing/2014/main" id="{CE51A0BC-73F4-25DE-1E88-76228982AE61}"/>
              </a:ext>
            </a:extLst>
          </p:cNvPr>
          <p:cNvSpPr txBox="1"/>
          <p:nvPr/>
        </p:nvSpPr>
        <p:spPr>
          <a:xfrm>
            <a:off x="1307761" y="5675435"/>
            <a:ext cx="5266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grpSp>
        <p:nvGrpSpPr>
          <p:cNvPr id="181" name="Group 180">
            <a:extLst>
              <a:ext uri="{FF2B5EF4-FFF2-40B4-BE49-F238E27FC236}">
                <a16:creationId xmlns:a16="http://schemas.microsoft.com/office/drawing/2014/main" id="{0EA1000C-B519-5BF5-8D76-A60423D380E4}"/>
              </a:ext>
            </a:extLst>
          </p:cNvPr>
          <p:cNvGrpSpPr/>
          <p:nvPr/>
        </p:nvGrpSpPr>
        <p:grpSpPr>
          <a:xfrm flipH="1">
            <a:off x="3494028" y="4795971"/>
            <a:ext cx="275514" cy="1073150"/>
            <a:chOff x="224727" y="110346"/>
            <a:chExt cx="275514" cy="1073150"/>
          </a:xfrm>
        </p:grpSpPr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C5160565-2BE6-E328-1958-FB5A0A35AD14}"/>
                </a:ext>
              </a:extLst>
            </p:cNvPr>
            <p:cNvSpPr txBox="1"/>
            <p:nvPr/>
          </p:nvSpPr>
          <p:spPr>
            <a:xfrm>
              <a:off x="412054" y="488969"/>
              <a:ext cx="88187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grpSp>
          <p:nvGrpSpPr>
            <p:cNvPr id="183" name="Group 182">
              <a:extLst>
                <a:ext uri="{FF2B5EF4-FFF2-40B4-BE49-F238E27FC236}">
                  <a16:creationId xmlns:a16="http://schemas.microsoft.com/office/drawing/2014/main" id="{0B3F2F85-5320-93EA-8149-62D21D0694C2}"/>
                </a:ext>
              </a:extLst>
            </p:cNvPr>
            <p:cNvGrpSpPr/>
            <p:nvPr/>
          </p:nvGrpSpPr>
          <p:grpSpPr>
            <a:xfrm>
              <a:off x="258034" y="110346"/>
              <a:ext cx="149570" cy="1073150"/>
              <a:chOff x="197299" y="145257"/>
              <a:chExt cx="149570" cy="1073150"/>
            </a:xfrm>
          </p:grpSpPr>
          <p:sp>
            <p:nvSpPr>
              <p:cNvPr id="185" name="Freeform: Shape 184">
                <a:extLst>
                  <a:ext uri="{FF2B5EF4-FFF2-40B4-BE49-F238E27FC236}">
                    <a16:creationId xmlns:a16="http://schemas.microsoft.com/office/drawing/2014/main" id="{0A76D1C7-9B29-C29A-DA4C-9A00CDB5F8EC}"/>
                  </a:ext>
                </a:extLst>
              </p:cNvPr>
              <p:cNvSpPr/>
              <p:nvPr/>
            </p:nvSpPr>
            <p:spPr>
              <a:xfrm>
                <a:off x="334169" y="704057"/>
                <a:ext cx="6350" cy="514350"/>
              </a:xfrm>
              <a:custGeom>
                <a:avLst/>
                <a:gdLst>
                  <a:gd name="connsiteX0" fmla="*/ 0 w 6350"/>
                  <a:gd name="connsiteY0" fmla="*/ 514350 h 514350"/>
                  <a:gd name="connsiteX1" fmla="*/ 6350 w 6350"/>
                  <a:gd name="connsiteY1" fmla="*/ 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14350">
                    <a:moveTo>
                      <a:pt x="0" y="514350"/>
                    </a:moveTo>
                    <a:cubicBezTo>
                      <a:pt x="2117" y="342900"/>
                      <a:pt x="4233" y="171450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6" name="Freeform: Shape 185">
                <a:extLst>
                  <a:ext uri="{FF2B5EF4-FFF2-40B4-BE49-F238E27FC236}">
                    <a16:creationId xmlns:a16="http://schemas.microsoft.com/office/drawing/2014/main" id="{14677604-83FD-84A9-C91C-1894C8DEF747}"/>
                  </a:ext>
                </a:extLst>
              </p:cNvPr>
              <p:cNvSpPr/>
              <p:nvPr/>
            </p:nvSpPr>
            <p:spPr>
              <a:xfrm>
                <a:off x="340519" y="145257"/>
                <a:ext cx="6350" cy="546100"/>
              </a:xfrm>
              <a:custGeom>
                <a:avLst/>
                <a:gdLst>
                  <a:gd name="connsiteX0" fmla="*/ 0 w 6350"/>
                  <a:gd name="connsiteY0" fmla="*/ 546100 h 546100"/>
                  <a:gd name="connsiteX1" fmla="*/ 6350 w 6350"/>
                  <a:gd name="connsiteY1" fmla="*/ 0 h 546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46100">
                    <a:moveTo>
                      <a:pt x="0" y="546100"/>
                    </a:moveTo>
                    <a:cubicBezTo>
                      <a:pt x="2117" y="364067"/>
                      <a:pt x="4233" y="182033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ysDash"/>
                <a:round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7" name="Freeform: Shape 186">
                <a:extLst>
                  <a:ext uri="{FF2B5EF4-FFF2-40B4-BE49-F238E27FC236}">
                    <a16:creationId xmlns:a16="http://schemas.microsoft.com/office/drawing/2014/main" id="{44624B94-CDF1-4E51-C3D3-18BC78B89771}"/>
                  </a:ext>
                </a:extLst>
              </p:cNvPr>
              <p:cNvSpPr/>
              <p:nvPr/>
            </p:nvSpPr>
            <p:spPr>
              <a:xfrm>
                <a:off x="197299" y="488216"/>
                <a:ext cx="133350" cy="728663"/>
              </a:xfrm>
              <a:custGeom>
                <a:avLst/>
                <a:gdLst>
                  <a:gd name="connsiteX0" fmla="*/ 133350 w 133350"/>
                  <a:gd name="connsiteY0" fmla="*/ 728663 h 728663"/>
                  <a:gd name="connsiteX1" fmla="*/ 0 w 133350"/>
                  <a:gd name="connsiteY1" fmla="*/ 457200 h 728663"/>
                  <a:gd name="connsiteX2" fmla="*/ 9525 w 133350"/>
                  <a:gd name="connsiteY2" fmla="*/ 0 h 728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0" h="728663">
                    <a:moveTo>
                      <a:pt x="133350" y="728663"/>
                    </a:moveTo>
                    <a:lnTo>
                      <a:pt x="0" y="457200"/>
                    </a:lnTo>
                    <a:lnTo>
                      <a:pt x="9525" y="0"/>
                    </a:lnTo>
                  </a:path>
                </a:pathLst>
              </a:custGeom>
              <a:noFill/>
              <a:ln w="19050" cap="rnd">
                <a:solidFill>
                  <a:srgbClr val="FF0000"/>
                </a:solidFill>
                <a:prstDash val="sysDash"/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id="{BE1BF17F-868C-8F59-588D-AE2847201507}"/>
                </a:ext>
              </a:extLst>
            </p:cNvPr>
            <p:cNvSpPr txBox="1"/>
            <p:nvPr/>
          </p:nvSpPr>
          <p:spPr>
            <a:xfrm>
              <a:off x="224727" y="260617"/>
              <a:ext cx="89811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188" name="T - BS1">
            <a:extLst>
              <a:ext uri="{FF2B5EF4-FFF2-40B4-BE49-F238E27FC236}">
                <a16:creationId xmlns:a16="http://schemas.microsoft.com/office/drawing/2014/main" id="{5086CA5B-5116-8D03-2C6C-BB94555DE487}"/>
              </a:ext>
            </a:extLst>
          </p:cNvPr>
          <p:cNvSpPr txBox="1"/>
          <p:nvPr/>
        </p:nvSpPr>
        <p:spPr>
          <a:xfrm>
            <a:off x="3377670" y="602856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89" name="T - PS2">
            <a:extLst>
              <a:ext uri="{FF2B5EF4-FFF2-40B4-BE49-F238E27FC236}">
                <a16:creationId xmlns:a16="http://schemas.microsoft.com/office/drawing/2014/main" id="{4355EF28-CF0E-8DAF-FFD8-5915491AFE65}"/>
              </a:ext>
            </a:extLst>
          </p:cNvPr>
          <p:cNvSpPr txBox="1"/>
          <p:nvPr/>
        </p:nvSpPr>
        <p:spPr>
          <a:xfrm>
            <a:off x="3335853" y="609555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190" name="T - YES-NO">
            <a:extLst>
              <a:ext uri="{FF2B5EF4-FFF2-40B4-BE49-F238E27FC236}">
                <a16:creationId xmlns:a16="http://schemas.microsoft.com/office/drawing/2014/main" id="{D3BC6608-4B96-A3EA-525D-E5F5785C2CF6}"/>
              </a:ext>
            </a:extLst>
          </p:cNvPr>
          <p:cNvSpPr txBox="1"/>
          <p:nvPr/>
        </p:nvSpPr>
        <p:spPr>
          <a:xfrm>
            <a:off x="3270557" y="4650491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191" name="T - YES-NO">
            <a:extLst>
              <a:ext uri="{FF2B5EF4-FFF2-40B4-BE49-F238E27FC236}">
                <a16:creationId xmlns:a16="http://schemas.microsoft.com/office/drawing/2014/main" id="{7E2F8FCB-E630-6A50-49EB-DFC6673106BC}"/>
              </a:ext>
            </a:extLst>
          </p:cNvPr>
          <p:cNvSpPr txBox="1"/>
          <p:nvPr/>
        </p:nvSpPr>
        <p:spPr>
          <a:xfrm>
            <a:off x="3237684" y="4552880"/>
            <a:ext cx="6131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grpSp>
        <p:nvGrpSpPr>
          <p:cNvPr id="192" name="Group 191">
            <a:extLst>
              <a:ext uri="{FF2B5EF4-FFF2-40B4-BE49-F238E27FC236}">
                <a16:creationId xmlns:a16="http://schemas.microsoft.com/office/drawing/2014/main" id="{C02B5DEF-16FE-F51C-D27D-D1B1B41CA78D}"/>
              </a:ext>
            </a:extLst>
          </p:cNvPr>
          <p:cNvGrpSpPr/>
          <p:nvPr/>
        </p:nvGrpSpPr>
        <p:grpSpPr>
          <a:xfrm flipH="1">
            <a:off x="2274351" y="6174468"/>
            <a:ext cx="1161097" cy="370647"/>
            <a:chOff x="197299" y="6469670"/>
            <a:chExt cx="1161097" cy="370647"/>
          </a:xfrm>
        </p:grpSpPr>
        <p:grpSp>
          <p:nvGrpSpPr>
            <p:cNvPr id="193" name="Group 192">
              <a:extLst>
                <a:ext uri="{FF2B5EF4-FFF2-40B4-BE49-F238E27FC236}">
                  <a16:creationId xmlns:a16="http://schemas.microsoft.com/office/drawing/2014/main" id="{E034DE36-4328-CD1D-F5B8-6EA20BC3210B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195" name="Freeform: Shape 194">
                <a:extLst>
                  <a:ext uri="{FF2B5EF4-FFF2-40B4-BE49-F238E27FC236}">
                    <a16:creationId xmlns:a16="http://schemas.microsoft.com/office/drawing/2014/main" id="{7D2D0089-A660-D74C-1D33-981E2D701FD7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96" name="Freeform: Shape 195">
                <a:extLst>
                  <a:ext uri="{FF2B5EF4-FFF2-40B4-BE49-F238E27FC236}">
                    <a16:creationId xmlns:a16="http://schemas.microsoft.com/office/drawing/2014/main" id="{019DA3D2-2776-9B15-E23C-A81375C827B3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A5302389-5ED3-EEC7-DF28-93BBFAA3482E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97" name="Freeform: Shape 196">
            <a:extLst>
              <a:ext uri="{FF2B5EF4-FFF2-40B4-BE49-F238E27FC236}">
                <a16:creationId xmlns:a16="http://schemas.microsoft.com/office/drawing/2014/main" id="{B16AE4A4-4817-9BC9-1457-47A439FA5C71}"/>
              </a:ext>
            </a:extLst>
          </p:cNvPr>
          <p:cNvSpPr/>
          <p:nvPr/>
        </p:nvSpPr>
        <p:spPr>
          <a:xfrm flipH="1">
            <a:off x="2210342" y="5234250"/>
            <a:ext cx="633361" cy="473000"/>
          </a:xfrm>
          <a:custGeom>
            <a:avLst/>
            <a:gdLst>
              <a:gd name="connsiteX0" fmla="*/ 0 w 269875"/>
              <a:gd name="connsiteY0" fmla="*/ 730250 h 730250"/>
              <a:gd name="connsiteX1" fmla="*/ 269875 w 269875"/>
              <a:gd name="connsiteY1" fmla="*/ 0 h 73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9875" h="730250">
                <a:moveTo>
                  <a:pt x="0" y="730250"/>
                </a:moveTo>
                <a:lnTo>
                  <a:pt x="269875" y="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olid"/>
            <a:round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4536F707-1F51-6EE6-51BC-9B99A1A7B55E}"/>
              </a:ext>
            </a:extLst>
          </p:cNvPr>
          <p:cNvSpPr/>
          <p:nvPr/>
        </p:nvSpPr>
        <p:spPr>
          <a:xfrm flipH="1">
            <a:off x="2208512" y="5233112"/>
            <a:ext cx="316123" cy="45719"/>
          </a:xfrm>
          <a:custGeom>
            <a:avLst/>
            <a:gdLst>
              <a:gd name="connsiteX0" fmla="*/ 196850 w 196850"/>
              <a:gd name="connsiteY0" fmla="*/ 0 h 0"/>
              <a:gd name="connsiteX1" fmla="*/ 0 w 1968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6850">
                <a:moveTo>
                  <a:pt x="19685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9" name="TextBox 198">
            <a:extLst>
              <a:ext uri="{FF2B5EF4-FFF2-40B4-BE49-F238E27FC236}">
                <a16:creationId xmlns:a16="http://schemas.microsoft.com/office/drawing/2014/main" id="{7615CAF6-16DD-A23F-6382-8DB608620E51}"/>
              </a:ext>
            </a:extLst>
          </p:cNvPr>
          <p:cNvSpPr txBox="1"/>
          <p:nvPr/>
        </p:nvSpPr>
        <p:spPr>
          <a:xfrm>
            <a:off x="2357868" y="5062146"/>
            <a:ext cx="4533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EYES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0A26C906-0E47-501C-CB69-1FF79B4EEBEF}"/>
              </a:ext>
            </a:extLst>
          </p:cNvPr>
          <p:cNvSpPr txBox="1"/>
          <p:nvPr/>
        </p:nvSpPr>
        <p:spPr>
          <a:xfrm>
            <a:off x="1970903" y="513454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02" name="T - 5">
            <a:extLst>
              <a:ext uri="{FF2B5EF4-FFF2-40B4-BE49-F238E27FC236}">
                <a16:creationId xmlns:a16="http://schemas.microsoft.com/office/drawing/2014/main" id="{2C8452B1-83C4-8BCC-DBA9-47757682DE3D}"/>
              </a:ext>
            </a:extLst>
          </p:cNvPr>
          <p:cNvSpPr txBox="1"/>
          <p:nvPr/>
        </p:nvSpPr>
        <p:spPr>
          <a:xfrm>
            <a:off x="451074" y="5441270"/>
            <a:ext cx="3639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03" name="T - PROG - 1">
            <a:extLst>
              <a:ext uri="{FF2B5EF4-FFF2-40B4-BE49-F238E27FC236}">
                <a16:creationId xmlns:a16="http://schemas.microsoft.com/office/drawing/2014/main" id="{E423FB7F-2C1E-2B13-FB1D-D2EE560FDEFE}"/>
              </a:ext>
            </a:extLst>
          </p:cNvPr>
          <p:cNvSpPr txBox="1"/>
          <p:nvPr/>
        </p:nvSpPr>
        <p:spPr>
          <a:xfrm>
            <a:off x="470697" y="521461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04" name="Freeform: Shape 203">
            <a:extLst>
              <a:ext uri="{FF2B5EF4-FFF2-40B4-BE49-F238E27FC236}">
                <a16:creationId xmlns:a16="http://schemas.microsoft.com/office/drawing/2014/main" id="{A73E1FE4-E747-2F0F-E225-CD56331B16B0}"/>
              </a:ext>
            </a:extLst>
          </p:cNvPr>
          <p:cNvSpPr/>
          <p:nvPr/>
        </p:nvSpPr>
        <p:spPr>
          <a:xfrm>
            <a:off x="850659" y="5947404"/>
            <a:ext cx="621792" cy="0"/>
          </a:xfrm>
          <a:custGeom>
            <a:avLst/>
            <a:gdLst>
              <a:gd name="connsiteX0" fmla="*/ 0 w 621792"/>
              <a:gd name="connsiteY0" fmla="*/ 0 h 0"/>
              <a:gd name="connsiteX1" fmla="*/ 621792 w 621792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1792">
                <a:moveTo>
                  <a:pt x="0" y="0"/>
                </a:moveTo>
                <a:lnTo>
                  <a:pt x="621792" y="0"/>
                </a:lnTo>
              </a:path>
            </a:pathLst>
          </a:custGeom>
          <a:noFill/>
          <a:ln w="19050" cap="rnd">
            <a:solidFill>
              <a:srgbClr val="FF990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Freeform: Shape 204">
            <a:extLst>
              <a:ext uri="{FF2B5EF4-FFF2-40B4-BE49-F238E27FC236}">
                <a16:creationId xmlns:a16="http://schemas.microsoft.com/office/drawing/2014/main" id="{AF358CFE-5259-D0D8-0D4A-EC13CD17DAEF}"/>
              </a:ext>
            </a:extLst>
          </p:cNvPr>
          <p:cNvSpPr/>
          <p:nvPr/>
        </p:nvSpPr>
        <p:spPr>
          <a:xfrm>
            <a:off x="1069697" y="5138930"/>
            <a:ext cx="332740" cy="555626"/>
          </a:xfrm>
          <a:custGeom>
            <a:avLst/>
            <a:gdLst>
              <a:gd name="connsiteX0" fmla="*/ 264160 w 332740"/>
              <a:gd name="connsiteY0" fmla="*/ 614680 h 614680"/>
              <a:gd name="connsiteX1" fmla="*/ 332740 w 332740"/>
              <a:gd name="connsiteY1" fmla="*/ 391160 h 614680"/>
              <a:gd name="connsiteX2" fmla="*/ 330200 w 332740"/>
              <a:gd name="connsiteY2" fmla="*/ 0 h 614680"/>
              <a:gd name="connsiteX3" fmla="*/ 0 w 332740"/>
              <a:gd name="connsiteY3" fmla="*/ 0 h 61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740" h="614680">
                <a:moveTo>
                  <a:pt x="264160" y="614680"/>
                </a:moveTo>
                <a:lnTo>
                  <a:pt x="332740" y="391160"/>
                </a:lnTo>
                <a:cubicBezTo>
                  <a:pt x="331893" y="260773"/>
                  <a:pt x="331047" y="130387"/>
                  <a:pt x="330200" y="0"/>
                </a:cubicBez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EDF0F51A-9118-FCE6-1E01-CFEB10810288}"/>
              </a:ext>
            </a:extLst>
          </p:cNvPr>
          <p:cNvSpPr txBox="1"/>
          <p:nvPr/>
        </p:nvSpPr>
        <p:spPr>
          <a:xfrm>
            <a:off x="1297297" y="4954006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07" name="T - PROG - 1">
            <a:extLst>
              <a:ext uri="{FF2B5EF4-FFF2-40B4-BE49-F238E27FC236}">
                <a16:creationId xmlns:a16="http://schemas.microsoft.com/office/drawing/2014/main" id="{4C196D3A-F9C0-D9F9-D162-16DFDAC28320}"/>
              </a:ext>
            </a:extLst>
          </p:cNvPr>
          <p:cNvSpPr txBox="1"/>
          <p:nvPr/>
        </p:nvSpPr>
        <p:spPr>
          <a:xfrm>
            <a:off x="927340" y="492944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08" name="T - PS2">
            <a:extLst>
              <a:ext uri="{FF2B5EF4-FFF2-40B4-BE49-F238E27FC236}">
                <a16:creationId xmlns:a16="http://schemas.microsoft.com/office/drawing/2014/main" id="{C5376A12-7DAA-7055-0029-E59EA5EF3400}"/>
              </a:ext>
            </a:extLst>
          </p:cNvPr>
          <p:cNvSpPr txBox="1"/>
          <p:nvPr/>
        </p:nvSpPr>
        <p:spPr>
          <a:xfrm>
            <a:off x="1114725" y="580727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09" name="T - PS2">
            <a:extLst>
              <a:ext uri="{FF2B5EF4-FFF2-40B4-BE49-F238E27FC236}">
                <a16:creationId xmlns:a16="http://schemas.microsoft.com/office/drawing/2014/main" id="{6B1864CC-13A8-D4E2-FB1F-909F9B55991C}"/>
              </a:ext>
            </a:extLst>
          </p:cNvPr>
          <p:cNvSpPr txBox="1"/>
          <p:nvPr/>
        </p:nvSpPr>
        <p:spPr>
          <a:xfrm>
            <a:off x="1102132" y="5866302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7982281F-4427-AF9E-ECAE-E4FA4E667F51}"/>
              </a:ext>
            </a:extLst>
          </p:cNvPr>
          <p:cNvSpPr/>
          <p:nvPr/>
        </p:nvSpPr>
        <p:spPr>
          <a:xfrm>
            <a:off x="711523" y="5873571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11" name="T - PS3">
            <a:extLst>
              <a:ext uri="{FF2B5EF4-FFF2-40B4-BE49-F238E27FC236}">
                <a16:creationId xmlns:a16="http://schemas.microsoft.com/office/drawing/2014/main" id="{A7645CE5-3F56-DB70-3C47-3BDF054AF8B4}"/>
              </a:ext>
            </a:extLst>
          </p:cNvPr>
          <p:cNvSpPr txBox="1"/>
          <p:nvPr/>
        </p:nvSpPr>
        <p:spPr>
          <a:xfrm>
            <a:off x="569864" y="6000854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12" name="T - PS2">
            <a:extLst>
              <a:ext uri="{FF2B5EF4-FFF2-40B4-BE49-F238E27FC236}">
                <a16:creationId xmlns:a16="http://schemas.microsoft.com/office/drawing/2014/main" id="{31C06A6D-6BE8-F3AD-B089-EB28C22E2BD0}"/>
              </a:ext>
            </a:extLst>
          </p:cNvPr>
          <p:cNvSpPr txBox="1"/>
          <p:nvPr/>
        </p:nvSpPr>
        <p:spPr>
          <a:xfrm>
            <a:off x="569864" y="6071069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213" name="T - PS3">
            <a:extLst>
              <a:ext uri="{FF2B5EF4-FFF2-40B4-BE49-F238E27FC236}">
                <a16:creationId xmlns:a16="http://schemas.microsoft.com/office/drawing/2014/main" id="{0A106AE6-81D5-F701-0989-389B6FD9547F}"/>
              </a:ext>
            </a:extLst>
          </p:cNvPr>
          <p:cNvSpPr txBox="1"/>
          <p:nvPr/>
        </p:nvSpPr>
        <p:spPr>
          <a:xfrm>
            <a:off x="2600512" y="5827811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14" name="T - PS2">
            <a:extLst>
              <a:ext uri="{FF2B5EF4-FFF2-40B4-BE49-F238E27FC236}">
                <a16:creationId xmlns:a16="http://schemas.microsoft.com/office/drawing/2014/main" id="{5C6BFF72-F3FA-DA95-AAD6-BF075B43BB29}"/>
              </a:ext>
            </a:extLst>
          </p:cNvPr>
          <p:cNvSpPr txBox="1"/>
          <p:nvPr/>
        </p:nvSpPr>
        <p:spPr>
          <a:xfrm>
            <a:off x="2602607" y="5890419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215" name="T - PROG - 1">
            <a:extLst>
              <a:ext uri="{FF2B5EF4-FFF2-40B4-BE49-F238E27FC236}">
                <a16:creationId xmlns:a16="http://schemas.microsoft.com/office/drawing/2014/main" id="{89BBDFBC-358C-2A65-BC0E-99961E0659E1}"/>
              </a:ext>
            </a:extLst>
          </p:cNvPr>
          <p:cNvSpPr txBox="1"/>
          <p:nvPr/>
        </p:nvSpPr>
        <p:spPr>
          <a:xfrm>
            <a:off x="2075587" y="497452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16" name="T - PS2">
            <a:extLst>
              <a:ext uri="{FF2B5EF4-FFF2-40B4-BE49-F238E27FC236}">
                <a16:creationId xmlns:a16="http://schemas.microsoft.com/office/drawing/2014/main" id="{D9C3AF32-DCD8-AF6D-46BC-7EB7CEEADBD8}"/>
              </a:ext>
            </a:extLst>
          </p:cNvPr>
          <p:cNvSpPr txBox="1"/>
          <p:nvPr/>
        </p:nvSpPr>
        <p:spPr>
          <a:xfrm>
            <a:off x="1761385" y="6463693"/>
            <a:ext cx="4543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sp>
        <p:nvSpPr>
          <p:cNvPr id="217" name="T - PROG - 1">
            <a:extLst>
              <a:ext uri="{FF2B5EF4-FFF2-40B4-BE49-F238E27FC236}">
                <a16:creationId xmlns:a16="http://schemas.microsoft.com/office/drawing/2014/main" id="{9E3C4700-A35D-A78A-70A2-5D1AE80C5F3F}"/>
              </a:ext>
            </a:extLst>
          </p:cNvPr>
          <p:cNvSpPr txBox="1"/>
          <p:nvPr/>
        </p:nvSpPr>
        <p:spPr>
          <a:xfrm>
            <a:off x="3264270" y="598687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18" name="T - PS2">
            <a:extLst>
              <a:ext uri="{FF2B5EF4-FFF2-40B4-BE49-F238E27FC236}">
                <a16:creationId xmlns:a16="http://schemas.microsoft.com/office/drawing/2014/main" id="{0A950646-DFE7-BCB5-D789-8C6EE96EC817}"/>
              </a:ext>
            </a:extLst>
          </p:cNvPr>
          <p:cNvSpPr txBox="1"/>
          <p:nvPr/>
        </p:nvSpPr>
        <p:spPr>
          <a:xfrm>
            <a:off x="2735844" y="6293323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47EBD311-65E0-BAD3-A7AA-1EF562706624}"/>
              </a:ext>
            </a:extLst>
          </p:cNvPr>
          <p:cNvSpPr/>
          <p:nvPr/>
        </p:nvSpPr>
        <p:spPr>
          <a:xfrm>
            <a:off x="1240952" y="5701819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01" name="Freeform: Shape 200">
            <a:extLst>
              <a:ext uri="{FF2B5EF4-FFF2-40B4-BE49-F238E27FC236}">
                <a16:creationId xmlns:a16="http://schemas.microsoft.com/office/drawing/2014/main" id="{3530987B-0772-4532-FA3E-6DB93CEF9CC4}"/>
              </a:ext>
            </a:extLst>
          </p:cNvPr>
          <p:cNvSpPr/>
          <p:nvPr/>
        </p:nvSpPr>
        <p:spPr>
          <a:xfrm flipH="1">
            <a:off x="508701" y="5436556"/>
            <a:ext cx="968966" cy="502595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 h="400050">
                <a:moveTo>
                  <a:pt x="0" y="400050"/>
                </a:moveTo>
                <a:cubicBezTo>
                  <a:pt x="321310" y="44450"/>
                  <a:pt x="673100" y="8890"/>
                  <a:pt x="104394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52567893-D60F-C5E2-8B5E-15ADB1DA585E}"/>
              </a:ext>
            </a:extLst>
          </p:cNvPr>
          <p:cNvSpPr/>
          <p:nvPr/>
        </p:nvSpPr>
        <p:spPr>
          <a:xfrm>
            <a:off x="5312603" y="570625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4D98D09F-3773-0C3A-6009-83737DEE4D42}"/>
              </a:ext>
            </a:extLst>
          </p:cNvPr>
          <p:cNvSpPr/>
          <p:nvPr/>
        </p:nvSpPr>
        <p:spPr>
          <a:xfrm>
            <a:off x="5514025" y="570625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846B3908-D745-A790-F1A2-AE3C5AAED96E}"/>
              </a:ext>
            </a:extLst>
          </p:cNvPr>
          <p:cNvSpPr/>
          <p:nvPr/>
        </p:nvSpPr>
        <p:spPr>
          <a:xfrm>
            <a:off x="5715447" y="570625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AD50792E-34C3-AD7B-7EDA-4EDC81B9989F}"/>
              </a:ext>
            </a:extLst>
          </p:cNvPr>
          <p:cNvSpPr/>
          <p:nvPr/>
        </p:nvSpPr>
        <p:spPr>
          <a:xfrm>
            <a:off x="5111181" y="570625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9EDA739B-DCD5-A323-A009-8819349ED734}"/>
              </a:ext>
            </a:extLst>
          </p:cNvPr>
          <p:cNvSpPr/>
          <p:nvPr/>
        </p:nvSpPr>
        <p:spPr>
          <a:xfrm>
            <a:off x="4909759" y="570625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23601F64-7F28-BD53-D06E-B34ECB2EC4B1}"/>
              </a:ext>
            </a:extLst>
          </p:cNvPr>
          <p:cNvSpPr/>
          <p:nvPr/>
        </p:nvSpPr>
        <p:spPr>
          <a:xfrm>
            <a:off x="5313365" y="587897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9A090D21-C85B-2A0A-D501-1C1DEFD0B518}"/>
              </a:ext>
            </a:extLst>
          </p:cNvPr>
          <p:cNvSpPr/>
          <p:nvPr/>
        </p:nvSpPr>
        <p:spPr>
          <a:xfrm>
            <a:off x="5931960" y="5873571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id="{DB9D5429-B858-F4A0-8DC1-149BA4EAE8CD}"/>
              </a:ext>
            </a:extLst>
          </p:cNvPr>
          <p:cNvSpPr/>
          <p:nvPr/>
        </p:nvSpPr>
        <p:spPr>
          <a:xfrm>
            <a:off x="5315397" y="653276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6DE2FB29-77A2-FF32-47DC-4BBF585B1B28}"/>
              </a:ext>
            </a:extLst>
          </p:cNvPr>
          <p:cNvSpPr/>
          <p:nvPr/>
        </p:nvSpPr>
        <p:spPr>
          <a:xfrm>
            <a:off x="4072575" y="570625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7AF25923-7DD1-63EA-F716-7F7A942525AA}"/>
              </a:ext>
            </a:extLst>
          </p:cNvPr>
          <p:cNvSpPr txBox="1"/>
          <p:nvPr/>
        </p:nvSpPr>
        <p:spPr>
          <a:xfrm>
            <a:off x="3888171" y="386745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BUNCH RT Y LT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F STICK</a:t>
            </a:r>
          </a:p>
        </p:txBody>
      </p:sp>
      <p:sp>
        <p:nvSpPr>
          <p:cNvPr id="230" name="T - THUNDER TEXT">
            <a:extLst>
              <a:ext uri="{FF2B5EF4-FFF2-40B4-BE49-F238E27FC236}">
                <a16:creationId xmlns:a16="http://schemas.microsoft.com/office/drawing/2014/main" id="{B4ACB3A3-2BC1-59D2-305E-DDF4CC5A0B6E}"/>
              </a:ext>
            </a:extLst>
          </p:cNvPr>
          <p:cNvSpPr txBox="1"/>
          <p:nvPr/>
        </p:nvSpPr>
        <p:spPr>
          <a:xfrm>
            <a:off x="3932164" y="6371792"/>
            <a:ext cx="9880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BUMP = 8 YDS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CLOUD = FACE</a:t>
            </a:r>
          </a:p>
        </p:txBody>
      </p:sp>
      <p:sp>
        <p:nvSpPr>
          <p:cNvPr id="239" name="T - CHECK OTB">
            <a:extLst>
              <a:ext uri="{FF2B5EF4-FFF2-40B4-BE49-F238E27FC236}">
                <a16:creationId xmlns:a16="http://schemas.microsoft.com/office/drawing/2014/main" id="{114DEB1D-CC27-3F10-040C-1C27E34DC044}"/>
              </a:ext>
            </a:extLst>
          </p:cNvPr>
          <p:cNvSpPr txBox="1"/>
          <p:nvPr/>
        </p:nvSpPr>
        <p:spPr>
          <a:xfrm>
            <a:off x="5393607" y="6478034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grpSp>
        <p:nvGrpSpPr>
          <p:cNvPr id="240" name="Group 239">
            <a:extLst>
              <a:ext uri="{FF2B5EF4-FFF2-40B4-BE49-F238E27FC236}">
                <a16:creationId xmlns:a16="http://schemas.microsoft.com/office/drawing/2014/main" id="{BB87BA63-E64D-F13E-4C20-80A41121D1DC}"/>
              </a:ext>
            </a:extLst>
          </p:cNvPr>
          <p:cNvGrpSpPr/>
          <p:nvPr/>
        </p:nvGrpSpPr>
        <p:grpSpPr>
          <a:xfrm>
            <a:off x="3989408" y="4621197"/>
            <a:ext cx="275514" cy="1073150"/>
            <a:chOff x="224727" y="110346"/>
            <a:chExt cx="275514" cy="1073150"/>
          </a:xfrm>
        </p:grpSpPr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47BA6A08-16DA-FCBE-FFB5-BDBC5C9AC0A8}"/>
                </a:ext>
              </a:extLst>
            </p:cNvPr>
            <p:cNvSpPr txBox="1"/>
            <p:nvPr/>
          </p:nvSpPr>
          <p:spPr>
            <a:xfrm>
              <a:off x="412054" y="488969"/>
              <a:ext cx="881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grpSp>
          <p:nvGrpSpPr>
            <p:cNvPr id="242" name="Group 241">
              <a:extLst>
                <a:ext uri="{FF2B5EF4-FFF2-40B4-BE49-F238E27FC236}">
                  <a16:creationId xmlns:a16="http://schemas.microsoft.com/office/drawing/2014/main" id="{0B999CBF-7041-116B-13A1-4CDFB04AE89F}"/>
                </a:ext>
              </a:extLst>
            </p:cNvPr>
            <p:cNvGrpSpPr/>
            <p:nvPr/>
          </p:nvGrpSpPr>
          <p:grpSpPr>
            <a:xfrm>
              <a:off x="258034" y="110346"/>
              <a:ext cx="149570" cy="1073150"/>
              <a:chOff x="197299" y="145257"/>
              <a:chExt cx="149570" cy="1073150"/>
            </a:xfrm>
          </p:grpSpPr>
          <p:sp>
            <p:nvSpPr>
              <p:cNvPr id="244" name="Freeform: Shape 243">
                <a:extLst>
                  <a:ext uri="{FF2B5EF4-FFF2-40B4-BE49-F238E27FC236}">
                    <a16:creationId xmlns:a16="http://schemas.microsoft.com/office/drawing/2014/main" id="{5049A322-C73C-EE88-1EB1-BF717D0245A6}"/>
                  </a:ext>
                </a:extLst>
              </p:cNvPr>
              <p:cNvSpPr/>
              <p:nvPr/>
            </p:nvSpPr>
            <p:spPr>
              <a:xfrm>
                <a:off x="334169" y="704057"/>
                <a:ext cx="6350" cy="514350"/>
              </a:xfrm>
              <a:custGeom>
                <a:avLst/>
                <a:gdLst>
                  <a:gd name="connsiteX0" fmla="*/ 0 w 6350"/>
                  <a:gd name="connsiteY0" fmla="*/ 514350 h 514350"/>
                  <a:gd name="connsiteX1" fmla="*/ 6350 w 6350"/>
                  <a:gd name="connsiteY1" fmla="*/ 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14350">
                    <a:moveTo>
                      <a:pt x="0" y="514350"/>
                    </a:moveTo>
                    <a:cubicBezTo>
                      <a:pt x="2117" y="342900"/>
                      <a:pt x="4233" y="171450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45" name="Freeform: Shape 244">
                <a:extLst>
                  <a:ext uri="{FF2B5EF4-FFF2-40B4-BE49-F238E27FC236}">
                    <a16:creationId xmlns:a16="http://schemas.microsoft.com/office/drawing/2014/main" id="{BC273D0D-7028-BB90-9988-06A480C142F5}"/>
                  </a:ext>
                </a:extLst>
              </p:cNvPr>
              <p:cNvSpPr/>
              <p:nvPr/>
            </p:nvSpPr>
            <p:spPr>
              <a:xfrm>
                <a:off x="340519" y="145257"/>
                <a:ext cx="6350" cy="546100"/>
              </a:xfrm>
              <a:custGeom>
                <a:avLst/>
                <a:gdLst>
                  <a:gd name="connsiteX0" fmla="*/ 0 w 6350"/>
                  <a:gd name="connsiteY0" fmla="*/ 546100 h 546100"/>
                  <a:gd name="connsiteX1" fmla="*/ 6350 w 6350"/>
                  <a:gd name="connsiteY1" fmla="*/ 0 h 546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46100">
                    <a:moveTo>
                      <a:pt x="0" y="546100"/>
                    </a:moveTo>
                    <a:cubicBezTo>
                      <a:pt x="2117" y="364067"/>
                      <a:pt x="4233" y="182033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46" name="Freeform: Shape 245">
                <a:extLst>
                  <a:ext uri="{FF2B5EF4-FFF2-40B4-BE49-F238E27FC236}">
                    <a16:creationId xmlns:a16="http://schemas.microsoft.com/office/drawing/2014/main" id="{D8A8BB37-870B-EAC7-A50D-6DF8C1307C79}"/>
                  </a:ext>
                </a:extLst>
              </p:cNvPr>
              <p:cNvSpPr/>
              <p:nvPr/>
            </p:nvSpPr>
            <p:spPr>
              <a:xfrm>
                <a:off x="197299" y="488216"/>
                <a:ext cx="133350" cy="728663"/>
              </a:xfrm>
              <a:custGeom>
                <a:avLst/>
                <a:gdLst>
                  <a:gd name="connsiteX0" fmla="*/ 133350 w 133350"/>
                  <a:gd name="connsiteY0" fmla="*/ 728663 h 728663"/>
                  <a:gd name="connsiteX1" fmla="*/ 0 w 133350"/>
                  <a:gd name="connsiteY1" fmla="*/ 457200 h 728663"/>
                  <a:gd name="connsiteX2" fmla="*/ 9525 w 133350"/>
                  <a:gd name="connsiteY2" fmla="*/ 0 h 728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0" h="728663">
                    <a:moveTo>
                      <a:pt x="133350" y="728663"/>
                    </a:moveTo>
                    <a:lnTo>
                      <a:pt x="0" y="457200"/>
                    </a:lnTo>
                    <a:lnTo>
                      <a:pt x="9525" y="0"/>
                    </a:ln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43" name="TextBox 242">
              <a:extLst>
                <a:ext uri="{FF2B5EF4-FFF2-40B4-BE49-F238E27FC236}">
                  <a16:creationId xmlns:a16="http://schemas.microsoft.com/office/drawing/2014/main" id="{375EC480-A3F0-5BF8-3D59-52B8FC2F8CC0}"/>
                </a:ext>
              </a:extLst>
            </p:cNvPr>
            <p:cNvSpPr txBox="1"/>
            <p:nvPr/>
          </p:nvSpPr>
          <p:spPr>
            <a:xfrm>
              <a:off x="224727" y="260617"/>
              <a:ext cx="8981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247" name="T - BS1">
            <a:extLst>
              <a:ext uri="{FF2B5EF4-FFF2-40B4-BE49-F238E27FC236}">
                <a16:creationId xmlns:a16="http://schemas.microsoft.com/office/drawing/2014/main" id="{4983A1BB-DF81-BB62-F931-9ABA27113E8D}"/>
              </a:ext>
            </a:extLst>
          </p:cNvPr>
          <p:cNvSpPr txBox="1"/>
          <p:nvPr/>
        </p:nvSpPr>
        <p:spPr>
          <a:xfrm>
            <a:off x="3947104" y="584598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48" name="T - PS2">
            <a:extLst>
              <a:ext uri="{FF2B5EF4-FFF2-40B4-BE49-F238E27FC236}">
                <a16:creationId xmlns:a16="http://schemas.microsoft.com/office/drawing/2014/main" id="{7B9272A7-D735-378C-99A9-61948583C004}"/>
              </a:ext>
            </a:extLst>
          </p:cNvPr>
          <p:cNvSpPr txBox="1"/>
          <p:nvPr/>
        </p:nvSpPr>
        <p:spPr>
          <a:xfrm>
            <a:off x="3905287" y="591297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249" name="T - YES-NO">
            <a:extLst>
              <a:ext uri="{FF2B5EF4-FFF2-40B4-BE49-F238E27FC236}">
                <a16:creationId xmlns:a16="http://schemas.microsoft.com/office/drawing/2014/main" id="{5DA4A9EA-F4B5-7D09-4B47-DDDB356B3D07}"/>
              </a:ext>
            </a:extLst>
          </p:cNvPr>
          <p:cNvSpPr txBox="1"/>
          <p:nvPr/>
        </p:nvSpPr>
        <p:spPr>
          <a:xfrm>
            <a:off x="3918008" y="4467992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250" name="STICK 2">
            <a:extLst>
              <a:ext uri="{FF2B5EF4-FFF2-40B4-BE49-F238E27FC236}">
                <a16:creationId xmlns:a16="http://schemas.microsoft.com/office/drawing/2014/main" id="{00865237-4A22-7D61-9BC0-D3BAF3DA4B68}"/>
              </a:ext>
            </a:extLst>
          </p:cNvPr>
          <p:cNvSpPr/>
          <p:nvPr/>
        </p:nvSpPr>
        <p:spPr>
          <a:xfrm>
            <a:off x="6183417" y="5127582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1" name="T - 6">
            <a:extLst>
              <a:ext uri="{FF2B5EF4-FFF2-40B4-BE49-F238E27FC236}">
                <a16:creationId xmlns:a16="http://schemas.microsoft.com/office/drawing/2014/main" id="{50B9C688-1459-7D63-C5CB-30C338699555}"/>
              </a:ext>
            </a:extLst>
          </p:cNvPr>
          <p:cNvSpPr txBox="1"/>
          <p:nvPr/>
        </p:nvSpPr>
        <p:spPr>
          <a:xfrm>
            <a:off x="6029303" y="495308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52" name="T - PROG - 2">
            <a:extLst>
              <a:ext uri="{FF2B5EF4-FFF2-40B4-BE49-F238E27FC236}">
                <a16:creationId xmlns:a16="http://schemas.microsoft.com/office/drawing/2014/main" id="{D86B148D-E5AB-1A46-CEF0-B5DF21DF8D06}"/>
              </a:ext>
            </a:extLst>
          </p:cNvPr>
          <p:cNvSpPr txBox="1"/>
          <p:nvPr/>
        </p:nvSpPr>
        <p:spPr>
          <a:xfrm>
            <a:off x="6469418" y="489790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53" name="T - PS3">
            <a:extLst>
              <a:ext uri="{FF2B5EF4-FFF2-40B4-BE49-F238E27FC236}">
                <a16:creationId xmlns:a16="http://schemas.microsoft.com/office/drawing/2014/main" id="{0949FB2B-0FAE-58E9-F2C0-CDC94BF86C25}"/>
              </a:ext>
            </a:extLst>
          </p:cNvPr>
          <p:cNvSpPr txBox="1"/>
          <p:nvPr/>
        </p:nvSpPr>
        <p:spPr>
          <a:xfrm>
            <a:off x="4691067" y="5950850"/>
            <a:ext cx="32730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54" name="T - PS2">
            <a:extLst>
              <a:ext uri="{FF2B5EF4-FFF2-40B4-BE49-F238E27FC236}">
                <a16:creationId xmlns:a16="http://schemas.microsoft.com/office/drawing/2014/main" id="{A4B770DB-6637-A3CB-27D4-F5322EA1738D}"/>
              </a:ext>
            </a:extLst>
          </p:cNvPr>
          <p:cNvSpPr txBox="1"/>
          <p:nvPr/>
        </p:nvSpPr>
        <p:spPr>
          <a:xfrm>
            <a:off x="6126343" y="5114103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55" name="T - 5">
            <a:extLst>
              <a:ext uri="{FF2B5EF4-FFF2-40B4-BE49-F238E27FC236}">
                <a16:creationId xmlns:a16="http://schemas.microsoft.com/office/drawing/2014/main" id="{D065F4B1-F6D5-568F-6531-62817707E8D2}"/>
              </a:ext>
            </a:extLst>
          </p:cNvPr>
          <p:cNvSpPr txBox="1"/>
          <p:nvPr/>
        </p:nvSpPr>
        <p:spPr>
          <a:xfrm>
            <a:off x="6951199" y="5466619"/>
            <a:ext cx="3680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56" name="T - PROG - 1">
            <a:extLst>
              <a:ext uri="{FF2B5EF4-FFF2-40B4-BE49-F238E27FC236}">
                <a16:creationId xmlns:a16="http://schemas.microsoft.com/office/drawing/2014/main" id="{B40D1090-F02E-B20E-82AE-3ABF3910CC5D}"/>
              </a:ext>
            </a:extLst>
          </p:cNvPr>
          <p:cNvSpPr txBox="1"/>
          <p:nvPr/>
        </p:nvSpPr>
        <p:spPr>
          <a:xfrm>
            <a:off x="7186713" y="5244162"/>
            <a:ext cx="1217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57" name="T - PS2">
            <a:extLst>
              <a:ext uri="{FF2B5EF4-FFF2-40B4-BE49-F238E27FC236}">
                <a16:creationId xmlns:a16="http://schemas.microsoft.com/office/drawing/2014/main" id="{A9782407-4E97-CDF8-1F9F-529EF74C2B45}"/>
              </a:ext>
            </a:extLst>
          </p:cNvPr>
          <p:cNvSpPr txBox="1"/>
          <p:nvPr/>
        </p:nvSpPr>
        <p:spPr>
          <a:xfrm>
            <a:off x="5949651" y="583211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58" name="T - PS2">
            <a:extLst>
              <a:ext uri="{FF2B5EF4-FFF2-40B4-BE49-F238E27FC236}">
                <a16:creationId xmlns:a16="http://schemas.microsoft.com/office/drawing/2014/main" id="{709C93F1-31E2-CEAE-7C07-399C91019C43}"/>
              </a:ext>
            </a:extLst>
          </p:cNvPr>
          <p:cNvSpPr txBox="1"/>
          <p:nvPr/>
        </p:nvSpPr>
        <p:spPr>
          <a:xfrm>
            <a:off x="6132935" y="6071069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260" name="T - PS1">
            <a:extLst>
              <a:ext uri="{FF2B5EF4-FFF2-40B4-BE49-F238E27FC236}">
                <a16:creationId xmlns:a16="http://schemas.microsoft.com/office/drawing/2014/main" id="{A4EA8ADC-CF6F-3732-2C5B-19179EC54DD3}"/>
              </a:ext>
            </a:extLst>
          </p:cNvPr>
          <p:cNvSpPr txBox="1"/>
          <p:nvPr/>
        </p:nvSpPr>
        <p:spPr>
          <a:xfrm>
            <a:off x="6122849" y="6005303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63" name="Freeform: Shape 262">
            <a:extLst>
              <a:ext uri="{FF2B5EF4-FFF2-40B4-BE49-F238E27FC236}">
                <a16:creationId xmlns:a16="http://schemas.microsoft.com/office/drawing/2014/main" id="{4D36258A-D3A1-DC90-CC92-2251E7D91E3A}"/>
              </a:ext>
            </a:extLst>
          </p:cNvPr>
          <p:cNvSpPr/>
          <p:nvPr/>
        </p:nvSpPr>
        <p:spPr>
          <a:xfrm>
            <a:off x="6343511" y="5480304"/>
            <a:ext cx="930283" cy="400050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 h="400050">
                <a:moveTo>
                  <a:pt x="0" y="400050"/>
                </a:moveTo>
                <a:cubicBezTo>
                  <a:pt x="321310" y="44450"/>
                  <a:pt x="673100" y="8890"/>
                  <a:pt x="1043940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val 263">
            <a:extLst>
              <a:ext uri="{FF2B5EF4-FFF2-40B4-BE49-F238E27FC236}">
                <a16:creationId xmlns:a16="http://schemas.microsoft.com/office/drawing/2014/main" id="{22CCCB95-3A8F-170D-C84B-255F4650A14F}"/>
              </a:ext>
            </a:extLst>
          </p:cNvPr>
          <p:cNvSpPr/>
          <p:nvPr/>
        </p:nvSpPr>
        <p:spPr>
          <a:xfrm>
            <a:off x="6098684" y="5705154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65" name="T - 6">
            <a:extLst>
              <a:ext uri="{FF2B5EF4-FFF2-40B4-BE49-F238E27FC236}">
                <a16:creationId xmlns:a16="http://schemas.microsoft.com/office/drawing/2014/main" id="{9E763834-5806-6CA4-934A-EAD843E477B3}"/>
              </a:ext>
            </a:extLst>
          </p:cNvPr>
          <p:cNvSpPr txBox="1"/>
          <p:nvPr/>
        </p:nvSpPr>
        <p:spPr>
          <a:xfrm>
            <a:off x="5788901" y="5684586"/>
            <a:ext cx="3755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-3-</a:t>
            </a: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B8746F68-1DDA-E7DE-4D97-0D1964A5D77F}"/>
              </a:ext>
            </a:extLst>
          </p:cNvPr>
          <p:cNvSpPr/>
          <p:nvPr/>
        </p:nvSpPr>
        <p:spPr>
          <a:xfrm>
            <a:off x="6268413" y="5871254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66" name="T - PS3">
            <a:extLst>
              <a:ext uri="{FF2B5EF4-FFF2-40B4-BE49-F238E27FC236}">
                <a16:creationId xmlns:a16="http://schemas.microsoft.com/office/drawing/2014/main" id="{C5752658-76F0-F502-2F68-5922D284239C}"/>
              </a:ext>
            </a:extLst>
          </p:cNvPr>
          <p:cNvSpPr txBox="1"/>
          <p:nvPr/>
        </p:nvSpPr>
        <p:spPr>
          <a:xfrm>
            <a:off x="4680067" y="6029919"/>
            <a:ext cx="32730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grpSp>
        <p:nvGrpSpPr>
          <p:cNvPr id="267" name="Group 266">
            <a:extLst>
              <a:ext uri="{FF2B5EF4-FFF2-40B4-BE49-F238E27FC236}">
                <a16:creationId xmlns:a16="http://schemas.microsoft.com/office/drawing/2014/main" id="{708B77E4-36BB-178D-E2CF-116B24E47900}"/>
              </a:ext>
            </a:extLst>
          </p:cNvPr>
          <p:cNvGrpSpPr/>
          <p:nvPr/>
        </p:nvGrpSpPr>
        <p:grpSpPr>
          <a:xfrm>
            <a:off x="4201912" y="6165230"/>
            <a:ext cx="1161097" cy="370647"/>
            <a:chOff x="197299" y="6469670"/>
            <a:chExt cx="1161097" cy="370647"/>
          </a:xfrm>
        </p:grpSpPr>
        <p:grpSp>
          <p:nvGrpSpPr>
            <p:cNvPr id="268" name="Group 267">
              <a:extLst>
                <a:ext uri="{FF2B5EF4-FFF2-40B4-BE49-F238E27FC236}">
                  <a16:creationId xmlns:a16="http://schemas.microsoft.com/office/drawing/2014/main" id="{7CBEC86A-1589-C63C-EDAA-9A8415AA9A82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270" name="Freeform: Shape 269">
                <a:extLst>
                  <a:ext uri="{FF2B5EF4-FFF2-40B4-BE49-F238E27FC236}">
                    <a16:creationId xmlns:a16="http://schemas.microsoft.com/office/drawing/2014/main" id="{AD67969D-7EBF-796F-BDFA-550A7B0BD4EC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71" name="Freeform: Shape 270">
                <a:extLst>
                  <a:ext uri="{FF2B5EF4-FFF2-40B4-BE49-F238E27FC236}">
                    <a16:creationId xmlns:a16="http://schemas.microsoft.com/office/drawing/2014/main" id="{E264BFA8-A66C-A4C8-C678-4800A28CF8CF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2218D0FC-E17F-1E77-37FE-0CF9DB2D2C47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72" name="T - YES-NO">
            <a:extLst>
              <a:ext uri="{FF2B5EF4-FFF2-40B4-BE49-F238E27FC236}">
                <a16:creationId xmlns:a16="http://schemas.microsoft.com/office/drawing/2014/main" id="{EC6860CA-24D1-F870-9AA6-F0F787840710}"/>
              </a:ext>
            </a:extLst>
          </p:cNvPr>
          <p:cNvSpPr txBox="1"/>
          <p:nvPr/>
        </p:nvSpPr>
        <p:spPr>
          <a:xfrm>
            <a:off x="3909187" y="4391786"/>
            <a:ext cx="6131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sp>
        <p:nvSpPr>
          <p:cNvPr id="273" name="T - PROG - 2">
            <a:extLst>
              <a:ext uri="{FF2B5EF4-FFF2-40B4-BE49-F238E27FC236}">
                <a16:creationId xmlns:a16="http://schemas.microsoft.com/office/drawing/2014/main" id="{9FA8697D-1761-BC61-41BE-631745CF0769}"/>
              </a:ext>
            </a:extLst>
          </p:cNvPr>
          <p:cNvSpPr txBox="1"/>
          <p:nvPr/>
        </p:nvSpPr>
        <p:spPr>
          <a:xfrm>
            <a:off x="4038048" y="598419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75" name="T - PS2">
            <a:extLst>
              <a:ext uri="{FF2B5EF4-FFF2-40B4-BE49-F238E27FC236}">
                <a16:creationId xmlns:a16="http://schemas.microsoft.com/office/drawing/2014/main" id="{9406DAF7-3984-8C92-FE63-8248CE0FFD07}"/>
              </a:ext>
            </a:extLst>
          </p:cNvPr>
          <p:cNvSpPr txBox="1"/>
          <p:nvPr/>
        </p:nvSpPr>
        <p:spPr>
          <a:xfrm>
            <a:off x="4399197" y="612088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276" name="Freeform: Shape 275">
            <a:extLst>
              <a:ext uri="{FF2B5EF4-FFF2-40B4-BE49-F238E27FC236}">
                <a16:creationId xmlns:a16="http://schemas.microsoft.com/office/drawing/2014/main" id="{23FC6336-3F32-65B5-97AD-9AEA9BA9EBB0}"/>
              </a:ext>
            </a:extLst>
          </p:cNvPr>
          <p:cNvSpPr/>
          <p:nvPr/>
        </p:nvSpPr>
        <p:spPr>
          <a:xfrm>
            <a:off x="4846320" y="5962650"/>
            <a:ext cx="1082040" cy="0"/>
          </a:xfrm>
          <a:custGeom>
            <a:avLst/>
            <a:gdLst>
              <a:gd name="connsiteX0" fmla="*/ 1082040 w 1082040"/>
              <a:gd name="connsiteY0" fmla="*/ 0 h 0"/>
              <a:gd name="connsiteX1" fmla="*/ 0 w 108204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2040">
                <a:moveTo>
                  <a:pt x="108204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Freeform: Shape 276">
            <a:extLst>
              <a:ext uri="{FF2B5EF4-FFF2-40B4-BE49-F238E27FC236}">
                <a16:creationId xmlns:a16="http://schemas.microsoft.com/office/drawing/2014/main" id="{6CC376CC-3018-8AEB-2B83-9E59BCF65F3D}"/>
              </a:ext>
            </a:extLst>
          </p:cNvPr>
          <p:cNvSpPr/>
          <p:nvPr/>
        </p:nvSpPr>
        <p:spPr>
          <a:xfrm>
            <a:off x="4790440" y="5191760"/>
            <a:ext cx="632460" cy="769620"/>
          </a:xfrm>
          <a:custGeom>
            <a:avLst/>
            <a:gdLst>
              <a:gd name="connsiteX0" fmla="*/ 58420 w 632460"/>
              <a:gd name="connsiteY0" fmla="*/ 769620 h 769620"/>
              <a:gd name="connsiteX1" fmla="*/ 0 w 632460"/>
              <a:gd name="connsiteY1" fmla="*/ 497840 h 769620"/>
              <a:gd name="connsiteX2" fmla="*/ 632460 w 632460"/>
              <a:gd name="connsiteY2" fmla="*/ 0 h 769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2460" h="769620">
                <a:moveTo>
                  <a:pt x="58420" y="769620"/>
                </a:moveTo>
                <a:lnTo>
                  <a:pt x="0" y="497840"/>
                </a:lnTo>
                <a:lnTo>
                  <a:pt x="632460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oval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Freeform: Shape 277">
            <a:extLst>
              <a:ext uri="{FF2B5EF4-FFF2-40B4-BE49-F238E27FC236}">
                <a16:creationId xmlns:a16="http://schemas.microsoft.com/office/drawing/2014/main" id="{9C92D414-3F53-7424-1E3E-DDED801BC24B}"/>
              </a:ext>
            </a:extLst>
          </p:cNvPr>
          <p:cNvSpPr/>
          <p:nvPr/>
        </p:nvSpPr>
        <p:spPr>
          <a:xfrm>
            <a:off x="5103901" y="5192674"/>
            <a:ext cx="316123" cy="45719"/>
          </a:xfrm>
          <a:custGeom>
            <a:avLst/>
            <a:gdLst>
              <a:gd name="connsiteX0" fmla="*/ 196850 w 196850"/>
              <a:gd name="connsiteY0" fmla="*/ 0 h 0"/>
              <a:gd name="connsiteX1" fmla="*/ 0 w 1968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6850">
                <a:moveTo>
                  <a:pt x="19685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9" name="TextBox 278">
            <a:extLst>
              <a:ext uri="{FF2B5EF4-FFF2-40B4-BE49-F238E27FC236}">
                <a16:creationId xmlns:a16="http://schemas.microsoft.com/office/drawing/2014/main" id="{73C974B8-44D1-E946-BD37-5DD2CB29E21D}"/>
              </a:ext>
            </a:extLst>
          </p:cNvPr>
          <p:cNvSpPr txBox="1"/>
          <p:nvPr/>
        </p:nvSpPr>
        <p:spPr>
          <a:xfrm>
            <a:off x="4802814" y="5028398"/>
            <a:ext cx="4533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EYES</a:t>
            </a:r>
          </a:p>
        </p:txBody>
      </p:sp>
      <p:sp>
        <p:nvSpPr>
          <p:cNvPr id="280" name="T - 6">
            <a:extLst>
              <a:ext uri="{FF2B5EF4-FFF2-40B4-BE49-F238E27FC236}">
                <a16:creationId xmlns:a16="http://schemas.microsoft.com/office/drawing/2014/main" id="{587E7C3D-5B29-92E9-3AA4-E28F0ED1BBFB}"/>
              </a:ext>
            </a:extLst>
          </p:cNvPr>
          <p:cNvSpPr txBox="1"/>
          <p:nvPr/>
        </p:nvSpPr>
        <p:spPr>
          <a:xfrm>
            <a:off x="5405319" y="5129563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81" name="T - PROG - 2">
            <a:extLst>
              <a:ext uri="{FF2B5EF4-FFF2-40B4-BE49-F238E27FC236}">
                <a16:creationId xmlns:a16="http://schemas.microsoft.com/office/drawing/2014/main" id="{0E057C30-73EA-3E9B-6B42-B874ED5F4072}"/>
              </a:ext>
            </a:extLst>
          </p:cNvPr>
          <p:cNvSpPr txBox="1"/>
          <p:nvPr/>
        </p:nvSpPr>
        <p:spPr>
          <a:xfrm>
            <a:off x="5316445" y="493833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82" name="Rectangle 281">
            <a:extLst>
              <a:ext uri="{FF2B5EF4-FFF2-40B4-BE49-F238E27FC236}">
                <a16:creationId xmlns:a16="http://schemas.microsoft.com/office/drawing/2014/main" id="{A2A39483-022F-21FB-37B2-A52F09FCB3CF}"/>
              </a:ext>
            </a:extLst>
          </p:cNvPr>
          <p:cNvSpPr/>
          <p:nvPr/>
        </p:nvSpPr>
        <p:spPr>
          <a:xfrm>
            <a:off x="1836477" y="8629508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0F1FBC9A-6AB5-8147-19FE-9A61086EE883}"/>
              </a:ext>
            </a:extLst>
          </p:cNvPr>
          <p:cNvSpPr/>
          <p:nvPr/>
        </p:nvSpPr>
        <p:spPr>
          <a:xfrm>
            <a:off x="2037899" y="862950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A27AB39D-5D4D-9914-B7D6-CD3114294209}"/>
              </a:ext>
            </a:extLst>
          </p:cNvPr>
          <p:cNvSpPr/>
          <p:nvPr/>
        </p:nvSpPr>
        <p:spPr>
          <a:xfrm>
            <a:off x="2239321" y="862950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5EFE959A-F063-F080-F1B0-02DC9C29C0AD}"/>
              </a:ext>
            </a:extLst>
          </p:cNvPr>
          <p:cNvSpPr/>
          <p:nvPr/>
        </p:nvSpPr>
        <p:spPr>
          <a:xfrm>
            <a:off x="1635055" y="862950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FCA26673-3396-475A-D80E-66C7E7E872EC}"/>
              </a:ext>
            </a:extLst>
          </p:cNvPr>
          <p:cNvSpPr/>
          <p:nvPr/>
        </p:nvSpPr>
        <p:spPr>
          <a:xfrm>
            <a:off x="1433633" y="862950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7" name="Oval 286">
            <a:extLst>
              <a:ext uri="{FF2B5EF4-FFF2-40B4-BE49-F238E27FC236}">
                <a16:creationId xmlns:a16="http://schemas.microsoft.com/office/drawing/2014/main" id="{05AA5467-DB07-7236-C7E0-14C94CD05480}"/>
              </a:ext>
            </a:extLst>
          </p:cNvPr>
          <p:cNvSpPr/>
          <p:nvPr/>
        </p:nvSpPr>
        <p:spPr>
          <a:xfrm>
            <a:off x="1837239" y="880222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95646AF2-C200-AC57-4604-04FA09D30604}"/>
              </a:ext>
            </a:extLst>
          </p:cNvPr>
          <p:cNvSpPr/>
          <p:nvPr/>
        </p:nvSpPr>
        <p:spPr>
          <a:xfrm>
            <a:off x="2455834" y="8796826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5C8895BE-2240-E96D-1A19-20A907853BE0}"/>
              </a:ext>
            </a:extLst>
          </p:cNvPr>
          <p:cNvSpPr/>
          <p:nvPr/>
        </p:nvSpPr>
        <p:spPr>
          <a:xfrm>
            <a:off x="1839271" y="9456024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6C80FC70-B6B0-C600-DAA5-21794E303398}"/>
              </a:ext>
            </a:extLst>
          </p:cNvPr>
          <p:cNvSpPr/>
          <p:nvPr/>
        </p:nvSpPr>
        <p:spPr>
          <a:xfrm>
            <a:off x="596449" y="8629508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91" name="TextBox 290">
            <a:extLst>
              <a:ext uri="{FF2B5EF4-FFF2-40B4-BE49-F238E27FC236}">
                <a16:creationId xmlns:a16="http://schemas.microsoft.com/office/drawing/2014/main" id="{DA251A82-1AC5-860C-1CA3-2ABCB7CA412C}"/>
              </a:ext>
            </a:extLst>
          </p:cNvPr>
          <p:cNvSpPr txBox="1"/>
          <p:nvPr/>
        </p:nvSpPr>
        <p:spPr>
          <a:xfrm>
            <a:off x="412045" y="6790707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BUNCH RT Y LT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Z STICK</a:t>
            </a:r>
          </a:p>
        </p:txBody>
      </p:sp>
      <p:sp>
        <p:nvSpPr>
          <p:cNvPr id="292" name="T - THUNDER TEXT">
            <a:extLst>
              <a:ext uri="{FF2B5EF4-FFF2-40B4-BE49-F238E27FC236}">
                <a16:creationId xmlns:a16="http://schemas.microsoft.com/office/drawing/2014/main" id="{0C7D29C6-B74C-2627-BA9B-D9AE0D142764}"/>
              </a:ext>
            </a:extLst>
          </p:cNvPr>
          <p:cNvSpPr txBox="1"/>
          <p:nvPr/>
        </p:nvSpPr>
        <p:spPr>
          <a:xfrm>
            <a:off x="456038" y="9295047"/>
            <a:ext cx="9880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BUMP = 8 YDS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CLOUD = FACE</a:t>
            </a:r>
          </a:p>
        </p:txBody>
      </p:sp>
      <p:sp>
        <p:nvSpPr>
          <p:cNvPr id="293" name="T - CHECK OTB">
            <a:extLst>
              <a:ext uri="{FF2B5EF4-FFF2-40B4-BE49-F238E27FC236}">
                <a16:creationId xmlns:a16="http://schemas.microsoft.com/office/drawing/2014/main" id="{2400CA8D-ED6B-AC96-83F2-0548D8AE1980}"/>
              </a:ext>
            </a:extLst>
          </p:cNvPr>
          <p:cNvSpPr txBox="1"/>
          <p:nvPr/>
        </p:nvSpPr>
        <p:spPr>
          <a:xfrm>
            <a:off x="1917481" y="9401289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grpSp>
        <p:nvGrpSpPr>
          <p:cNvPr id="294" name="Group 293">
            <a:extLst>
              <a:ext uri="{FF2B5EF4-FFF2-40B4-BE49-F238E27FC236}">
                <a16:creationId xmlns:a16="http://schemas.microsoft.com/office/drawing/2014/main" id="{5A4EE8FB-527A-841A-90D2-8780121DC3BE}"/>
              </a:ext>
            </a:extLst>
          </p:cNvPr>
          <p:cNvGrpSpPr/>
          <p:nvPr/>
        </p:nvGrpSpPr>
        <p:grpSpPr>
          <a:xfrm>
            <a:off x="513282" y="7544452"/>
            <a:ext cx="275514" cy="1073150"/>
            <a:chOff x="224727" y="110346"/>
            <a:chExt cx="275514" cy="1073150"/>
          </a:xfrm>
        </p:grpSpPr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id="{A0DF37F8-116B-FFF1-2FCC-4DE5FE3C7E71}"/>
                </a:ext>
              </a:extLst>
            </p:cNvPr>
            <p:cNvSpPr txBox="1"/>
            <p:nvPr/>
          </p:nvSpPr>
          <p:spPr>
            <a:xfrm>
              <a:off x="412054" y="488969"/>
              <a:ext cx="881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grpSp>
          <p:nvGrpSpPr>
            <p:cNvPr id="296" name="Group 295">
              <a:extLst>
                <a:ext uri="{FF2B5EF4-FFF2-40B4-BE49-F238E27FC236}">
                  <a16:creationId xmlns:a16="http://schemas.microsoft.com/office/drawing/2014/main" id="{C0886780-E914-8373-14FB-C7E7D6DFED8B}"/>
                </a:ext>
              </a:extLst>
            </p:cNvPr>
            <p:cNvGrpSpPr/>
            <p:nvPr/>
          </p:nvGrpSpPr>
          <p:grpSpPr>
            <a:xfrm>
              <a:off x="258034" y="110346"/>
              <a:ext cx="149570" cy="1073150"/>
              <a:chOff x="197299" y="145257"/>
              <a:chExt cx="149570" cy="1073150"/>
            </a:xfrm>
          </p:grpSpPr>
          <p:sp>
            <p:nvSpPr>
              <p:cNvPr id="298" name="Freeform: Shape 297">
                <a:extLst>
                  <a:ext uri="{FF2B5EF4-FFF2-40B4-BE49-F238E27FC236}">
                    <a16:creationId xmlns:a16="http://schemas.microsoft.com/office/drawing/2014/main" id="{8DB5D3CF-371A-2E3D-2624-77B458B15A15}"/>
                  </a:ext>
                </a:extLst>
              </p:cNvPr>
              <p:cNvSpPr/>
              <p:nvPr/>
            </p:nvSpPr>
            <p:spPr>
              <a:xfrm>
                <a:off x="334169" y="704057"/>
                <a:ext cx="6350" cy="514350"/>
              </a:xfrm>
              <a:custGeom>
                <a:avLst/>
                <a:gdLst>
                  <a:gd name="connsiteX0" fmla="*/ 0 w 6350"/>
                  <a:gd name="connsiteY0" fmla="*/ 514350 h 514350"/>
                  <a:gd name="connsiteX1" fmla="*/ 6350 w 6350"/>
                  <a:gd name="connsiteY1" fmla="*/ 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14350">
                    <a:moveTo>
                      <a:pt x="0" y="514350"/>
                    </a:moveTo>
                    <a:cubicBezTo>
                      <a:pt x="2117" y="342900"/>
                      <a:pt x="4233" y="171450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99" name="Freeform: Shape 298">
                <a:extLst>
                  <a:ext uri="{FF2B5EF4-FFF2-40B4-BE49-F238E27FC236}">
                    <a16:creationId xmlns:a16="http://schemas.microsoft.com/office/drawing/2014/main" id="{1D952DC3-3A8C-9F04-F043-51A2D32903B3}"/>
                  </a:ext>
                </a:extLst>
              </p:cNvPr>
              <p:cNvSpPr/>
              <p:nvPr/>
            </p:nvSpPr>
            <p:spPr>
              <a:xfrm>
                <a:off x="340519" y="145257"/>
                <a:ext cx="6350" cy="546100"/>
              </a:xfrm>
              <a:custGeom>
                <a:avLst/>
                <a:gdLst>
                  <a:gd name="connsiteX0" fmla="*/ 0 w 6350"/>
                  <a:gd name="connsiteY0" fmla="*/ 546100 h 546100"/>
                  <a:gd name="connsiteX1" fmla="*/ 6350 w 6350"/>
                  <a:gd name="connsiteY1" fmla="*/ 0 h 546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46100">
                    <a:moveTo>
                      <a:pt x="0" y="546100"/>
                    </a:moveTo>
                    <a:cubicBezTo>
                      <a:pt x="2117" y="364067"/>
                      <a:pt x="4233" y="182033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00" name="Freeform: Shape 299">
                <a:extLst>
                  <a:ext uri="{FF2B5EF4-FFF2-40B4-BE49-F238E27FC236}">
                    <a16:creationId xmlns:a16="http://schemas.microsoft.com/office/drawing/2014/main" id="{DF141F80-E818-441A-4A63-5BE74309E1A7}"/>
                  </a:ext>
                </a:extLst>
              </p:cNvPr>
              <p:cNvSpPr/>
              <p:nvPr/>
            </p:nvSpPr>
            <p:spPr>
              <a:xfrm>
                <a:off x="197299" y="488216"/>
                <a:ext cx="133350" cy="728663"/>
              </a:xfrm>
              <a:custGeom>
                <a:avLst/>
                <a:gdLst>
                  <a:gd name="connsiteX0" fmla="*/ 133350 w 133350"/>
                  <a:gd name="connsiteY0" fmla="*/ 728663 h 728663"/>
                  <a:gd name="connsiteX1" fmla="*/ 0 w 133350"/>
                  <a:gd name="connsiteY1" fmla="*/ 457200 h 728663"/>
                  <a:gd name="connsiteX2" fmla="*/ 9525 w 133350"/>
                  <a:gd name="connsiteY2" fmla="*/ 0 h 728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0" h="728663">
                    <a:moveTo>
                      <a:pt x="133350" y="728663"/>
                    </a:moveTo>
                    <a:lnTo>
                      <a:pt x="0" y="457200"/>
                    </a:lnTo>
                    <a:lnTo>
                      <a:pt x="9525" y="0"/>
                    </a:ln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97" name="TextBox 296">
              <a:extLst>
                <a:ext uri="{FF2B5EF4-FFF2-40B4-BE49-F238E27FC236}">
                  <a16:creationId xmlns:a16="http://schemas.microsoft.com/office/drawing/2014/main" id="{F9FADC47-C955-AC2A-FB26-BD130E59E17A}"/>
                </a:ext>
              </a:extLst>
            </p:cNvPr>
            <p:cNvSpPr txBox="1"/>
            <p:nvPr/>
          </p:nvSpPr>
          <p:spPr>
            <a:xfrm>
              <a:off x="224727" y="260617"/>
              <a:ext cx="8981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301" name="T - BS1">
            <a:extLst>
              <a:ext uri="{FF2B5EF4-FFF2-40B4-BE49-F238E27FC236}">
                <a16:creationId xmlns:a16="http://schemas.microsoft.com/office/drawing/2014/main" id="{9013E3F3-8C64-4A41-0B1F-8D78BEE3CCCC}"/>
              </a:ext>
            </a:extLst>
          </p:cNvPr>
          <p:cNvSpPr txBox="1"/>
          <p:nvPr/>
        </p:nvSpPr>
        <p:spPr>
          <a:xfrm>
            <a:off x="470978" y="8769235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02" name="T - PS2">
            <a:extLst>
              <a:ext uri="{FF2B5EF4-FFF2-40B4-BE49-F238E27FC236}">
                <a16:creationId xmlns:a16="http://schemas.microsoft.com/office/drawing/2014/main" id="{AACB0E16-7ADE-CA24-EB59-30D093243CCF}"/>
              </a:ext>
            </a:extLst>
          </p:cNvPr>
          <p:cNvSpPr txBox="1"/>
          <p:nvPr/>
        </p:nvSpPr>
        <p:spPr>
          <a:xfrm>
            <a:off x="429161" y="8836225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303" name="T - YES-NO">
            <a:extLst>
              <a:ext uri="{FF2B5EF4-FFF2-40B4-BE49-F238E27FC236}">
                <a16:creationId xmlns:a16="http://schemas.microsoft.com/office/drawing/2014/main" id="{9F615682-2790-E11E-AD80-1E8FD7571877}"/>
              </a:ext>
            </a:extLst>
          </p:cNvPr>
          <p:cNvSpPr txBox="1"/>
          <p:nvPr/>
        </p:nvSpPr>
        <p:spPr>
          <a:xfrm>
            <a:off x="441882" y="7391247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305" name="T - 6">
            <a:extLst>
              <a:ext uri="{FF2B5EF4-FFF2-40B4-BE49-F238E27FC236}">
                <a16:creationId xmlns:a16="http://schemas.microsoft.com/office/drawing/2014/main" id="{AE70D966-5DA6-D436-1136-9E759A85E6D8}"/>
              </a:ext>
            </a:extLst>
          </p:cNvPr>
          <p:cNvSpPr txBox="1"/>
          <p:nvPr/>
        </p:nvSpPr>
        <p:spPr>
          <a:xfrm>
            <a:off x="2643695" y="7872651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06" name="T - PROG - 2">
            <a:extLst>
              <a:ext uri="{FF2B5EF4-FFF2-40B4-BE49-F238E27FC236}">
                <a16:creationId xmlns:a16="http://schemas.microsoft.com/office/drawing/2014/main" id="{2C71C0A7-21C3-267E-7840-8D6B645F71D0}"/>
              </a:ext>
            </a:extLst>
          </p:cNvPr>
          <p:cNvSpPr txBox="1"/>
          <p:nvPr/>
        </p:nvSpPr>
        <p:spPr>
          <a:xfrm>
            <a:off x="3110963" y="784690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07" name="T - PS3">
            <a:extLst>
              <a:ext uri="{FF2B5EF4-FFF2-40B4-BE49-F238E27FC236}">
                <a16:creationId xmlns:a16="http://schemas.microsoft.com/office/drawing/2014/main" id="{4EB13314-7C8A-7A86-FEC5-217760C1AAA6}"/>
              </a:ext>
            </a:extLst>
          </p:cNvPr>
          <p:cNvSpPr txBox="1"/>
          <p:nvPr/>
        </p:nvSpPr>
        <p:spPr>
          <a:xfrm>
            <a:off x="1214941" y="8874105"/>
            <a:ext cx="32730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08" name="T - PS2">
            <a:extLst>
              <a:ext uri="{FF2B5EF4-FFF2-40B4-BE49-F238E27FC236}">
                <a16:creationId xmlns:a16="http://schemas.microsoft.com/office/drawing/2014/main" id="{1BAE7821-C7DB-B98F-5377-9FF3E03AF9B1}"/>
              </a:ext>
            </a:extLst>
          </p:cNvPr>
          <p:cNvSpPr txBox="1"/>
          <p:nvPr/>
        </p:nvSpPr>
        <p:spPr>
          <a:xfrm>
            <a:off x="2656591" y="8981747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09" name="T - 5">
            <a:extLst>
              <a:ext uri="{FF2B5EF4-FFF2-40B4-BE49-F238E27FC236}">
                <a16:creationId xmlns:a16="http://schemas.microsoft.com/office/drawing/2014/main" id="{E8030E1A-75E7-658D-4ADE-AAB0D01877E7}"/>
              </a:ext>
            </a:extLst>
          </p:cNvPr>
          <p:cNvSpPr txBox="1"/>
          <p:nvPr/>
        </p:nvSpPr>
        <p:spPr>
          <a:xfrm>
            <a:off x="3383516" y="8301887"/>
            <a:ext cx="3680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310" name="T - PROG - 1">
            <a:extLst>
              <a:ext uri="{FF2B5EF4-FFF2-40B4-BE49-F238E27FC236}">
                <a16:creationId xmlns:a16="http://schemas.microsoft.com/office/drawing/2014/main" id="{810F1BA3-78B6-5750-D0BA-D44479D518EF}"/>
              </a:ext>
            </a:extLst>
          </p:cNvPr>
          <p:cNvSpPr txBox="1"/>
          <p:nvPr/>
        </p:nvSpPr>
        <p:spPr>
          <a:xfrm>
            <a:off x="3630021" y="8087745"/>
            <a:ext cx="12175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11" name="T - PS2">
            <a:extLst>
              <a:ext uri="{FF2B5EF4-FFF2-40B4-BE49-F238E27FC236}">
                <a16:creationId xmlns:a16="http://schemas.microsoft.com/office/drawing/2014/main" id="{67FF4366-2DFA-A24C-FCA8-9931EB21DA04}"/>
              </a:ext>
            </a:extLst>
          </p:cNvPr>
          <p:cNvSpPr txBox="1"/>
          <p:nvPr/>
        </p:nvSpPr>
        <p:spPr>
          <a:xfrm>
            <a:off x="2473525" y="8755365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12" name="T - PS2">
            <a:extLst>
              <a:ext uri="{FF2B5EF4-FFF2-40B4-BE49-F238E27FC236}">
                <a16:creationId xmlns:a16="http://schemas.microsoft.com/office/drawing/2014/main" id="{826EB0E4-6717-0CF1-1B3D-967241CBAC75}"/>
              </a:ext>
            </a:extLst>
          </p:cNvPr>
          <p:cNvSpPr txBox="1"/>
          <p:nvPr/>
        </p:nvSpPr>
        <p:spPr>
          <a:xfrm>
            <a:off x="3110963" y="8317276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313" name="T - PS1">
            <a:extLst>
              <a:ext uri="{FF2B5EF4-FFF2-40B4-BE49-F238E27FC236}">
                <a16:creationId xmlns:a16="http://schemas.microsoft.com/office/drawing/2014/main" id="{70EA2956-168C-53BD-0989-E8BCED6217DC}"/>
              </a:ext>
            </a:extLst>
          </p:cNvPr>
          <p:cNvSpPr txBox="1"/>
          <p:nvPr/>
        </p:nvSpPr>
        <p:spPr>
          <a:xfrm>
            <a:off x="2646723" y="8928558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15" name="Oval 314">
            <a:extLst>
              <a:ext uri="{FF2B5EF4-FFF2-40B4-BE49-F238E27FC236}">
                <a16:creationId xmlns:a16="http://schemas.microsoft.com/office/drawing/2014/main" id="{B10CDCC3-CE1F-AE78-597B-35782D3ABF66}"/>
              </a:ext>
            </a:extLst>
          </p:cNvPr>
          <p:cNvSpPr/>
          <p:nvPr/>
        </p:nvSpPr>
        <p:spPr>
          <a:xfrm>
            <a:off x="2622558" y="8628409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16" name="T - 6">
            <a:extLst>
              <a:ext uri="{FF2B5EF4-FFF2-40B4-BE49-F238E27FC236}">
                <a16:creationId xmlns:a16="http://schemas.microsoft.com/office/drawing/2014/main" id="{7B84987A-2FBB-D8E1-B2AF-842913312B5A}"/>
              </a:ext>
            </a:extLst>
          </p:cNvPr>
          <p:cNvSpPr txBox="1"/>
          <p:nvPr/>
        </p:nvSpPr>
        <p:spPr>
          <a:xfrm>
            <a:off x="2312775" y="8607841"/>
            <a:ext cx="3755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-3-</a:t>
            </a:r>
          </a:p>
        </p:txBody>
      </p:sp>
      <p:sp>
        <p:nvSpPr>
          <p:cNvPr id="317" name="Oval 316">
            <a:extLst>
              <a:ext uri="{FF2B5EF4-FFF2-40B4-BE49-F238E27FC236}">
                <a16:creationId xmlns:a16="http://schemas.microsoft.com/office/drawing/2014/main" id="{F590A6EE-E20C-2314-19DC-9B5AF218B7C1}"/>
              </a:ext>
            </a:extLst>
          </p:cNvPr>
          <p:cNvSpPr/>
          <p:nvPr/>
        </p:nvSpPr>
        <p:spPr>
          <a:xfrm>
            <a:off x="2792287" y="8794509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18" name="T - PS3">
            <a:extLst>
              <a:ext uri="{FF2B5EF4-FFF2-40B4-BE49-F238E27FC236}">
                <a16:creationId xmlns:a16="http://schemas.microsoft.com/office/drawing/2014/main" id="{981C027C-03E4-3536-FB7E-47C13FE2AF6F}"/>
              </a:ext>
            </a:extLst>
          </p:cNvPr>
          <p:cNvSpPr txBox="1"/>
          <p:nvPr/>
        </p:nvSpPr>
        <p:spPr>
          <a:xfrm>
            <a:off x="1203941" y="8953174"/>
            <a:ext cx="32730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grpSp>
        <p:nvGrpSpPr>
          <p:cNvPr id="319" name="Group 318">
            <a:extLst>
              <a:ext uri="{FF2B5EF4-FFF2-40B4-BE49-F238E27FC236}">
                <a16:creationId xmlns:a16="http://schemas.microsoft.com/office/drawing/2014/main" id="{B713547E-46E1-A175-9EA5-0BB932518F06}"/>
              </a:ext>
            </a:extLst>
          </p:cNvPr>
          <p:cNvGrpSpPr/>
          <p:nvPr/>
        </p:nvGrpSpPr>
        <p:grpSpPr>
          <a:xfrm>
            <a:off x="725786" y="9088485"/>
            <a:ext cx="1161097" cy="370647"/>
            <a:chOff x="197299" y="6469670"/>
            <a:chExt cx="1161097" cy="370647"/>
          </a:xfrm>
        </p:grpSpPr>
        <p:grpSp>
          <p:nvGrpSpPr>
            <p:cNvPr id="320" name="Group 319">
              <a:extLst>
                <a:ext uri="{FF2B5EF4-FFF2-40B4-BE49-F238E27FC236}">
                  <a16:creationId xmlns:a16="http://schemas.microsoft.com/office/drawing/2014/main" id="{5549F8E5-A02D-EF09-5D8C-48E30371485C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322" name="Freeform: Shape 321">
                <a:extLst>
                  <a:ext uri="{FF2B5EF4-FFF2-40B4-BE49-F238E27FC236}">
                    <a16:creationId xmlns:a16="http://schemas.microsoft.com/office/drawing/2014/main" id="{7D338673-7710-B224-B899-C0534AC609AC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23" name="Freeform: Shape 322">
                <a:extLst>
                  <a:ext uri="{FF2B5EF4-FFF2-40B4-BE49-F238E27FC236}">
                    <a16:creationId xmlns:a16="http://schemas.microsoft.com/office/drawing/2014/main" id="{BDC601A2-7AA9-380B-763A-766DA001D3A4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A125CCE5-170B-511E-2C86-E0162765AC54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24" name="T - YES-NO">
            <a:extLst>
              <a:ext uri="{FF2B5EF4-FFF2-40B4-BE49-F238E27FC236}">
                <a16:creationId xmlns:a16="http://schemas.microsoft.com/office/drawing/2014/main" id="{5F3BCE9E-44CE-A069-8621-5D80F6BF27EB}"/>
              </a:ext>
            </a:extLst>
          </p:cNvPr>
          <p:cNvSpPr txBox="1"/>
          <p:nvPr/>
        </p:nvSpPr>
        <p:spPr>
          <a:xfrm>
            <a:off x="433061" y="7315041"/>
            <a:ext cx="61311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sp>
        <p:nvSpPr>
          <p:cNvPr id="325" name="T - PROG - 2">
            <a:extLst>
              <a:ext uri="{FF2B5EF4-FFF2-40B4-BE49-F238E27FC236}">
                <a16:creationId xmlns:a16="http://schemas.microsoft.com/office/drawing/2014/main" id="{A93712DA-542B-3709-1C65-0517CB3C46CE}"/>
              </a:ext>
            </a:extLst>
          </p:cNvPr>
          <p:cNvSpPr txBox="1"/>
          <p:nvPr/>
        </p:nvSpPr>
        <p:spPr>
          <a:xfrm>
            <a:off x="561922" y="890744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326" name="T - PS2">
            <a:extLst>
              <a:ext uri="{FF2B5EF4-FFF2-40B4-BE49-F238E27FC236}">
                <a16:creationId xmlns:a16="http://schemas.microsoft.com/office/drawing/2014/main" id="{6FB3772B-752F-7262-6636-C69B659CD98A}"/>
              </a:ext>
            </a:extLst>
          </p:cNvPr>
          <p:cNvSpPr txBox="1"/>
          <p:nvPr/>
        </p:nvSpPr>
        <p:spPr>
          <a:xfrm>
            <a:off x="923071" y="9044135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327" name="Freeform: Shape 326">
            <a:extLst>
              <a:ext uri="{FF2B5EF4-FFF2-40B4-BE49-F238E27FC236}">
                <a16:creationId xmlns:a16="http://schemas.microsoft.com/office/drawing/2014/main" id="{22482A3C-B10F-9B38-6995-71BF0BF7644B}"/>
              </a:ext>
            </a:extLst>
          </p:cNvPr>
          <p:cNvSpPr/>
          <p:nvPr/>
        </p:nvSpPr>
        <p:spPr>
          <a:xfrm>
            <a:off x="1370194" y="8885905"/>
            <a:ext cx="1082040" cy="0"/>
          </a:xfrm>
          <a:custGeom>
            <a:avLst/>
            <a:gdLst>
              <a:gd name="connsiteX0" fmla="*/ 1082040 w 1082040"/>
              <a:gd name="connsiteY0" fmla="*/ 0 h 0"/>
              <a:gd name="connsiteX1" fmla="*/ 0 w 108204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82040">
                <a:moveTo>
                  <a:pt x="108204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Freeform: Shape 327">
            <a:extLst>
              <a:ext uri="{FF2B5EF4-FFF2-40B4-BE49-F238E27FC236}">
                <a16:creationId xmlns:a16="http://schemas.microsoft.com/office/drawing/2014/main" id="{4EBC4547-2008-CB2E-A056-34192CB2106D}"/>
              </a:ext>
            </a:extLst>
          </p:cNvPr>
          <p:cNvSpPr/>
          <p:nvPr/>
        </p:nvSpPr>
        <p:spPr>
          <a:xfrm>
            <a:off x="1314314" y="8115015"/>
            <a:ext cx="632460" cy="769620"/>
          </a:xfrm>
          <a:custGeom>
            <a:avLst/>
            <a:gdLst>
              <a:gd name="connsiteX0" fmla="*/ 58420 w 632460"/>
              <a:gd name="connsiteY0" fmla="*/ 769620 h 769620"/>
              <a:gd name="connsiteX1" fmla="*/ 0 w 632460"/>
              <a:gd name="connsiteY1" fmla="*/ 497840 h 769620"/>
              <a:gd name="connsiteX2" fmla="*/ 632460 w 632460"/>
              <a:gd name="connsiteY2" fmla="*/ 0 h 769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2460" h="769620">
                <a:moveTo>
                  <a:pt x="58420" y="769620"/>
                </a:moveTo>
                <a:lnTo>
                  <a:pt x="0" y="497840"/>
                </a:lnTo>
                <a:lnTo>
                  <a:pt x="632460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oval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Freeform: Shape 328">
            <a:extLst>
              <a:ext uri="{FF2B5EF4-FFF2-40B4-BE49-F238E27FC236}">
                <a16:creationId xmlns:a16="http://schemas.microsoft.com/office/drawing/2014/main" id="{61C189CA-58AC-CBEC-1D4D-CF87C7C7B768}"/>
              </a:ext>
            </a:extLst>
          </p:cNvPr>
          <p:cNvSpPr/>
          <p:nvPr/>
        </p:nvSpPr>
        <p:spPr>
          <a:xfrm>
            <a:off x="1627775" y="8115929"/>
            <a:ext cx="316123" cy="45719"/>
          </a:xfrm>
          <a:custGeom>
            <a:avLst/>
            <a:gdLst>
              <a:gd name="connsiteX0" fmla="*/ 196850 w 196850"/>
              <a:gd name="connsiteY0" fmla="*/ 0 h 0"/>
              <a:gd name="connsiteX1" fmla="*/ 0 w 1968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6850">
                <a:moveTo>
                  <a:pt x="19685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813453C7-C36B-9010-AEDC-CC84CE58EA2C}"/>
              </a:ext>
            </a:extLst>
          </p:cNvPr>
          <p:cNvSpPr txBox="1"/>
          <p:nvPr/>
        </p:nvSpPr>
        <p:spPr>
          <a:xfrm>
            <a:off x="1326688" y="7951653"/>
            <a:ext cx="4533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EYES</a:t>
            </a:r>
          </a:p>
        </p:txBody>
      </p:sp>
      <p:sp>
        <p:nvSpPr>
          <p:cNvPr id="331" name="T - 6">
            <a:extLst>
              <a:ext uri="{FF2B5EF4-FFF2-40B4-BE49-F238E27FC236}">
                <a16:creationId xmlns:a16="http://schemas.microsoft.com/office/drawing/2014/main" id="{6E998EBD-3A48-3671-18ED-5E497FACE011}"/>
              </a:ext>
            </a:extLst>
          </p:cNvPr>
          <p:cNvSpPr txBox="1"/>
          <p:nvPr/>
        </p:nvSpPr>
        <p:spPr>
          <a:xfrm>
            <a:off x="1929193" y="805281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32" name="T - PROG - 2">
            <a:extLst>
              <a:ext uri="{FF2B5EF4-FFF2-40B4-BE49-F238E27FC236}">
                <a16:creationId xmlns:a16="http://schemas.microsoft.com/office/drawing/2014/main" id="{F81A5C52-CE9D-EF97-1ED1-8617A8186C7D}"/>
              </a:ext>
            </a:extLst>
          </p:cNvPr>
          <p:cNvSpPr txBox="1"/>
          <p:nvPr/>
        </p:nvSpPr>
        <p:spPr>
          <a:xfrm>
            <a:off x="1840319" y="786159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33" name="Freeform: Shape 332">
            <a:extLst>
              <a:ext uri="{FF2B5EF4-FFF2-40B4-BE49-F238E27FC236}">
                <a16:creationId xmlns:a16="http://schemas.microsoft.com/office/drawing/2014/main" id="{0DF5FEE3-23AB-A597-BED5-31028B5D92A1}"/>
              </a:ext>
            </a:extLst>
          </p:cNvPr>
          <p:cNvSpPr/>
          <p:nvPr/>
        </p:nvSpPr>
        <p:spPr>
          <a:xfrm flipH="1">
            <a:off x="2788452" y="8051996"/>
            <a:ext cx="452223" cy="725654"/>
          </a:xfrm>
          <a:custGeom>
            <a:avLst/>
            <a:gdLst>
              <a:gd name="connsiteX0" fmla="*/ 264160 w 332740"/>
              <a:gd name="connsiteY0" fmla="*/ 614680 h 614680"/>
              <a:gd name="connsiteX1" fmla="*/ 332740 w 332740"/>
              <a:gd name="connsiteY1" fmla="*/ 391160 h 614680"/>
              <a:gd name="connsiteX2" fmla="*/ 330200 w 332740"/>
              <a:gd name="connsiteY2" fmla="*/ 0 h 614680"/>
              <a:gd name="connsiteX3" fmla="*/ 0 w 332740"/>
              <a:gd name="connsiteY3" fmla="*/ 0 h 61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2740" h="614680">
                <a:moveTo>
                  <a:pt x="264160" y="614680"/>
                </a:moveTo>
                <a:lnTo>
                  <a:pt x="332740" y="391160"/>
                </a:lnTo>
                <a:cubicBezTo>
                  <a:pt x="331893" y="260773"/>
                  <a:pt x="331047" y="130387"/>
                  <a:pt x="330200" y="0"/>
                </a:cubicBez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Freeform: Shape 333">
            <a:extLst>
              <a:ext uri="{FF2B5EF4-FFF2-40B4-BE49-F238E27FC236}">
                <a16:creationId xmlns:a16="http://schemas.microsoft.com/office/drawing/2014/main" id="{6AF6C809-C4F5-2F1F-BE06-60AD2928B28A}"/>
              </a:ext>
            </a:extLst>
          </p:cNvPr>
          <p:cNvSpPr/>
          <p:nvPr/>
        </p:nvSpPr>
        <p:spPr>
          <a:xfrm>
            <a:off x="2723639" y="8328582"/>
            <a:ext cx="968966" cy="310332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 h="400050">
                <a:moveTo>
                  <a:pt x="0" y="400050"/>
                </a:moveTo>
                <a:cubicBezTo>
                  <a:pt x="321310" y="44450"/>
                  <a:pt x="673100" y="8890"/>
                  <a:pt x="104394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24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Oval 129">
            <a:extLst>
              <a:ext uri="{FF2B5EF4-FFF2-40B4-BE49-F238E27FC236}">
                <a16:creationId xmlns:a16="http://schemas.microsoft.com/office/drawing/2014/main" id="{DE7451BD-27F8-6615-CDAE-45811A78AE21}"/>
              </a:ext>
            </a:extLst>
          </p:cNvPr>
          <p:cNvSpPr/>
          <p:nvPr/>
        </p:nvSpPr>
        <p:spPr>
          <a:xfrm>
            <a:off x="6482610" y="3000954"/>
            <a:ext cx="164592" cy="164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 cap="rnd">
            <a:solidFill>
              <a:srgbClr val="FF000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TWIG CHOP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2097046" y="2851801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298468" y="285180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499890" y="285180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895624" y="285180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694202" y="285180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2097046" y="338944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701312" y="2851801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2394900" y="3450846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4154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CLUSTER RT </a:t>
            </a:r>
          </a:p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SCAT Y TWIG Z CHOP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319463-5D0F-C9ED-A54F-E2C9AF147D57}"/>
              </a:ext>
            </a:extLst>
          </p:cNvPr>
          <p:cNvSpPr/>
          <p:nvPr/>
        </p:nvSpPr>
        <p:spPr>
          <a:xfrm>
            <a:off x="5356628" y="287618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AD59A29-2AC9-9B4F-B4DD-A641EFC852DD}"/>
              </a:ext>
            </a:extLst>
          </p:cNvPr>
          <p:cNvSpPr/>
          <p:nvPr/>
        </p:nvSpPr>
        <p:spPr>
          <a:xfrm>
            <a:off x="5558050" y="287618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675DF08-D75B-E99B-E5A1-F50E34414D9C}"/>
              </a:ext>
            </a:extLst>
          </p:cNvPr>
          <p:cNvSpPr/>
          <p:nvPr/>
        </p:nvSpPr>
        <p:spPr>
          <a:xfrm>
            <a:off x="5759472" y="287618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1E9A3F0-7F5B-388A-63B8-2C5B75BAFCDC}"/>
              </a:ext>
            </a:extLst>
          </p:cNvPr>
          <p:cNvSpPr/>
          <p:nvPr/>
        </p:nvSpPr>
        <p:spPr>
          <a:xfrm>
            <a:off x="5155206" y="287618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1F3C3A7-DA23-FCE9-F8D2-4E9B9FE6F5A0}"/>
              </a:ext>
            </a:extLst>
          </p:cNvPr>
          <p:cNvSpPr/>
          <p:nvPr/>
        </p:nvSpPr>
        <p:spPr>
          <a:xfrm>
            <a:off x="4953784" y="287618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EA6409A-026F-9C97-58C9-381AE0ADEF3F}"/>
              </a:ext>
            </a:extLst>
          </p:cNvPr>
          <p:cNvSpPr/>
          <p:nvPr/>
        </p:nvSpPr>
        <p:spPr>
          <a:xfrm>
            <a:off x="5356628" y="339293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56BE898-8A13-BA3E-0F17-DDE5C83E331E}"/>
              </a:ext>
            </a:extLst>
          </p:cNvPr>
          <p:cNvSpPr/>
          <p:nvPr/>
        </p:nvSpPr>
        <p:spPr>
          <a:xfrm>
            <a:off x="5960894" y="2876185"/>
            <a:ext cx="164592" cy="164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 cap="rnd">
            <a:solidFill>
              <a:srgbClr val="0000FF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6ABD33F-34BB-A23D-5F4D-C65F7F4CCD33}"/>
              </a:ext>
            </a:extLst>
          </p:cNvPr>
          <p:cNvSpPr/>
          <p:nvPr/>
        </p:nvSpPr>
        <p:spPr>
          <a:xfrm>
            <a:off x="4416092" y="2873588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F1BC64F-9353-FAA7-9853-21BD3055B39B}"/>
              </a:ext>
            </a:extLst>
          </p:cNvPr>
          <p:cNvSpPr/>
          <p:nvPr/>
        </p:nvSpPr>
        <p:spPr>
          <a:xfrm>
            <a:off x="6482610" y="288431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7F3DC55-E6FF-0238-9ED7-CF81088AEC0F}"/>
              </a:ext>
            </a:extLst>
          </p:cNvPr>
          <p:cNvSpPr/>
          <p:nvPr/>
        </p:nvSpPr>
        <p:spPr>
          <a:xfrm>
            <a:off x="4267034" y="3041369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22B2E3-0C1B-A034-7FF9-D25AE3213258}"/>
              </a:ext>
            </a:extLst>
          </p:cNvPr>
          <p:cNvSpPr txBox="1"/>
          <p:nvPr/>
        </p:nvSpPr>
        <p:spPr>
          <a:xfrm>
            <a:off x="3871236" y="945944"/>
            <a:ext cx="34747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[11] STACK RT CLOSE Y LT </a:t>
            </a:r>
          </a:p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SCAT Z TWIG F CROP</a:t>
            </a:r>
          </a:p>
        </p:txBody>
      </p:sp>
      <p:sp>
        <p:nvSpPr>
          <p:cNvPr id="2" name="T - 6">
            <a:extLst>
              <a:ext uri="{FF2B5EF4-FFF2-40B4-BE49-F238E27FC236}">
                <a16:creationId xmlns:a16="http://schemas.microsoft.com/office/drawing/2014/main" id="{E28E6778-5FC4-F526-CF49-AA037031DC05}"/>
              </a:ext>
            </a:extLst>
          </p:cNvPr>
          <p:cNvSpPr txBox="1"/>
          <p:nvPr/>
        </p:nvSpPr>
        <p:spPr>
          <a:xfrm>
            <a:off x="1284356" y="2822604"/>
            <a:ext cx="490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3" name="STICK 2">
            <a:extLst>
              <a:ext uri="{FF2B5EF4-FFF2-40B4-BE49-F238E27FC236}">
                <a16:creationId xmlns:a16="http://schemas.microsoft.com/office/drawing/2014/main" id="{0F763040-903E-7C30-84EC-8D558DD775D1}"/>
              </a:ext>
            </a:extLst>
          </p:cNvPr>
          <p:cNvSpPr/>
          <p:nvPr/>
        </p:nvSpPr>
        <p:spPr>
          <a:xfrm>
            <a:off x="2783608" y="2325686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 - 6">
            <a:extLst>
              <a:ext uri="{FF2B5EF4-FFF2-40B4-BE49-F238E27FC236}">
                <a16:creationId xmlns:a16="http://schemas.microsoft.com/office/drawing/2014/main" id="{E55591E0-FCD8-E61E-E9EA-9D465A801688}"/>
              </a:ext>
            </a:extLst>
          </p:cNvPr>
          <p:cNvSpPr txBox="1"/>
          <p:nvPr/>
        </p:nvSpPr>
        <p:spPr>
          <a:xfrm>
            <a:off x="2637916" y="215142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7" name="T - PROG - 2">
            <a:extLst>
              <a:ext uri="{FF2B5EF4-FFF2-40B4-BE49-F238E27FC236}">
                <a16:creationId xmlns:a16="http://schemas.microsoft.com/office/drawing/2014/main" id="{2966C444-612F-9CC8-8CF6-894947CC2E60}"/>
              </a:ext>
            </a:extLst>
          </p:cNvPr>
          <p:cNvSpPr txBox="1"/>
          <p:nvPr/>
        </p:nvSpPr>
        <p:spPr>
          <a:xfrm>
            <a:off x="3056128" y="210436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8" name="T - PS3">
            <a:extLst>
              <a:ext uri="{FF2B5EF4-FFF2-40B4-BE49-F238E27FC236}">
                <a16:creationId xmlns:a16="http://schemas.microsoft.com/office/drawing/2014/main" id="{E6E396CD-79FC-C106-050B-79F3C4EA2271}"/>
              </a:ext>
            </a:extLst>
          </p:cNvPr>
          <p:cNvSpPr txBox="1"/>
          <p:nvPr/>
        </p:nvSpPr>
        <p:spPr>
          <a:xfrm>
            <a:off x="2621161" y="2988978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9" name="T - 5">
            <a:extLst>
              <a:ext uri="{FF2B5EF4-FFF2-40B4-BE49-F238E27FC236}">
                <a16:creationId xmlns:a16="http://schemas.microsoft.com/office/drawing/2014/main" id="{BB1ECC48-8412-2997-BBB5-B402E822E808}"/>
              </a:ext>
            </a:extLst>
          </p:cNvPr>
          <p:cNvSpPr txBox="1"/>
          <p:nvPr/>
        </p:nvSpPr>
        <p:spPr>
          <a:xfrm>
            <a:off x="3299579" y="2578792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10" name="T - PROG - 1">
            <a:extLst>
              <a:ext uri="{FF2B5EF4-FFF2-40B4-BE49-F238E27FC236}">
                <a16:creationId xmlns:a16="http://schemas.microsoft.com/office/drawing/2014/main" id="{5E034641-5FEB-CBF1-5D38-F853BF84D560}"/>
              </a:ext>
            </a:extLst>
          </p:cNvPr>
          <p:cNvSpPr txBox="1"/>
          <p:nvPr/>
        </p:nvSpPr>
        <p:spPr>
          <a:xfrm>
            <a:off x="3499392" y="235475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1" name="T - PS2">
            <a:extLst>
              <a:ext uri="{FF2B5EF4-FFF2-40B4-BE49-F238E27FC236}">
                <a16:creationId xmlns:a16="http://schemas.microsoft.com/office/drawing/2014/main" id="{12250BE5-58FA-052A-C166-1523273BE7B0}"/>
              </a:ext>
            </a:extLst>
          </p:cNvPr>
          <p:cNvSpPr txBox="1"/>
          <p:nvPr/>
        </p:nvSpPr>
        <p:spPr>
          <a:xfrm>
            <a:off x="886472" y="3176103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93A367D9-600E-0D9B-8F21-72D0CF9AEED5}"/>
              </a:ext>
            </a:extLst>
          </p:cNvPr>
          <p:cNvSpPr/>
          <p:nvPr/>
        </p:nvSpPr>
        <p:spPr>
          <a:xfrm>
            <a:off x="2493050" y="2589811"/>
            <a:ext cx="1119058" cy="874632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 h="400050">
                <a:moveTo>
                  <a:pt x="0" y="400050"/>
                </a:moveTo>
                <a:cubicBezTo>
                  <a:pt x="321310" y="44450"/>
                  <a:pt x="673100" y="8890"/>
                  <a:pt x="1043940" y="0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497455D-452B-E6E9-314B-4813FFF66826}"/>
              </a:ext>
            </a:extLst>
          </p:cNvPr>
          <p:cNvSpPr/>
          <p:nvPr/>
        </p:nvSpPr>
        <p:spPr>
          <a:xfrm>
            <a:off x="2790825" y="2326386"/>
            <a:ext cx="87630" cy="76200"/>
          </a:xfrm>
          <a:custGeom>
            <a:avLst/>
            <a:gdLst>
              <a:gd name="connsiteX0" fmla="*/ 0 w 87630"/>
              <a:gd name="connsiteY0" fmla="*/ 0 h 76200"/>
              <a:gd name="connsiteX1" fmla="*/ 87630 w 8763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630" h="76200">
                <a:moveTo>
                  <a:pt x="0" y="0"/>
                </a:moveTo>
                <a:lnTo>
                  <a:pt x="87630" y="7620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ysDash"/>
            <a:round/>
            <a:tailEnd type="oval" w="sm" len="sm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 - PS3">
            <a:extLst>
              <a:ext uri="{FF2B5EF4-FFF2-40B4-BE49-F238E27FC236}">
                <a16:creationId xmlns:a16="http://schemas.microsoft.com/office/drawing/2014/main" id="{6FBBCD25-CDF7-8CFD-D411-2ADFA98DEFA8}"/>
              </a:ext>
            </a:extLst>
          </p:cNvPr>
          <p:cNvSpPr txBox="1"/>
          <p:nvPr/>
        </p:nvSpPr>
        <p:spPr>
          <a:xfrm>
            <a:off x="2328637" y="3574637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6" name="T - PS3">
            <a:extLst>
              <a:ext uri="{FF2B5EF4-FFF2-40B4-BE49-F238E27FC236}">
                <a16:creationId xmlns:a16="http://schemas.microsoft.com/office/drawing/2014/main" id="{26D83B66-28CA-2188-8703-2E0C3C53B4F6}"/>
              </a:ext>
            </a:extLst>
          </p:cNvPr>
          <p:cNvSpPr txBox="1"/>
          <p:nvPr/>
        </p:nvSpPr>
        <p:spPr>
          <a:xfrm>
            <a:off x="2593168" y="3066416"/>
            <a:ext cx="3808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TWIG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FEF1F27-620E-2A03-FA86-34C5EEC0B5AC}"/>
              </a:ext>
            </a:extLst>
          </p:cNvPr>
          <p:cNvSpPr/>
          <p:nvPr/>
        </p:nvSpPr>
        <p:spPr>
          <a:xfrm flipH="1">
            <a:off x="4090560" y="2405268"/>
            <a:ext cx="661035" cy="466725"/>
          </a:xfrm>
          <a:custGeom>
            <a:avLst/>
            <a:gdLst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1035" h="466725">
                <a:moveTo>
                  <a:pt x="247650" y="466725"/>
                </a:moveTo>
                <a:lnTo>
                  <a:pt x="247650" y="81915"/>
                </a:lnTo>
                <a:cubicBezTo>
                  <a:pt x="338455" y="2540"/>
                  <a:pt x="488315" y="3175"/>
                  <a:pt x="588645" y="3810"/>
                </a:cubicBezTo>
                <a:cubicBezTo>
                  <a:pt x="627380" y="635"/>
                  <a:pt x="654685" y="24130"/>
                  <a:pt x="661035" y="45720"/>
                </a:cubicBezTo>
                <a:cubicBezTo>
                  <a:pt x="657225" y="83185"/>
                  <a:pt x="640080" y="97790"/>
                  <a:pt x="596265" y="95250"/>
                </a:cubicBezTo>
                <a:cubicBezTo>
                  <a:pt x="384175" y="99695"/>
                  <a:pt x="193040" y="69850"/>
                  <a:pt x="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E496E8E-8557-6385-7E64-A8998F7E2302}"/>
              </a:ext>
            </a:extLst>
          </p:cNvPr>
          <p:cNvSpPr/>
          <p:nvPr/>
        </p:nvSpPr>
        <p:spPr>
          <a:xfrm>
            <a:off x="681518" y="1408556"/>
            <a:ext cx="594360" cy="1657860"/>
          </a:xfrm>
          <a:custGeom>
            <a:avLst/>
            <a:gdLst>
              <a:gd name="connsiteX0" fmla="*/ 411480 w 594360"/>
              <a:gd name="connsiteY0" fmla="*/ 1367790 h 1367790"/>
              <a:gd name="connsiteX1" fmla="*/ 0 w 594360"/>
              <a:gd name="connsiteY1" fmla="*/ 320040 h 1367790"/>
              <a:gd name="connsiteX2" fmla="*/ 0 w 594360"/>
              <a:gd name="connsiteY2" fmla="*/ 217170 h 1367790"/>
              <a:gd name="connsiteX3" fmla="*/ 594360 w 594360"/>
              <a:gd name="connsiteY3" fmla="*/ 0 h 1367790"/>
              <a:gd name="connsiteX0" fmla="*/ 411480 w 594360"/>
              <a:gd name="connsiteY0" fmla="*/ 1367790 h 1367790"/>
              <a:gd name="connsiteX1" fmla="*/ 0 w 594360"/>
              <a:gd name="connsiteY1" fmla="*/ 320040 h 1367790"/>
              <a:gd name="connsiteX2" fmla="*/ 0 w 594360"/>
              <a:gd name="connsiteY2" fmla="*/ 217170 h 1367790"/>
              <a:gd name="connsiteX3" fmla="*/ 594360 w 594360"/>
              <a:gd name="connsiteY3" fmla="*/ 0 h 1367790"/>
              <a:gd name="connsiteX0" fmla="*/ 411480 w 594360"/>
              <a:gd name="connsiteY0" fmla="*/ 1367790 h 1367790"/>
              <a:gd name="connsiteX1" fmla="*/ 0 w 594360"/>
              <a:gd name="connsiteY1" fmla="*/ 320040 h 1367790"/>
              <a:gd name="connsiteX2" fmla="*/ 0 w 594360"/>
              <a:gd name="connsiteY2" fmla="*/ 217170 h 1367790"/>
              <a:gd name="connsiteX3" fmla="*/ 594360 w 594360"/>
              <a:gd name="connsiteY3" fmla="*/ 0 h 1367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4360" h="1367790">
                <a:moveTo>
                  <a:pt x="411480" y="1367790"/>
                </a:moveTo>
                <a:lnTo>
                  <a:pt x="0" y="320040"/>
                </a:lnTo>
                <a:lnTo>
                  <a:pt x="0" y="217170"/>
                </a:lnTo>
                <a:cubicBezTo>
                  <a:pt x="7620" y="15240"/>
                  <a:pt x="342900" y="19050"/>
                  <a:pt x="594360" y="0"/>
                </a:cubicBez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1025285" y="304020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35" name="T - 6">
            <a:extLst>
              <a:ext uri="{FF2B5EF4-FFF2-40B4-BE49-F238E27FC236}">
                <a16:creationId xmlns:a16="http://schemas.microsoft.com/office/drawing/2014/main" id="{0CE2BFB6-B180-124E-A38F-F78850C00093}"/>
              </a:ext>
            </a:extLst>
          </p:cNvPr>
          <p:cNvSpPr txBox="1"/>
          <p:nvPr/>
        </p:nvSpPr>
        <p:spPr>
          <a:xfrm>
            <a:off x="426723" y="1663649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</p:txBody>
      </p:sp>
      <p:sp>
        <p:nvSpPr>
          <p:cNvPr id="36" name="T - 6">
            <a:extLst>
              <a:ext uri="{FF2B5EF4-FFF2-40B4-BE49-F238E27FC236}">
                <a16:creationId xmlns:a16="http://schemas.microsoft.com/office/drawing/2014/main" id="{2AEF7D27-3806-C8B3-73DA-A48EB579D15F}"/>
              </a:ext>
            </a:extLst>
          </p:cNvPr>
          <p:cNvSpPr txBox="1"/>
          <p:nvPr/>
        </p:nvSpPr>
        <p:spPr>
          <a:xfrm>
            <a:off x="978357" y="1219617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</p:txBody>
      </p:sp>
      <p:sp>
        <p:nvSpPr>
          <p:cNvPr id="37" name="T - PS3">
            <a:extLst>
              <a:ext uri="{FF2B5EF4-FFF2-40B4-BE49-F238E27FC236}">
                <a16:creationId xmlns:a16="http://schemas.microsoft.com/office/drawing/2014/main" id="{410819C3-039C-B8F8-F61E-00E91DC7E472}"/>
              </a:ext>
            </a:extLst>
          </p:cNvPr>
          <p:cNvSpPr txBox="1"/>
          <p:nvPr/>
        </p:nvSpPr>
        <p:spPr>
          <a:xfrm>
            <a:off x="918089" y="1399720"/>
            <a:ext cx="4542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A8BA3A88-DAD3-3905-8535-123F032340B1}"/>
              </a:ext>
            </a:extLst>
          </p:cNvPr>
          <p:cNvSpPr/>
          <p:nvPr/>
        </p:nvSpPr>
        <p:spPr>
          <a:xfrm>
            <a:off x="1280117" y="1418526"/>
            <a:ext cx="278130" cy="1421130"/>
          </a:xfrm>
          <a:custGeom>
            <a:avLst/>
            <a:gdLst>
              <a:gd name="connsiteX0" fmla="*/ 0 w 278130"/>
              <a:gd name="connsiteY0" fmla="*/ 1421130 h 1421130"/>
              <a:gd name="connsiteX1" fmla="*/ 0 w 278130"/>
              <a:gd name="connsiteY1" fmla="*/ 438150 h 1421130"/>
              <a:gd name="connsiteX2" fmla="*/ 278130 w 278130"/>
              <a:gd name="connsiteY2" fmla="*/ 0 h 142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8130" h="1421130">
                <a:moveTo>
                  <a:pt x="0" y="1421130"/>
                </a:moveTo>
                <a:lnTo>
                  <a:pt x="0" y="438150"/>
                </a:lnTo>
                <a:lnTo>
                  <a:pt x="278130" y="0"/>
                </a:lnTo>
              </a:path>
            </a:pathLst>
          </a:custGeom>
          <a:noFill/>
          <a:ln w="19050" cap="rnd">
            <a:solidFill>
              <a:srgbClr val="FF99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8C368695-0E2C-23BB-79C9-91D21EEE61F2}"/>
              </a:ext>
            </a:extLst>
          </p:cNvPr>
          <p:cNvSpPr/>
          <p:nvPr/>
        </p:nvSpPr>
        <p:spPr>
          <a:xfrm>
            <a:off x="1277439" y="1410906"/>
            <a:ext cx="811530" cy="1428750"/>
          </a:xfrm>
          <a:custGeom>
            <a:avLst/>
            <a:gdLst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1530" h="1428750">
                <a:moveTo>
                  <a:pt x="0" y="1428750"/>
                </a:moveTo>
                <a:cubicBezTo>
                  <a:pt x="31750" y="1047750"/>
                  <a:pt x="116840" y="849630"/>
                  <a:pt x="232410" y="598170"/>
                </a:cubicBezTo>
                <a:lnTo>
                  <a:pt x="811530" y="0"/>
                </a:lnTo>
                <a:lnTo>
                  <a:pt x="811530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1194606" y="2851801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90" name="T - PS3">
            <a:extLst>
              <a:ext uri="{FF2B5EF4-FFF2-40B4-BE49-F238E27FC236}">
                <a16:creationId xmlns:a16="http://schemas.microsoft.com/office/drawing/2014/main" id="{073D0A32-38FA-7A7E-7BF4-2D7F0311F4D1}"/>
              </a:ext>
            </a:extLst>
          </p:cNvPr>
          <p:cNvSpPr txBox="1"/>
          <p:nvPr/>
        </p:nvSpPr>
        <p:spPr>
          <a:xfrm>
            <a:off x="1858794" y="1268134"/>
            <a:ext cx="489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HIGH</a:t>
            </a:r>
          </a:p>
        </p:txBody>
      </p:sp>
      <p:sp>
        <p:nvSpPr>
          <p:cNvPr id="91" name="T - PS3">
            <a:extLst>
              <a:ext uri="{FF2B5EF4-FFF2-40B4-BE49-F238E27FC236}">
                <a16:creationId xmlns:a16="http://schemas.microsoft.com/office/drawing/2014/main" id="{29CF4FF8-CFA3-F459-8311-3F14DDC2CADF}"/>
              </a:ext>
            </a:extLst>
          </p:cNvPr>
          <p:cNvSpPr txBox="1"/>
          <p:nvPr/>
        </p:nvSpPr>
        <p:spPr>
          <a:xfrm>
            <a:off x="1286576" y="1259321"/>
            <a:ext cx="489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HIGH</a:t>
            </a:r>
          </a:p>
        </p:txBody>
      </p:sp>
      <p:sp>
        <p:nvSpPr>
          <p:cNvPr id="92" name="T - PROG - 2">
            <a:extLst>
              <a:ext uri="{FF2B5EF4-FFF2-40B4-BE49-F238E27FC236}">
                <a16:creationId xmlns:a16="http://schemas.microsoft.com/office/drawing/2014/main" id="{B2FCD20D-54C4-ED2C-0CDA-096D8BB02513}"/>
              </a:ext>
            </a:extLst>
          </p:cNvPr>
          <p:cNvSpPr txBox="1"/>
          <p:nvPr/>
        </p:nvSpPr>
        <p:spPr>
          <a:xfrm>
            <a:off x="2057193" y="131910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93" name="T - 6">
            <a:extLst>
              <a:ext uri="{FF2B5EF4-FFF2-40B4-BE49-F238E27FC236}">
                <a16:creationId xmlns:a16="http://schemas.microsoft.com/office/drawing/2014/main" id="{8A696741-128D-77CD-8F38-781BCFB7A286}"/>
              </a:ext>
            </a:extLst>
          </p:cNvPr>
          <p:cNvSpPr txBox="1"/>
          <p:nvPr/>
        </p:nvSpPr>
        <p:spPr>
          <a:xfrm>
            <a:off x="1025285" y="1765582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</p:txBody>
      </p:sp>
      <p:sp>
        <p:nvSpPr>
          <p:cNvPr id="118" name="T - 6">
            <a:extLst>
              <a:ext uri="{FF2B5EF4-FFF2-40B4-BE49-F238E27FC236}">
                <a16:creationId xmlns:a16="http://schemas.microsoft.com/office/drawing/2014/main" id="{3737A4A8-6D61-2CAE-F814-F5C1F0CFB225}"/>
              </a:ext>
            </a:extLst>
          </p:cNvPr>
          <p:cNvSpPr txBox="1"/>
          <p:nvPr/>
        </p:nvSpPr>
        <p:spPr>
          <a:xfrm>
            <a:off x="1275878" y="1884325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E4CFE65A-C3FA-D499-C7FB-94BE4FD45EF1}"/>
              </a:ext>
            </a:extLst>
          </p:cNvPr>
          <p:cNvSpPr/>
          <p:nvPr/>
        </p:nvSpPr>
        <p:spPr>
          <a:xfrm flipH="1">
            <a:off x="832223" y="2418731"/>
            <a:ext cx="715518" cy="615950"/>
          </a:xfrm>
          <a:custGeom>
            <a:avLst/>
            <a:gdLst>
              <a:gd name="connsiteX0" fmla="*/ 0 w 685800"/>
              <a:gd name="connsiteY0" fmla="*/ 615950 h 615950"/>
              <a:gd name="connsiteX1" fmla="*/ 254000 w 685800"/>
              <a:gd name="connsiteY1" fmla="*/ 209550 h 615950"/>
              <a:gd name="connsiteX2" fmla="*/ 666750 w 685800"/>
              <a:gd name="connsiteY2" fmla="*/ 0 h 615950"/>
              <a:gd name="connsiteX3" fmla="*/ 685800 w 685800"/>
              <a:gd name="connsiteY3" fmla="*/ 95250 h 615950"/>
              <a:gd name="connsiteX4" fmla="*/ 50800 w 685800"/>
              <a:gd name="connsiteY4" fmla="*/ 88900 h 615950"/>
              <a:gd name="connsiteX0" fmla="*/ 0 w 685800"/>
              <a:gd name="connsiteY0" fmla="*/ 615950 h 615950"/>
              <a:gd name="connsiteX1" fmla="*/ 254000 w 685800"/>
              <a:gd name="connsiteY1" fmla="*/ 209550 h 615950"/>
              <a:gd name="connsiteX2" fmla="*/ 666750 w 685800"/>
              <a:gd name="connsiteY2" fmla="*/ 0 h 615950"/>
              <a:gd name="connsiteX3" fmla="*/ 685800 w 685800"/>
              <a:gd name="connsiteY3" fmla="*/ 95250 h 615950"/>
              <a:gd name="connsiteX4" fmla="*/ 50800 w 685800"/>
              <a:gd name="connsiteY4" fmla="*/ 88900 h 615950"/>
              <a:gd name="connsiteX0" fmla="*/ 0 w 694354"/>
              <a:gd name="connsiteY0" fmla="*/ 615950 h 615950"/>
              <a:gd name="connsiteX1" fmla="*/ 254000 w 694354"/>
              <a:gd name="connsiteY1" fmla="*/ 20955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0 w 694354"/>
              <a:gd name="connsiteY0" fmla="*/ 615950 h 615950"/>
              <a:gd name="connsiteX1" fmla="*/ 254000 w 694354"/>
              <a:gd name="connsiteY1" fmla="*/ 20955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0 w 694354"/>
              <a:gd name="connsiteY0" fmla="*/ 615950 h 615950"/>
              <a:gd name="connsiteX1" fmla="*/ 254000 w 694354"/>
              <a:gd name="connsiteY1" fmla="*/ 20955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0 w 694354"/>
              <a:gd name="connsiteY0" fmla="*/ 615950 h 615950"/>
              <a:gd name="connsiteX1" fmla="*/ 249659 w 694354"/>
              <a:gd name="connsiteY1" fmla="*/ 16002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0 w 694354"/>
              <a:gd name="connsiteY0" fmla="*/ 615950 h 615950"/>
              <a:gd name="connsiteX1" fmla="*/ 249659 w 694354"/>
              <a:gd name="connsiteY1" fmla="*/ 16002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0 w 694354"/>
              <a:gd name="connsiteY0" fmla="*/ 615950 h 615950"/>
              <a:gd name="connsiteX1" fmla="*/ 249659 w 694354"/>
              <a:gd name="connsiteY1" fmla="*/ 16002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118531 w 812885"/>
              <a:gd name="connsiteY0" fmla="*/ 615950 h 615950"/>
              <a:gd name="connsiteX1" fmla="*/ 368190 w 812885"/>
              <a:gd name="connsiteY1" fmla="*/ 160020 h 615950"/>
              <a:gd name="connsiteX2" fmla="*/ 785281 w 812885"/>
              <a:gd name="connsiteY2" fmla="*/ 0 h 615950"/>
              <a:gd name="connsiteX3" fmla="*/ 804331 w 812885"/>
              <a:gd name="connsiteY3" fmla="*/ 95250 h 615950"/>
              <a:gd name="connsiteX4" fmla="*/ 0 w 812885"/>
              <a:gd name="connsiteY4" fmla="*/ 88900 h 615950"/>
              <a:gd name="connsiteX0" fmla="*/ 118531 w 812885"/>
              <a:gd name="connsiteY0" fmla="*/ 615950 h 615950"/>
              <a:gd name="connsiteX1" fmla="*/ 368190 w 812885"/>
              <a:gd name="connsiteY1" fmla="*/ 160020 h 615950"/>
              <a:gd name="connsiteX2" fmla="*/ 785281 w 812885"/>
              <a:gd name="connsiteY2" fmla="*/ 0 h 615950"/>
              <a:gd name="connsiteX3" fmla="*/ 804331 w 812885"/>
              <a:gd name="connsiteY3" fmla="*/ 95250 h 615950"/>
              <a:gd name="connsiteX4" fmla="*/ 0 w 812885"/>
              <a:gd name="connsiteY4" fmla="*/ 88900 h 615950"/>
              <a:gd name="connsiteX0" fmla="*/ 118531 w 815396"/>
              <a:gd name="connsiteY0" fmla="*/ 615950 h 615950"/>
              <a:gd name="connsiteX1" fmla="*/ 368190 w 815396"/>
              <a:gd name="connsiteY1" fmla="*/ 160020 h 615950"/>
              <a:gd name="connsiteX2" fmla="*/ 785281 w 815396"/>
              <a:gd name="connsiteY2" fmla="*/ 0 h 615950"/>
              <a:gd name="connsiteX3" fmla="*/ 804331 w 815396"/>
              <a:gd name="connsiteY3" fmla="*/ 95250 h 615950"/>
              <a:gd name="connsiteX4" fmla="*/ 0 w 815396"/>
              <a:gd name="connsiteY4" fmla="*/ 8890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5396" h="615950">
                <a:moveTo>
                  <a:pt x="118531" y="615950"/>
                </a:moveTo>
                <a:cubicBezTo>
                  <a:pt x="316085" y="507153"/>
                  <a:pt x="374702" y="306917"/>
                  <a:pt x="368190" y="160020"/>
                </a:cubicBezTo>
                <a:cubicBezTo>
                  <a:pt x="468144" y="60960"/>
                  <a:pt x="602833" y="15240"/>
                  <a:pt x="785281" y="0"/>
                </a:cubicBezTo>
                <a:cubicBezTo>
                  <a:pt x="824128" y="22225"/>
                  <a:pt x="819413" y="70643"/>
                  <a:pt x="804331" y="95250"/>
                </a:cubicBezTo>
                <a:cubicBezTo>
                  <a:pt x="536221" y="93133"/>
                  <a:pt x="257255" y="127212"/>
                  <a:pt x="0" y="8890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1365167" y="3033921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19" name="T - 5">
            <a:extLst>
              <a:ext uri="{FF2B5EF4-FFF2-40B4-BE49-F238E27FC236}">
                <a16:creationId xmlns:a16="http://schemas.microsoft.com/office/drawing/2014/main" id="{CB41A73D-E152-B1F2-8CC2-3D042D44F6F6}"/>
              </a:ext>
            </a:extLst>
          </p:cNvPr>
          <p:cNvSpPr txBox="1"/>
          <p:nvPr/>
        </p:nvSpPr>
        <p:spPr>
          <a:xfrm>
            <a:off x="830377" y="2269396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4-6</a:t>
            </a:r>
          </a:p>
        </p:txBody>
      </p:sp>
      <p:sp>
        <p:nvSpPr>
          <p:cNvPr id="120" name="T - PROG - 2">
            <a:extLst>
              <a:ext uri="{FF2B5EF4-FFF2-40B4-BE49-F238E27FC236}">
                <a16:creationId xmlns:a16="http://schemas.microsoft.com/office/drawing/2014/main" id="{D5A680AE-247F-A83B-580D-57FBD3B4D77E}"/>
              </a:ext>
            </a:extLst>
          </p:cNvPr>
          <p:cNvSpPr txBox="1"/>
          <p:nvPr/>
        </p:nvSpPr>
        <p:spPr>
          <a:xfrm>
            <a:off x="1429286" y="227926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22" name="T - PS2">
            <a:extLst>
              <a:ext uri="{FF2B5EF4-FFF2-40B4-BE49-F238E27FC236}">
                <a16:creationId xmlns:a16="http://schemas.microsoft.com/office/drawing/2014/main" id="{8ED236BC-812B-C66A-A59A-259B884452F9}"/>
              </a:ext>
            </a:extLst>
          </p:cNvPr>
          <p:cNvSpPr txBox="1"/>
          <p:nvPr/>
        </p:nvSpPr>
        <p:spPr>
          <a:xfrm>
            <a:off x="2272704" y="3636881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123" name="T - PS2">
            <a:extLst>
              <a:ext uri="{FF2B5EF4-FFF2-40B4-BE49-F238E27FC236}">
                <a16:creationId xmlns:a16="http://schemas.microsoft.com/office/drawing/2014/main" id="{C157B7E1-382A-CDEB-379A-599F99F38A76}"/>
              </a:ext>
            </a:extLst>
          </p:cNvPr>
          <p:cNvSpPr txBox="1"/>
          <p:nvPr/>
        </p:nvSpPr>
        <p:spPr>
          <a:xfrm>
            <a:off x="1044533" y="2979531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124" name="T - PS2">
            <a:extLst>
              <a:ext uri="{FF2B5EF4-FFF2-40B4-BE49-F238E27FC236}">
                <a16:creationId xmlns:a16="http://schemas.microsoft.com/office/drawing/2014/main" id="{58A46DAA-D1A3-7260-C8E7-25031F59DA4A}"/>
              </a:ext>
            </a:extLst>
          </p:cNvPr>
          <p:cNvSpPr txBox="1"/>
          <p:nvPr/>
        </p:nvSpPr>
        <p:spPr>
          <a:xfrm>
            <a:off x="1235389" y="3181432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BS3</a:t>
            </a:r>
          </a:p>
        </p:txBody>
      </p:sp>
      <p:sp>
        <p:nvSpPr>
          <p:cNvPr id="125" name="T - PS2">
            <a:extLst>
              <a:ext uri="{FF2B5EF4-FFF2-40B4-BE49-F238E27FC236}">
                <a16:creationId xmlns:a16="http://schemas.microsoft.com/office/drawing/2014/main" id="{AB58C5A7-8630-033E-4758-D55BB0394C04}"/>
              </a:ext>
            </a:extLst>
          </p:cNvPr>
          <p:cNvSpPr txBox="1"/>
          <p:nvPr/>
        </p:nvSpPr>
        <p:spPr>
          <a:xfrm>
            <a:off x="1198395" y="3255457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SQUIRLE</a:t>
            </a:r>
          </a:p>
        </p:txBody>
      </p:sp>
      <p:sp>
        <p:nvSpPr>
          <p:cNvPr id="126" name="T - PS2">
            <a:extLst>
              <a:ext uri="{FF2B5EF4-FFF2-40B4-BE49-F238E27FC236}">
                <a16:creationId xmlns:a16="http://schemas.microsoft.com/office/drawing/2014/main" id="{E080B478-2BBA-4804-4B35-87E270DDC133}"/>
              </a:ext>
            </a:extLst>
          </p:cNvPr>
          <p:cNvSpPr txBox="1"/>
          <p:nvPr/>
        </p:nvSpPr>
        <p:spPr>
          <a:xfrm>
            <a:off x="820392" y="3263466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CIRCUS</a:t>
            </a:r>
          </a:p>
        </p:txBody>
      </p:sp>
      <p:sp>
        <p:nvSpPr>
          <p:cNvPr id="128" name="T - PS2">
            <a:extLst>
              <a:ext uri="{FF2B5EF4-FFF2-40B4-BE49-F238E27FC236}">
                <a16:creationId xmlns:a16="http://schemas.microsoft.com/office/drawing/2014/main" id="{AC89491C-8277-3BA7-F0BA-78249D1E71E8}"/>
              </a:ext>
            </a:extLst>
          </p:cNvPr>
          <p:cNvSpPr txBox="1"/>
          <p:nvPr/>
        </p:nvSpPr>
        <p:spPr>
          <a:xfrm>
            <a:off x="1226862" y="1649891"/>
            <a:ext cx="551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POST READ</a:t>
            </a:r>
          </a:p>
        </p:txBody>
      </p:sp>
      <p:sp>
        <p:nvSpPr>
          <p:cNvPr id="129" name="T - 6">
            <a:extLst>
              <a:ext uri="{FF2B5EF4-FFF2-40B4-BE49-F238E27FC236}">
                <a16:creationId xmlns:a16="http://schemas.microsoft.com/office/drawing/2014/main" id="{EB5D8704-2BE4-2AC0-1F38-5EA511457478}"/>
              </a:ext>
            </a:extLst>
          </p:cNvPr>
          <p:cNvSpPr txBox="1"/>
          <p:nvPr/>
        </p:nvSpPr>
        <p:spPr>
          <a:xfrm>
            <a:off x="6057479" y="2858872"/>
            <a:ext cx="490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1E2BC563-DD4B-F260-9C97-4411127E9395}"/>
              </a:ext>
            </a:extLst>
          </p:cNvPr>
          <p:cNvSpPr/>
          <p:nvPr/>
        </p:nvSpPr>
        <p:spPr>
          <a:xfrm>
            <a:off x="5956344" y="2999704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32" name="STICK 2">
            <a:extLst>
              <a:ext uri="{FF2B5EF4-FFF2-40B4-BE49-F238E27FC236}">
                <a16:creationId xmlns:a16="http://schemas.microsoft.com/office/drawing/2014/main" id="{6F14BA7E-6433-D601-7DC6-1D6672DBE884}"/>
              </a:ext>
            </a:extLst>
          </p:cNvPr>
          <p:cNvSpPr/>
          <p:nvPr/>
        </p:nvSpPr>
        <p:spPr>
          <a:xfrm>
            <a:off x="6570828" y="2304077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3" name="T - 6">
            <a:extLst>
              <a:ext uri="{FF2B5EF4-FFF2-40B4-BE49-F238E27FC236}">
                <a16:creationId xmlns:a16="http://schemas.microsoft.com/office/drawing/2014/main" id="{BCE0E62D-EA23-FBE7-4E28-0838BADDCC3B}"/>
              </a:ext>
            </a:extLst>
          </p:cNvPr>
          <p:cNvSpPr txBox="1"/>
          <p:nvPr/>
        </p:nvSpPr>
        <p:spPr>
          <a:xfrm>
            <a:off x="6425136" y="2129819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34" name="T - PROG - 2">
            <a:extLst>
              <a:ext uri="{FF2B5EF4-FFF2-40B4-BE49-F238E27FC236}">
                <a16:creationId xmlns:a16="http://schemas.microsoft.com/office/drawing/2014/main" id="{4534FC1B-E276-A972-B01C-04DDEA55820C}"/>
              </a:ext>
            </a:extLst>
          </p:cNvPr>
          <p:cNvSpPr txBox="1"/>
          <p:nvPr/>
        </p:nvSpPr>
        <p:spPr>
          <a:xfrm>
            <a:off x="6843348" y="208275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35" name="Freeform: Shape 134">
            <a:extLst>
              <a:ext uri="{FF2B5EF4-FFF2-40B4-BE49-F238E27FC236}">
                <a16:creationId xmlns:a16="http://schemas.microsoft.com/office/drawing/2014/main" id="{EFB6BBCE-8EE8-CA57-BEB8-485F67C06625}"/>
              </a:ext>
            </a:extLst>
          </p:cNvPr>
          <p:cNvSpPr/>
          <p:nvPr/>
        </p:nvSpPr>
        <p:spPr>
          <a:xfrm>
            <a:off x="6578045" y="2304777"/>
            <a:ext cx="87630" cy="76200"/>
          </a:xfrm>
          <a:custGeom>
            <a:avLst/>
            <a:gdLst>
              <a:gd name="connsiteX0" fmla="*/ 0 w 87630"/>
              <a:gd name="connsiteY0" fmla="*/ 0 h 76200"/>
              <a:gd name="connsiteX1" fmla="*/ 87630 w 8763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630" h="76200">
                <a:moveTo>
                  <a:pt x="0" y="0"/>
                </a:moveTo>
                <a:lnTo>
                  <a:pt x="87630" y="7620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oval" w="sm" len="sm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 - 5">
            <a:extLst>
              <a:ext uri="{FF2B5EF4-FFF2-40B4-BE49-F238E27FC236}">
                <a16:creationId xmlns:a16="http://schemas.microsoft.com/office/drawing/2014/main" id="{E4738DBA-7B4C-956C-2D37-D5D992479089}"/>
              </a:ext>
            </a:extLst>
          </p:cNvPr>
          <p:cNvSpPr txBox="1"/>
          <p:nvPr/>
        </p:nvSpPr>
        <p:spPr>
          <a:xfrm>
            <a:off x="6923974" y="2670511"/>
            <a:ext cx="39736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137" name="T - PROG - 1">
            <a:extLst>
              <a:ext uri="{FF2B5EF4-FFF2-40B4-BE49-F238E27FC236}">
                <a16:creationId xmlns:a16="http://schemas.microsoft.com/office/drawing/2014/main" id="{06DBFF38-EC95-1E78-3990-6A731C8C1391}"/>
              </a:ext>
            </a:extLst>
          </p:cNvPr>
          <p:cNvSpPr txBox="1"/>
          <p:nvPr/>
        </p:nvSpPr>
        <p:spPr>
          <a:xfrm>
            <a:off x="7181164" y="2402953"/>
            <a:ext cx="13094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38" name="Freeform: Shape 137">
            <a:extLst>
              <a:ext uri="{FF2B5EF4-FFF2-40B4-BE49-F238E27FC236}">
                <a16:creationId xmlns:a16="http://schemas.microsoft.com/office/drawing/2014/main" id="{F22343F8-6919-B0B4-935A-6E691FA0049F}"/>
              </a:ext>
            </a:extLst>
          </p:cNvPr>
          <p:cNvSpPr/>
          <p:nvPr/>
        </p:nvSpPr>
        <p:spPr>
          <a:xfrm>
            <a:off x="5819670" y="2657597"/>
            <a:ext cx="1450528" cy="874632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  <a:gd name="connsiteX0" fmla="*/ 0 w 1043940"/>
              <a:gd name="connsiteY0" fmla="*/ 400050 h 400050"/>
              <a:gd name="connsiteX1" fmla="*/ 1043940 w 1043940"/>
              <a:gd name="connsiteY1" fmla="*/ 0 h 400050"/>
              <a:gd name="connsiteX0" fmla="*/ 0 w 1043940"/>
              <a:gd name="connsiteY0" fmla="*/ 400050 h 400050"/>
              <a:gd name="connsiteX1" fmla="*/ 1043940 w 1043940"/>
              <a:gd name="connsiteY1" fmla="*/ 0 h 400050"/>
              <a:gd name="connsiteX0" fmla="*/ 0 w 1353160"/>
              <a:gd name="connsiteY0" fmla="*/ 400050 h 400050"/>
              <a:gd name="connsiteX1" fmla="*/ 1353160 w 1353160"/>
              <a:gd name="connsiteY1" fmla="*/ 0 h 400050"/>
              <a:gd name="connsiteX0" fmla="*/ 0 w 1353160"/>
              <a:gd name="connsiteY0" fmla="*/ 400050 h 400050"/>
              <a:gd name="connsiteX1" fmla="*/ 1353160 w 135316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53160" h="400050">
                <a:moveTo>
                  <a:pt x="0" y="400050"/>
                </a:moveTo>
                <a:cubicBezTo>
                  <a:pt x="534565" y="155980"/>
                  <a:pt x="1003646" y="35030"/>
                  <a:pt x="1353160" y="0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T - 6">
            <a:extLst>
              <a:ext uri="{FF2B5EF4-FFF2-40B4-BE49-F238E27FC236}">
                <a16:creationId xmlns:a16="http://schemas.microsoft.com/office/drawing/2014/main" id="{03C146B3-5EBD-FE9D-3DDD-CCE12E6C91AA}"/>
              </a:ext>
            </a:extLst>
          </p:cNvPr>
          <p:cNvSpPr txBox="1"/>
          <p:nvPr/>
        </p:nvSpPr>
        <p:spPr>
          <a:xfrm>
            <a:off x="4538948" y="2864541"/>
            <a:ext cx="490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140" name="Freeform: Shape 139">
            <a:extLst>
              <a:ext uri="{FF2B5EF4-FFF2-40B4-BE49-F238E27FC236}">
                <a16:creationId xmlns:a16="http://schemas.microsoft.com/office/drawing/2014/main" id="{145345EC-F04A-360F-A55D-62AB31DB99DB}"/>
              </a:ext>
            </a:extLst>
          </p:cNvPr>
          <p:cNvSpPr/>
          <p:nvPr/>
        </p:nvSpPr>
        <p:spPr>
          <a:xfrm>
            <a:off x="3946227" y="1388443"/>
            <a:ext cx="589779" cy="1657860"/>
          </a:xfrm>
          <a:custGeom>
            <a:avLst/>
            <a:gdLst>
              <a:gd name="connsiteX0" fmla="*/ 411480 w 594360"/>
              <a:gd name="connsiteY0" fmla="*/ 1367790 h 1367790"/>
              <a:gd name="connsiteX1" fmla="*/ 0 w 594360"/>
              <a:gd name="connsiteY1" fmla="*/ 320040 h 1367790"/>
              <a:gd name="connsiteX2" fmla="*/ 0 w 594360"/>
              <a:gd name="connsiteY2" fmla="*/ 217170 h 1367790"/>
              <a:gd name="connsiteX3" fmla="*/ 594360 w 594360"/>
              <a:gd name="connsiteY3" fmla="*/ 0 h 1367790"/>
              <a:gd name="connsiteX0" fmla="*/ 411480 w 594360"/>
              <a:gd name="connsiteY0" fmla="*/ 1367790 h 1367790"/>
              <a:gd name="connsiteX1" fmla="*/ 0 w 594360"/>
              <a:gd name="connsiteY1" fmla="*/ 320040 h 1367790"/>
              <a:gd name="connsiteX2" fmla="*/ 0 w 594360"/>
              <a:gd name="connsiteY2" fmla="*/ 217170 h 1367790"/>
              <a:gd name="connsiteX3" fmla="*/ 594360 w 594360"/>
              <a:gd name="connsiteY3" fmla="*/ 0 h 1367790"/>
              <a:gd name="connsiteX0" fmla="*/ 411480 w 594360"/>
              <a:gd name="connsiteY0" fmla="*/ 1367790 h 1367790"/>
              <a:gd name="connsiteX1" fmla="*/ 0 w 594360"/>
              <a:gd name="connsiteY1" fmla="*/ 320040 h 1367790"/>
              <a:gd name="connsiteX2" fmla="*/ 0 w 594360"/>
              <a:gd name="connsiteY2" fmla="*/ 217170 h 1367790"/>
              <a:gd name="connsiteX3" fmla="*/ 594360 w 594360"/>
              <a:gd name="connsiteY3" fmla="*/ 0 h 1367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4360" h="1367790">
                <a:moveTo>
                  <a:pt x="411480" y="1367790"/>
                </a:moveTo>
                <a:lnTo>
                  <a:pt x="0" y="320040"/>
                </a:lnTo>
                <a:lnTo>
                  <a:pt x="0" y="217170"/>
                </a:lnTo>
                <a:cubicBezTo>
                  <a:pt x="7620" y="15240"/>
                  <a:pt x="342900" y="19050"/>
                  <a:pt x="594360" y="0"/>
                </a:cubicBez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608F1BC-C278-8B36-733B-CA40C16F0452}"/>
              </a:ext>
            </a:extLst>
          </p:cNvPr>
          <p:cNvSpPr/>
          <p:nvPr/>
        </p:nvSpPr>
        <p:spPr>
          <a:xfrm>
            <a:off x="5655078" y="3471097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grpSp>
        <p:nvGrpSpPr>
          <p:cNvPr id="149" name="Group 148">
            <a:extLst>
              <a:ext uri="{FF2B5EF4-FFF2-40B4-BE49-F238E27FC236}">
                <a16:creationId xmlns:a16="http://schemas.microsoft.com/office/drawing/2014/main" id="{5291CCDE-CF9E-C7A6-937F-4D98C047C324}"/>
              </a:ext>
            </a:extLst>
          </p:cNvPr>
          <p:cNvGrpSpPr/>
          <p:nvPr/>
        </p:nvGrpSpPr>
        <p:grpSpPr>
          <a:xfrm>
            <a:off x="4577928" y="1388443"/>
            <a:ext cx="1322374" cy="1696504"/>
            <a:chOff x="2113335" y="1070620"/>
            <a:chExt cx="1322374" cy="1696504"/>
          </a:xfrm>
        </p:grpSpPr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B3493529-E95E-ADE0-3CAC-B534AF2D38AA}"/>
                </a:ext>
              </a:extLst>
            </p:cNvPr>
            <p:cNvSpPr/>
            <p:nvPr/>
          </p:nvSpPr>
          <p:spPr>
            <a:xfrm>
              <a:off x="2367110" y="1079668"/>
              <a:ext cx="278130" cy="1687456"/>
            </a:xfrm>
            <a:custGeom>
              <a:avLst/>
              <a:gdLst>
                <a:gd name="connsiteX0" fmla="*/ 0 w 278130"/>
                <a:gd name="connsiteY0" fmla="*/ 1421130 h 1421130"/>
                <a:gd name="connsiteX1" fmla="*/ 0 w 278130"/>
                <a:gd name="connsiteY1" fmla="*/ 438150 h 1421130"/>
                <a:gd name="connsiteX2" fmla="*/ 278130 w 278130"/>
                <a:gd name="connsiteY2" fmla="*/ 0 h 1421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130" h="1421130">
                  <a:moveTo>
                    <a:pt x="0" y="1421130"/>
                  </a:moveTo>
                  <a:lnTo>
                    <a:pt x="0" y="438150"/>
                  </a:lnTo>
                  <a:lnTo>
                    <a:pt x="278130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5BA0F4C8-9375-9BD9-8740-01E432553971}"/>
                </a:ext>
              </a:extLst>
            </p:cNvPr>
            <p:cNvSpPr/>
            <p:nvPr/>
          </p:nvSpPr>
          <p:spPr>
            <a:xfrm>
              <a:off x="2364432" y="1070620"/>
              <a:ext cx="811530" cy="1696504"/>
            </a:xfrm>
            <a:custGeom>
              <a:avLst/>
              <a:gdLst>
                <a:gd name="connsiteX0" fmla="*/ 0 w 811530"/>
                <a:gd name="connsiteY0" fmla="*/ 1428750 h 1428750"/>
                <a:gd name="connsiteX1" fmla="*/ 232410 w 811530"/>
                <a:gd name="connsiteY1" fmla="*/ 598170 h 1428750"/>
                <a:gd name="connsiteX2" fmla="*/ 811530 w 811530"/>
                <a:gd name="connsiteY2" fmla="*/ 0 h 1428750"/>
                <a:gd name="connsiteX3" fmla="*/ 811530 w 811530"/>
                <a:gd name="connsiteY3" fmla="*/ 0 h 1428750"/>
                <a:gd name="connsiteX0" fmla="*/ 0 w 811530"/>
                <a:gd name="connsiteY0" fmla="*/ 1428750 h 1428750"/>
                <a:gd name="connsiteX1" fmla="*/ 232410 w 811530"/>
                <a:gd name="connsiteY1" fmla="*/ 598170 h 1428750"/>
                <a:gd name="connsiteX2" fmla="*/ 811530 w 811530"/>
                <a:gd name="connsiteY2" fmla="*/ 0 h 1428750"/>
                <a:gd name="connsiteX3" fmla="*/ 811530 w 811530"/>
                <a:gd name="connsiteY3" fmla="*/ 0 h 1428750"/>
                <a:gd name="connsiteX0" fmla="*/ 0 w 811530"/>
                <a:gd name="connsiteY0" fmla="*/ 1428750 h 1428750"/>
                <a:gd name="connsiteX1" fmla="*/ 232410 w 811530"/>
                <a:gd name="connsiteY1" fmla="*/ 598170 h 1428750"/>
                <a:gd name="connsiteX2" fmla="*/ 811530 w 811530"/>
                <a:gd name="connsiteY2" fmla="*/ 0 h 1428750"/>
                <a:gd name="connsiteX3" fmla="*/ 811530 w 811530"/>
                <a:gd name="connsiteY3" fmla="*/ 0 h 1428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1530" h="1428750">
                  <a:moveTo>
                    <a:pt x="0" y="1428750"/>
                  </a:moveTo>
                  <a:cubicBezTo>
                    <a:pt x="31750" y="1047750"/>
                    <a:pt x="116840" y="849630"/>
                    <a:pt x="232410" y="598170"/>
                  </a:cubicBezTo>
                  <a:lnTo>
                    <a:pt x="811530" y="0"/>
                  </a:lnTo>
                  <a:lnTo>
                    <a:pt x="811530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T - PS3">
              <a:extLst>
                <a:ext uri="{FF2B5EF4-FFF2-40B4-BE49-F238E27FC236}">
                  <a16:creationId xmlns:a16="http://schemas.microsoft.com/office/drawing/2014/main" id="{9A5F16D3-F014-EE99-1148-B69D459A81C3}"/>
                </a:ext>
              </a:extLst>
            </p:cNvPr>
            <p:cNvSpPr txBox="1"/>
            <p:nvPr/>
          </p:nvSpPr>
          <p:spPr>
            <a:xfrm>
              <a:off x="2945787" y="1195602"/>
              <a:ext cx="48992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 HIGH</a:t>
              </a:r>
            </a:p>
          </p:txBody>
        </p:sp>
        <p:sp>
          <p:nvSpPr>
            <p:cNvPr id="144" name="T - PS3">
              <a:extLst>
                <a:ext uri="{FF2B5EF4-FFF2-40B4-BE49-F238E27FC236}">
                  <a16:creationId xmlns:a16="http://schemas.microsoft.com/office/drawing/2014/main" id="{C1F01A6E-5629-EDFC-4BC6-66A355ED9E76}"/>
                </a:ext>
              </a:extLst>
            </p:cNvPr>
            <p:cNvSpPr txBox="1"/>
            <p:nvPr/>
          </p:nvSpPr>
          <p:spPr>
            <a:xfrm>
              <a:off x="2373569" y="1186789"/>
              <a:ext cx="489922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2 HIGH</a:t>
              </a:r>
            </a:p>
          </p:txBody>
        </p:sp>
        <p:sp>
          <p:nvSpPr>
            <p:cNvPr id="145" name="T - PROG - 2">
              <a:extLst>
                <a:ext uri="{FF2B5EF4-FFF2-40B4-BE49-F238E27FC236}">
                  <a16:creationId xmlns:a16="http://schemas.microsoft.com/office/drawing/2014/main" id="{1803A463-9CC0-8479-8281-E18B0B0BC047}"/>
                </a:ext>
              </a:extLst>
            </p:cNvPr>
            <p:cNvSpPr txBox="1"/>
            <p:nvPr/>
          </p:nvSpPr>
          <p:spPr>
            <a:xfrm>
              <a:off x="3144186" y="1246569"/>
              <a:ext cx="2427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u="sng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46" name="T - 6">
              <a:extLst>
                <a:ext uri="{FF2B5EF4-FFF2-40B4-BE49-F238E27FC236}">
                  <a16:creationId xmlns:a16="http://schemas.microsoft.com/office/drawing/2014/main" id="{7D2F9A40-52D5-03B8-53F2-33A56444FB00}"/>
                </a:ext>
              </a:extLst>
            </p:cNvPr>
            <p:cNvSpPr txBox="1"/>
            <p:nvPr/>
          </p:nvSpPr>
          <p:spPr>
            <a:xfrm>
              <a:off x="2113335" y="1500435"/>
              <a:ext cx="3051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12</a:t>
              </a:r>
            </a:p>
          </p:txBody>
        </p:sp>
        <p:sp>
          <p:nvSpPr>
            <p:cNvPr id="147" name="T - 6">
              <a:extLst>
                <a:ext uri="{FF2B5EF4-FFF2-40B4-BE49-F238E27FC236}">
                  <a16:creationId xmlns:a16="http://schemas.microsoft.com/office/drawing/2014/main" id="{C22BD9E0-B314-0E31-C774-7D215F233199}"/>
                </a:ext>
              </a:extLst>
            </p:cNvPr>
            <p:cNvSpPr txBox="1"/>
            <p:nvPr/>
          </p:nvSpPr>
          <p:spPr>
            <a:xfrm>
              <a:off x="2361676" y="1657207"/>
              <a:ext cx="30513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10</a:t>
              </a:r>
            </a:p>
          </p:txBody>
        </p:sp>
      </p:grp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id="{AA953EF7-6054-CF9B-8784-44902BC8A124}"/>
              </a:ext>
            </a:extLst>
          </p:cNvPr>
          <p:cNvSpPr/>
          <p:nvPr/>
        </p:nvSpPr>
        <p:spPr>
          <a:xfrm>
            <a:off x="4831080" y="3089910"/>
            <a:ext cx="1143000" cy="3810"/>
          </a:xfrm>
          <a:custGeom>
            <a:avLst/>
            <a:gdLst>
              <a:gd name="connsiteX0" fmla="*/ 1143000 w 1143000"/>
              <a:gd name="connsiteY0" fmla="*/ 3810 h 3810"/>
              <a:gd name="connsiteX1" fmla="*/ 0 w 1143000"/>
              <a:gd name="connsiteY1" fmla="*/ 0 h 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43000" h="3810">
                <a:moveTo>
                  <a:pt x="1143000" y="381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T - PROG - 2">
            <a:extLst>
              <a:ext uri="{FF2B5EF4-FFF2-40B4-BE49-F238E27FC236}">
                <a16:creationId xmlns:a16="http://schemas.microsoft.com/office/drawing/2014/main" id="{10C3CF78-5719-E7EE-1013-26E1F9F2EF86}"/>
              </a:ext>
            </a:extLst>
          </p:cNvPr>
          <p:cNvSpPr txBox="1"/>
          <p:nvPr/>
        </p:nvSpPr>
        <p:spPr>
          <a:xfrm>
            <a:off x="4606648" y="217963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54" name="T - 5">
            <a:extLst>
              <a:ext uri="{FF2B5EF4-FFF2-40B4-BE49-F238E27FC236}">
                <a16:creationId xmlns:a16="http://schemas.microsoft.com/office/drawing/2014/main" id="{D8AD9DE8-1E22-B545-F817-36E64388C2F2}"/>
              </a:ext>
            </a:extLst>
          </p:cNvPr>
          <p:cNvSpPr txBox="1"/>
          <p:nvPr/>
        </p:nvSpPr>
        <p:spPr>
          <a:xfrm>
            <a:off x="4137915" y="2263132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4-6</a:t>
            </a:r>
          </a:p>
        </p:txBody>
      </p:sp>
      <p:sp>
        <p:nvSpPr>
          <p:cNvPr id="155" name="T - 6">
            <a:extLst>
              <a:ext uri="{FF2B5EF4-FFF2-40B4-BE49-F238E27FC236}">
                <a16:creationId xmlns:a16="http://schemas.microsoft.com/office/drawing/2014/main" id="{BB8413EA-63C0-CE56-30B4-0637C05F24B0}"/>
              </a:ext>
            </a:extLst>
          </p:cNvPr>
          <p:cNvSpPr txBox="1"/>
          <p:nvPr/>
        </p:nvSpPr>
        <p:spPr>
          <a:xfrm>
            <a:off x="3908071" y="1621088"/>
            <a:ext cx="3058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</p:txBody>
      </p:sp>
      <p:sp>
        <p:nvSpPr>
          <p:cNvPr id="156" name="T - 6">
            <a:extLst>
              <a:ext uri="{FF2B5EF4-FFF2-40B4-BE49-F238E27FC236}">
                <a16:creationId xmlns:a16="http://schemas.microsoft.com/office/drawing/2014/main" id="{EFF87855-5CB3-12DF-0A10-E499149D372B}"/>
              </a:ext>
            </a:extLst>
          </p:cNvPr>
          <p:cNvSpPr txBox="1"/>
          <p:nvPr/>
        </p:nvSpPr>
        <p:spPr>
          <a:xfrm>
            <a:off x="4325454" y="1196171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</p:txBody>
      </p:sp>
      <p:sp>
        <p:nvSpPr>
          <p:cNvPr id="157" name="T - PS3">
            <a:extLst>
              <a:ext uri="{FF2B5EF4-FFF2-40B4-BE49-F238E27FC236}">
                <a16:creationId xmlns:a16="http://schemas.microsoft.com/office/drawing/2014/main" id="{D270771B-4494-3B9A-5755-B8BF8B76ACF3}"/>
              </a:ext>
            </a:extLst>
          </p:cNvPr>
          <p:cNvSpPr txBox="1"/>
          <p:nvPr/>
        </p:nvSpPr>
        <p:spPr>
          <a:xfrm>
            <a:off x="4267034" y="1404163"/>
            <a:ext cx="4542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158" name="T - PS2">
            <a:extLst>
              <a:ext uri="{FF2B5EF4-FFF2-40B4-BE49-F238E27FC236}">
                <a16:creationId xmlns:a16="http://schemas.microsoft.com/office/drawing/2014/main" id="{37C78FBC-236F-ABAA-DA60-ED7F76EDC48B}"/>
              </a:ext>
            </a:extLst>
          </p:cNvPr>
          <p:cNvSpPr txBox="1"/>
          <p:nvPr/>
        </p:nvSpPr>
        <p:spPr>
          <a:xfrm>
            <a:off x="4548468" y="3106997"/>
            <a:ext cx="551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POST READ</a:t>
            </a:r>
          </a:p>
        </p:txBody>
      </p:sp>
      <p:sp>
        <p:nvSpPr>
          <p:cNvPr id="159" name="T - PS3">
            <a:extLst>
              <a:ext uri="{FF2B5EF4-FFF2-40B4-BE49-F238E27FC236}">
                <a16:creationId xmlns:a16="http://schemas.microsoft.com/office/drawing/2014/main" id="{66A39BC4-0165-49D8-8259-17FF84B53CD4}"/>
              </a:ext>
            </a:extLst>
          </p:cNvPr>
          <p:cNvSpPr txBox="1"/>
          <p:nvPr/>
        </p:nvSpPr>
        <p:spPr>
          <a:xfrm>
            <a:off x="6412087" y="3115261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60" name="T - PS3">
            <a:extLst>
              <a:ext uri="{FF2B5EF4-FFF2-40B4-BE49-F238E27FC236}">
                <a16:creationId xmlns:a16="http://schemas.microsoft.com/office/drawing/2014/main" id="{2045C124-C3F4-F8D1-B4C2-C2655CE63A38}"/>
              </a:ext>
            </a:extLst>
          </p:cNvPr>
          <p:cNvSpPr txBox="1"/>
          <p:nvPr/>
        </p:nvSpPr>
        <p:spPr>
          <a:xfrm>
            <a:off x="6384094" y="3192699"/>
            <a:ext cx="3808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TWIG</a:t>
            </a:r>
          </a:p>
        </p:txBody>
      </p:sp>
      <p:sp>
        <p:nvSpPr>
          <p:cNvPr id="161" name="T - PS3">
            <a:extLst>
              <a:ext uri="{FF2B5EF4-FFF2-40B4-BE49-F238E27FC236}">
                <a16:creationId xmlns:a16="http://schemas.microsoft.com/office/drawing/2014/main" id="{73152093-69C5-0BDA-4804-EA7598752C79}"/>
              </a:ext>
            </a:extLst>
          </p:cNvPr>
          <p:cNvSpPr txBox="1"/>
          <p:nvPr/>
        </p:nvSpPr>
        <p:spPr>
          <a:xfrm>
            <a:off x="5564199" y="3579732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62" name="T - PS2">
            <a:extLst>
              <a:ext uri="{FF2B5EF4-FFF2-40B4-BE49-F238E27FC236}">
                <a16:creationId xmlns:a16="http://schemas.microsoft.com/office/drawing/2014/main" id="{7AF1A984-63D3-5360-8799-51D622C9D358}"/>
              </a:ext>
            </a:extLst>
          </p:cNvPr>
          <p:cNvSpPr txBox="1"/>
          <p:nvPr/>
        </p:nvSpPr>
        <p:spPr>
          <a:xfrm>
            <a:off x="5508266" y="3641976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163" name="T - PS2">
            <a:extLst>
              <a:ext uri="{FF2B5EF4-FFF2-40B4-BE49-F238E27FC236}">
                <a16:creationId xmlns:a16="http://schemas.microsoft.com/office/drawing/2014/main" id="{0D8EB2FC-EEC2-C935-1647-FFEE97AE0B89}"/>
              </a:ext>
            </a:extLst>
          </p:cNvPr>
          <p:cNvSpPr txBox="1"/>
          <p:nvPr/>
        </p:nvSpPr>
        <p:spPr>
          <a:xfrm>
            <a:off x="4597506" y="3043127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BS3</a:t>
            </a:r>
          </a:p>
        </p:txBody>
      </p:sp>
      <p:sp>
        <p:nvSpPr>
          <p:cNvPr id="164" name="T - PS2">
            <a:extLst>
              <a:ext uri="{FF2B5EF4-FFF2-40B4-BE49-F238E27FC236}">
                <a16:creationId xmlns:a16="http://schemas.microsoft.com/office/drawing/2014/main" id="{0773D492-1F15-879B-B6B9-3ED971A7F0A3}"/>
              </a:ext>
            </a:extLst>
          </p:cNvPr>
          <p:cNvSpPr txBox="1"/>
          <p:nvPr/>
        </p:nvSpPr>
        <p:spPr>
          <a:xfrm>
            <a:off x="4093611" y="3163494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65" name="T - PS2">
            <a:extLst>
              <a:ext uri="{FF2B5EF4-FFF2-40B4-BE49-F238E27FC236}">
                <a16:creationId xmlns:a16="http://schemas.microsoft.com/office/drawing/2014/main" id="{7559967A-B18F-5708-6CB2-E83DF691854B}"/>
              </a:ext>
            </a:extLst>
          </p:cNvPr>
          <p:cNvSpPr txBox="1"/>
          <p:nvPr/>
        </p:nvSpPr>
        <p:spPr>
          <a:xfrm>
            <a:off x="4027531" y="3250857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CIRCUS</a:t>
            </a:r>
          </a:p>
        </p:txBody>
      </p:sp>
      <p:sp>
        <p:nvSpPr>
          <p:cNvPr id="166" name="T - PS2">
            <a:extLst>
              <a:ext uri="{FF2B5EF4-FFF2-40B4-BE49-F238E27FC236}">
                <a16:creationId xmlns:a16="http://schemas.microsoft.com/office/drawing/2014/main" id="{98E81279-292D-F5D4-2031-6609025FF7B7}"/>
              </a:ext>
            </a:extLst>
          </p:cNvPr>
          <p:cNvSpPr txBox="1"/>
          <p:nvPr/>
        </p:nvSpPr>
        <p:spPr>
          <a:xfrm>
            <a:off x="4355937" y="2994328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167" name="T - PS2">
            <a:extLst>
              <a:ext uri="{FF2B5EF4-FFF2-40B4-BE49-F238E27FC236}">
                <a16:creationId xmlns:a16="http://schemas.microsoft.com/office/drawing/2014/main" id="{020A7CB2-A52F-FE16-D000-047318B5F040}"/>
              </a:ext>
            </a:extLst>
          </p:cNvPr>
          <p:cNvSpPr txBox="1"/>
          <p:nvPr/>
        </p:nvSpPr>
        <p:spPr>
          <a:xfrm>
            <a:off x="4318943" y="3068353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SQUIRLE</a:t>
            </a: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5A717755-98D5-D42C-E653-00DEF15F12AC}"/>
              </a:ext>
            </a:extLst>
          </p:cNvPr>
          <p:cNvSpPr txBox="1"/>
          <p:nvPr/>
        </p:nvSpPr>
        <p:spPr>
          <a:xfrm>
            <a:off x="410652" y="3863817"/>
            <a:ext cx="34747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[11] Y SHORT BUNCH RT TITE </a:t>
            </a:r>
          </a:p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SCAT X TWIG F CHOP</a:t>
            </a: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27F296C3-3974-D352-4B48-384F85E2C389}"/>
              </a:ext>
            </a:extLst>
          </p:cNvPr>
          <p:cNvSpPr/>
          <p:nvPr/>
        </p:nvSpPr>
        <p:spPr>
          <a:xfrm flipH="1">
            <a:off x="1913481" y="5836730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id="{6D1DA972-CBF7-7089-E1DC-4C379A0FF300}"/>
              </a:ext>
            </a:extLst>
          </p:cNvPr>
          <p:cNvSpPr/>
          <p:nvPr/>
        </p:nvSpPr>
        <p:spPr>
          <a:xfrm flipH="1">
            <a:off x="1712059" y="583673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id="{21DAC8DE-E8FF-733B-A204-8D16C785D7AD}"/>
              </a:ext>
            </a:extLst>
          </p:cNvPr>
          <p:cNvSpPr/>
          <p:nvPr/>
        </p:nvSpPr>
        <p:spPr>
          <a:xfrm flipH="1">
            <a:off x="1510637" y="583673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id="{9C5D8176-A397-42BE-4864-2C11174062CC}"/>
              </a:ext>
            </a:extLst>
          </p:cNvPr>
          <p:cNvSpPr/>
          <p:nvPr/>
        </p:nvSpPr>
        <p:spPr>
          <a:xfrm flipH="1">
            <a:off x="2114903" y="583673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id="{F16E4FC1-FD59-B875-DECF-F86C01BA339F}"/>
              </a:ext>
            </a:extLst>
          </p:cNvPr>
          <p:cNvSpPr/>
          <p:nvPr/>
        </p:nvSpPr>
        <p:spPr>
          <a:xfrm flipH="1">
            <a:off x="2316325" y="583673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id="{45C92041-280C-EB87-DB15-AC9F77A1B7B1}"/>
              </a:ext>
            </a:extLst>
          </p:cNvPr>
          <p:cNvSpPr/>
          <p:nvPr/>
        </p:nvSpPr>
        <p:spPr>
          <a:xfrm flipH="1">
            <a:off x="1913481" y="637436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D66AB027-3956-92EF-F1EA-B2B33BD2328E}"/>
              </a:ext>
            </a:extLst>
          </p:cNvPr>
          <p:cNvSpPr/>
          <p:nvPr/>
        </p:nvSpPr>
        <p:spPr>
          <a:xfrm flipH="1">
            <a:off x="1615627" y="6435775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22" name="T - 6">
            <a:extLst>
              <a:ext uri="{FF2B5EF4-FFF2-40B4-BE49-F238E27FC236}">
                <a16:creationId xmlns:a16="http://schemas.microsoft.com/office/drawing/2014/main" id="{6133D132-9955-B3E5-8E2B-37A130FF7D61}"/>
              </a:ext>
            </a:extLst>
          </p:cNvPr>
          <p:cNvSpPr txBox="1"/>
          <p:nvPr/>
        </p:nvSpPr>
        <p:spPr>
          <a:xfrm flipH="1">
            <a:off x="2422817" y="5807533"/>
            <a:ext cx="3729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-3-</a:t>
            </a:r>
          </a:p>
        </p:txBody>
      </p:sp>
      <p:sp>
        <p:nvSpPr>
          <p:cNvPr id="227" name="T - 5">
            <a:extLst>
              <a:ext uri="{FF2B5EF4-FFF2-40B4-BE49-F238E27FC236}">
                <a16:creationId xmlns:a16="http://schemas.microsoft.com/office/drawing/2014/main" id="{D84DD701-30F7-26DE-5EA3-3E577F0E4EEB}"/>
              </a:ext>
            </a:extLst>
          </p:cNvPr>
          <p:cNvSpPr txBox="1"/>
          <p:nvPr/>
        </p:nvSpPr>
        <p:spPr>
          <a:xfrm flipH="1">
            <a:off x="500462" y="5563721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28" name="T - PROG - 1">
            <a:extLst>
              <a:ext uri="{FF2B5EF4-FFF2-40B4-BE49-F238E27FC236}">
                <a16:creationId xmlns:a16="http://schemas.microsoft.com/office/drawing/2014/main" id="{FDC6717B-DF69-A2C0-D9CC-FE732C292310}"/>
              </a:ext>
            </a:extLst>
          </p:cNvPr>
          <p:cNvSpPr txBox="1"/>
          <p:nvPr/>
        </p:nvSpPr>
        <p:spPr>
          <a:xfrm flipH="1">
            <a:off x="432985" y="533968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29" name="T - PS2">
            <a:extLst>
              <a:ext uri="{FF2B5EF4-FFF2-40B4-BE49-F238E27FC236}">
                <a16:creationId xmlns:a16="http://schemas.microsoft.com/office/drawing/2014/main" id="{0DD02A45-DE1D-9E2E-793F-F2E0FD9EC7DF}"/>
              </a:ext>
            </a:extLst>
          </p:cNvPr>
          <p:cNvSpPr txBox="1"/>
          <p:nvPr/>
        </p:nvSpPr>
        <p:spPr>
          <a:xfrm flipH="1">
            <a:off x="2834275" y="6161032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30" name="Freeform: Shape 229">
            <a:extLst>
              <a:ext uri="{FF2B5EF4-FFF2-40B4-BE49-F238E27FC236}">
                <a16:creationId xmlns:a16="http://schemas.microsoft.com/office/drawing/2014/main" id="{FEE170C0-70F7-17DA-54C3-3420F1228A89}"/>
              </a:ext>
            </a:extLst>
          </p:cNvPr>
          <p:cNvSpPr/>
          <p:nvPr/>
        </p:nvSpPr>
        <p:spPr>
          <a:xfrm flipH="1">
            <a:off x="563011" y="5574740"/>
            <a:ext cx="1119058" cy="874632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 h="400050">
                <a:moveTo>
                  <a:pt x="0" y="400050"/>
                </a:moveTo>
                <a:cubicBezTo>
                  <a:pt x="321310" y="44450"/>
                  <a:pt x="673100" y="8890"/>
                  <a:pt x="1043940" y="0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T - PS3">
            <a:extLst>
              <a:ext uri="{FF2B5EF4-FFF2-40B4-BE49-F238E27FC236}">
                <a16:creationId xmlns:a16="http://schemas.microsoft.com/office/drawing/2014/main" id="{2CA02032-C806-12D8-584E-BEF3E2A5D081}"/>
              </a:ext>
            </a:extLst>
          </p:cNvPr>
          <p:cNvSpPr txBox="1"/>
          <p:nvPr/>
        </p:nvSpPr>
        <p:spPr>
          <a:xfrm flipH="1">
            <a:off x="1517656" y="6559566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grpSp>
        <p:nvGrpSpPr>
          <p:cNvPr id="259" name="Group 258">
            <a:extLst>
              <a:ext uri="{FF2B5EF4-FFF2-40B4-BE49-F238E27FC236}">
                <a16:creationId xmlns:a16="http://schemas.microsoft.com/office/drawing/2014/main" id="{CBE507F5-029B-FFC8-53EF-1D5BC9A93310}"/>
              </a:ext>
            </a:extLst>
          </p:cNvPr>
          <p:cNvGrpSpPr/>
          <p:nvPr/>
        </p:nvGrpSpPr>
        <p:grpSpPr>
          <a:xfrm>
            <a:off x="596849" y="5089290"/>
            <a:ext cx="705702" cy="1146721"/>
            <a:chOff x="891489" y="5046618"/>
            <a:chExt cx="705702" cy="1146721"/>
          </a:xfrm>
        </p:grpSpPr>
        <p:sp>
          <p:nvSpPr>
            <p:cNvPr id="223" name="STICK 2">
              <a:extLst>
                <a:ext uri="{FF2B5EF4-FFF2-40B4-BE49-F238E27FC236}">
                  <a16:creationId xmlns:a16="http://schemas.microsoft.com/office/drawing/2014/main" id="{C98BD3FF-7FFF-DD1F-D5C7-895FECFE0507}"/>
                </a:ext>
              </a:extLst>
            </p:cNvPr>
            <p:cNvSpPr/>
            <p:nvPr/>
          </p:nvSpPr>
          <p:spPr>
            <a:xfrm flipH="1">
              <a:off x="1016226" y="5267943"/>
              <a:ext cx="390525" cy="569511"/>
            </a:xfrm>
            <a:custGeom>
              <a:avLst/>
              <a:gdLst>
                <a:gd name="connsiteX0" fmla="*/ 0 w 390525"/>
                <a:gd name="connsiteY0" fmla="*/ 504825 h 504825"/>
                <a:gd name="connsiteX1" fmla="*/ 4762 w 390525"/>
                <a:gd name="connsiteY1" fmla="*/ 0 h 504825"/>
                <a:gd name="connsiteX2" fmla="*/ 390525 w 390525"/>
                <a:gd name="connsiteY2" fmla="*/ 0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0525" h="504825">
                  <a:moveTo>
                    <a:pt x="0" y="504825"/>
                  </a:moveTo>
                  <a:cubicBezTo>
                    <a:pt x="1587" y="336550"/>
                    <a:pt x="3175" y="168275"/>
                    <a:pt x="4762" y="0"/>
                  </a:cubicBezTo>
                  <a:lnTo>
                    <a:pt x="390525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19" name="Oval 218">
              <a:extLst>
                <a:ext uri="{FF2B5EF4-FFF2-40B4-BE49-F238E27FC236}">
                  <a16:creationId xmlns:a16="http://schemas.microsoft.com/office/drawing/2014/main" id="{C625D5C4-9A31-374A-6661-3DB7F7B20631}"/>
                </a:ext>
              </a:extLst>
            </p:cNvPr>
            <p:cNvSpPr/>
            <p:nvPr/>
          </p:nvSpPr>
          <p:spPr>
            <a:xfrm flipH="1">
              <a:off x="1324455" y="5794058"/>
              <a:ext cx="164592" cy="164592"/>
            </a:xfrm>
            <a:prstGeom prst="ellipse">
              <a:avLst/>
            </a:prstGeom>
            <a:solidFill>
              <a:srgbClr val="00B0F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X</a:t>
              </a:r>
            </a:p>
          </p:txBody>
        </p:sp>
        <p:sp>
          <p:nvSpPr>
            <p:cNvPr id="224" name="T - 6">
              <a:extLst>
                <a:ext uri="{FF2B5EF4-FFF2-40B4-BE49-F238E27FC236}">
                  <a16:creationId xmlns:a16="http://schemas.microsoft.com/office/drawing/2014/main" id="{15991A99-94A8-7922-DCF2-4906D7D311C9}"/>
                </a:ext>
              </a:extLst>
            </p:cNvPr>
            <p:cNvSpPr txBox="1"/>
            <p:nvPr/>
          </p:nvSpPr>
          <p:spPr>
            <a:xfrm flipH="1">
              <a:off x="1309701" y="5093685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sp>
          <p:nvSpPr>
            <p:cNvPr id="225" name="T - PROG - 2">
              <a:extLst>
                <a:ext uri="{FF2B5EF4-FFF2-40B4-BE49-F238E27FC236}">
                  <a16:creationId xmlns:a16="http://schemas.microsoft.com/office/drawing/2014/main" id="{1F5A18FE-9594-D9A5-0FD2-4B7B51AA7216}"/>
                </a:ext>
              </a:extLst>
            </p:cNvPr>
            <p:cNvSpPr txBox="1"/>
            <p:nvPr/>
          </p:nvSpPr>
          <p:spPr>
            <a:xfrm flipH="1">
              <a:off x="891489" y="5046618"/>
              <a:ext cx="2427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u="sng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226" name="T - PS3">
              <a:extLst>
                <a:ext uri="{FF2B5EF4-FFF2-40B4-BE49-F238E27FC236}">
                  <a16:creationId xmlns:a16="http://schemas.microsoft.com/office/drawing/2014/main" id="{388DCB4F-FDFB-F126-9A56-CB07BC6C6778}"/>
                </a:ext>
              </a:extLst>
            </p:cNvPr>
            <p:cNvSpPr txBox="1"/>
            <p:nvPr/>
          </p:nvSpPr>
          <p:spPr>
            <a:xfrm flipH="1">
              <a:off x="1240372" y="5931235"/>
              <a:ext cx="32882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PS2</a:t>
              </a:r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FE625F07-D63A-3F1E-7864-E1AA2B9B3919}"/>
                </a:ext>
              </a:extLst>
            </p:cNvPr>
            <p:cNvSpPr/>
            <p:nvPr/>
          </p:nvSpPr>
          <p:spPr>
            <a:xfrm flipH="1">
              <a:off x="1311904" y="5268643"/>
              <a:ext cx="87630" cy="76200"/>
            </a:xfrm>
            <a:custGeom>
              <a:avLst/>
              <a:gdLst>
                <a:gd name="connsiteX0" fmla="*/ 0 w 87630"/>
                <a:gd name="connsiteY0" fmla="*/ 0 h 76200"/>
                <a:gd name="connsiteX1" fmla="*/ 87630 w 87630"/>
                <a:gd name="connsiteY1" fmla="*/ 76200 h 7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7630" h="76200">
                  <a:moveTo>
                    <a:pt x="0" y="0"/>
                  </a:moveTo>
                  <a:lnTo>
                    <a:pt x="87630" y="7620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oval" w="sm" len="sm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3" name="T - PS3">
              <a:extLst>
                <a:ext uri="{FF2B5EF4-FFF2-40B4-BE49-F238E27FC236}">
                  <a16:creationId xmlns:a16="http://schemas.microsoft.com/office/drawing/2014/main" id="{7260B703-5883-1A8E-0E42-7B544966DFE2}"/>
                </a:ext>
              </a:extLst>
            </p:cNvPr>
            <p:cNvSpPr txBox="1"/>
            <p:nvPr/>
          </p:nvSpPr>
          <p:spPr>
            <a:xfrm flipH="1">
              <a:off x="1216312" y="6008673"/>
              <a:ext cx="380879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TWIG</a:t>
              </a:r>
            </a:p>
          </p:txBody>
        </p:sp>
      </p:grpSp>
      <p:sp>
        <p:nvSpPr>
          <p:cNvPr id="234" name="Freeform: Shape 233">
            <a:extLst>
              <a:ext uri="{FF2B5EF4-FFF2-40B4-BE49-F238E27FC236}">
                <a16:creationId xmlns:a16="http://schemas.microsoft.com/office/drawing/2014/main" id="{2140B02F-2DEA-96CA-98BE-6301EE25E056}"/>
              </a:ext>
            </a:extLst>
          </p:cNvPr>
          <p:cNvSpPr/>
          <p:nvPr/>
        </p:nvSpPr>
        <p:spPr>
          <a:xfrm flipH="1">
            <a:off x="2899241" y="4393485"/>
            <a:ext cx="594360" cy="1657860"/>
          </a:xfrm>
          <a:custGeom>
            <a:avLst/>
            <a:gdLst>
              <a:gd name="connsiteX0" fmla="*/ 411480 w 594360"/>
              <a:gd name="connsiteY0" fmla="*/ 1367790 h 1367790"/>
              <a:gd name="connsiteX1" fmla="*/ 0 w 594360"/>
              <a:gd name="connsiteY1" fmla="*/ 320040 h 1367790"/>
              <a:gd name="connsiteX2" fmla="*/ 0 w 594360"/>
              <a:gd name="connsiteY2" fmla="*/ 217170 h 1367790"/>
              <a:gd name="connsiteX3" fmla="*/ 594360 w 594360"/>
              <a:gd name="connsiteY3" fmla="*/ 0 h 1367790"/>
              <a:gd name="connsiteX0" fmla="*/ 411480 w 594360"/>
              <a:gd name="connsiteY0" fmla="*/ 1367790 h 1367790"/>
              <a:gd name="connsiteX1" fmla="*/ 0 w 594360"/>
              <a:gd name="connsiteY1" fmla="*/ 320040 h 1367790"/>
              <a:gd name="connsiteX2" fmla="*/ 0 w 594360"/>
              <a:gd name="connsiteY2" fmla="*/ 217170 h 1367790"/>
              <a:gd name="connsiteX3" fmla="*/ 594360 w 594360"/>
              <a:gd name="connsiteY3" fmla="*/ 0 h 1367790"/>
              <a:gd name="connsiteX0" fmla="*/ 411480 w 594360"/>
              <a:gd name="connsiteY0" fmla="*/ 1367790 h 1367790"/>
              <a:gd name="connsiteX1" fmla="*/ 0 w 594360"/>
              <a:gd name="connsiteY1" fmla="*/ 320040 h 1367790"/>
              <a:gd name="connsiteX2" fmla="*/ 0 w 594360"/>
              <a:gd name="connsiteY2" fmla="*/ 217170 h 1367790"/>
              <a:gd name="connsiteX3" fmla="*/ 594360 w 594360"/>
              <a:gd name="connsiteY3" fmla="*/ 0 h 1367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4360" h="1367790">
                <a:moveTo>
                  <a:pt x="411480" y="1367790"/>
                </a:moveTo>
                <a:lnTo>
                  <a:pt x="0" y="320040"/>
                </a:lnTo>
                <a:lnTo>
                  <a:pt x="0" y="217170"/>
                </a:lnTo>
                <a:cubicBezTo>
                  <a:pt x="7620" y="15240"/>
                  <a:pt x="342900" y="19050"/>
                  <a:pt x="594360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F471BD86-0513-3290-CD55-A4A06555F3B5}"/>
              </a:ext>
            </a:extLst>
          </p:cNvPr>
          <p:cNvSpPr/>
          <p:nvPr/>
        </p:nvSpPr>
        <p:spPr>
          <a:xfrm flipH="1">
            <a:off x="2985242" y="6025134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36" name="T - 6">
            <a:extLst>
              <a:ext uri="{FF2B5EF4-FFF2-40B4-BE49-F238E27FC236}">
                <a16:creationId xmlns:a16="http://schemas.microsoft.com/office/drawing/2014/main" id="{4B681AA8-EE70-F124-AF42-2CBBCF497697}"/>
              </a:ext>
            </a:extLst>
          </p:cNvPr>
          <p:cNvSpPr txBox="1"/>
          <p:nvPr/>
        </p:nvSpPr>
        <p:spPr>
          <a:xfrm flipH="1">
            <a:off x="3443259" y="4648578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</p:txBody>
      </p:sp>
      <p:sp>
        <p:nvSpPr>
          <p:cNvPr id="237" name="T - 6">
            <a:extLst>
              <a:ext uri="{FF2B5EF4-FFF2-40B4-BE49-F238E27FC236}">
                <a16:creationId xmlns:a16="http://schemas.microsoft.com/office/drawing/2014/main" id="{8D77679B-E264-B544-AB25-0A03B9D98CED}"/>
              </a:ext>
            </a:extLst>
          </p:cNvPr>
          <p:cNvSpPr txBox="1"/>
          <p:nvPr/>
        </p:nvSpPr>
        <p:spPr>
          <a:xfrm flipH="1">
            <a:off x="2891625" y="4204546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</p:txBody>
      </p:sp>
      <p:sp>
        <p:nvSpPr>
          <p:cNvPr id="238" name="T - PS3">
            <a:extLst>
              <a:ext uri="{FF2B5EF4-FFF2-40B4-BE49-F238E27FC236}">
                <a16:creationId xmlns:a16="http://schemas.microsoft.com/office/drawing/2014/main" id="{BEAE51DA-AB2B-E95F-A983-B27AF7BB1C37}"/>
              </a:ext>
            </a:extLst>
          </p:cNvPr>
          <p:cNvSpPr txBox="1"/>
          <p:nvPr/>
        </p:nvSpPr>
        <p:spPr>
          <a:xfrm flipH="1">
            <a:off x="2802826" y="4384649"/>
            <a:ext cx="45420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1E5EEE34-60C9-384B-A95D-CC39963DA5B5}"/>
              </a:ext>
            </a:extLst>
          </p:cNvPr>
          <p:cNvSpPr/>
          <p:nvPr/>
        </p:nvSpPr>
        <p:spPr>
          <a:xfrm flipH="1">
            <a:off x="2815921" y="5836730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AD370A5D-ABF8-E339-84BC-7D132DB484F8}"/>
              </a:ext>
            </a:extLst>
          </p:cNvPr>
          <p:cNvSpPr/>
          <p:nvPr/>
        </p:nvSpPr>
        <p:spPr>
          <a:xfrm flipH="1">
            <a:off x="3595328" y="6022977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49" name="T - 5">
            <a:extLst>
              <a:ext uri="{FF2B5EF4-FFF2-40B4-BE49-F238E27FC236}">
                <a16:creationId xmlns:a16="http://schemas.microsoft.com/office/drawing/2014/main" id="{2DB0B78D-710F-E210-DAF5-581F85FACFF3}"/>
              </a:ext>
            </a:extLst>
          </p:cNvPr>
          <p:cNvSpPr txBox="1"/>
          <p:nvPr/>
        </p:nvSpPr>
        <p:spPr>
          <a:xfrm flipH="1">
            <a:off x="2969664" y="5203525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4-6</a:t>
            </a:r>
          </a:p>
        </p:txBody>
      </p:sp>
      <p:sp>
        <p:nvSpPr>
          <p:cNvPr id="250" name="T - PROG - 2">
            <a:extLst>
              <a:ext uri="{FF2B5EF4-FFF2-40B4-BE49-F238E27FC236}">
                <a16:creationId xmlns:a16="http://schemas.microsoft.com/office/drawing/2014/main" id="{F1F389FC-33F2-F28D-95A3-736EC51396D8}"/>
              </a:ext>
            </a:extLst>
          </p:cNvPr>
          <p:cNvSpPr txBox="1"/>
          <p:nvPr/>
        </p:nvSpPr>
        <p:spPr>
          <a:xfrm flipH="1">
            <a:off x="2563488" y="515288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51" name="T - PS2">
            <a:extLst>
              <a:ext uri="{FF2B5EF4-FFF2-40B4-BE49-F238E27FC236}">
                <a16:creationId xmlns:a16="http://schemas.microsoft.com/office/drawing/2014/main" id="{1D907158-43D8-5240-CB44-65CF7877C6C1}"/>
              </a:ext>
            </a:extLst>
          </p:cNvPr>
          <p:cNvSpPr txBox="1"/>
          <p:nvPr/>
        </p:nvSpPr>
        <p:spPr>
          <a:xfrm flipH="1">
            <a:off x="1448043" y="6621810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252" name="T - PS2">
            <a:extLst>
              <a:ext uri="{FF2B5EF4-FFF2-40B4-BE49-F238E27FC236}">
                <a16:creationId xmlns:a16="http://schemas.microsoft.com/office/drawing/2014/main" id="{4717C3F7-E042-C533-C85A-435D1D6F874C}"/>
              </a:ext>
            </a:extLst>
          </p:cNvPr>
          <p:cNvSpPr txBox="1"/>
          <p:nvPr/>
        </p:nvSpPr>
        <p:spPr>
          <a:xfrm flipH="1">
            <a:off x="2676214" y="5964460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53" name="T - PS2">
            <a:extLst>
              <a:ext uri="{FF2B5EF4-FFF2-40B4-BE49-F238E27FC236}">
                <a16:creationId xmlns:a16="http://schemas.microsoft.com/office/drawing/2014/main" id="{62429F98-17D0-13D6-2CD6-5529DBB22187}"/>
              </a:ext>
            </a:extLst>
          </p:cNvPr>
          <p:cNvSpPr txBox="1"/>
          <p:nvPr/>
        </p:nvSpPr>
        <p:spPr>
          <a:xfrm flipH="1">
            <a:off x="2374545" y="6051345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BS3</a:t>
            </a:r>
          </a:p>
        </p:txBody>
      </p:sp>
      <p:sp>
        <p:nvSpPr>
          <p:cNvPr id="254" name="T - PS2">
            <a:extLst>
              <a:ext uri="{FF2B5EF4-FFF2-40B4-BE49-F238E27FC236}">
                <a16:creationId xmlns:a16="http://schemas.microsoft.com/office/drawing/2014/main" id="{C4B793A4-4363-6FF3-5399-4BBF0EE8E893}"/>
              </a:ext>
            </a:extLst>
          </p:cNvPr>
          <p:cNvSpPr txBox="1"/>
          <p:nvPr/>
        </p:nvSpPr>
        <p:spPr>
          <a:xfrm flipH="1">
            <a:off x="2746969" y="5427628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SQUIRLE</a:t>
            </a:r>
          </a:p>
        </p:txBody>
      </p:sp>
      <p:sp>
        <p:nvSpPr>
          <p:cNvPr id="255" name="T - PS2">
            <a:extLst>
              <a:ext uri="{FF2B5EF4-FFF2-40B4-BE49-F238E27FC236}">
                <a16:creationId xmlns:a16="http://schemas.microsoft.com/office/drawing/2014/main" id="{F55E2AB5-F353-668B-B505-DC8440AD8DFF}"/>
              </a:ext>
            </a:extLst>
          </p:cNvPr>
          <p:cNvSpPr txBox="1"/>
          <p:nvPr/>
        </p:nvSpPr>
        <p:spPr>
          <a:xfrm flipH="1">
            <a:off x="2802826" y="6248395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CIRCUS</a:t>
            </a:r>
          </a:p>
        </p:txBody>
      </p: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id="{F4C4EEF0-50AF-B43F-81F1-903FF1C183E3}"/>
              </a:ext>
            </a:extLst>
          </p:cNvPr>
          <p:cNvSpPr/>
          <p:nvPr/>
        </p:nvSpPr>
        <p:spPr>
          <a:xfrm flipH="1">
            <a:off x="2317152" y="4349369"/>
            <a:ext cx="278130" cy="1720993"/>
          </a:xfrm>
          <a:custGeom>
            <a:avLst/>
            <a:gdLst>
              <a:gd name="connsiteX0" fmla="*/ 0 w 278130"/>
              <a:gd name="connsiteY0" fmla="*/ 1421130 h 1421130"/>
              <a:gd name="connsiteX1" fmla="*/ 0 w 278130"/>
              <a:gd name="connsiteY1" fmla="*/ 438150 h 1421130"/>
              <a:gd name="connsiteX2" fmla="*/ 278130 w 278130"/>
              <a:gd name="connsiteY2" fmla="*/ 0 h 142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8130" h="1421130">
                <a:moveTo>
                  <a:pt x="0" y="1421130"/>
                </a:moveTo>
                <a:lnTo>
                  <a:pt x="0" y="438150"/>
                </a:lnTo>
                <a:lnTo>
                  <a:pt x="278130" y="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Freeform: Shape 239">
            <a:extLst>
              <a:ext uri="{FF2B5EF4-FFF2-40B4-BE49-F238E27FC236}">
                <a16:creationId xmlns:a16="http://schemas.microsoft.com/office/drawing/2014/main" id="{818A80B6-22BE-5914-DC06-C9B2EC73AD6D}"/>
              </a:ext>
            </a:extLst>
          </p:cNvPr>
          <p:cNvSpPr/>
          <p:nvPr/>
        </p:nvSpPr>
        <p:spPr>
          <a:xfrm flipH="1">
            <a:off x="1786430" y="4340141"/>
            <a:ext cx="811530" cy="1730221"/>
          </a:xfrm>
          <a:custGeom>
            <a:avLst/>
            <a:gdLst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1530" h="1428750">
                <a:moveTo>
                  <a:pt x="0" y="1428750"/>
                </a:moveTo>
                <a:cubicBezTo>
                  <a:pt x="31750" y="1047750"/>
                  <a:pt x="116840" y="849630"/>
                  <a:pt x="232410" y="598170"/>
                </a:cubicBezTo>
                <a:lnTo>
                  <a:pt x="811530" y="0"/>
                </a:lnTo>
                <a:lnTo>
                  <a:pt x="811530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 - PS3">
            <a:extLst>
              <a:ext uri="{FF2B5EF4-FFF2-40B4-BE49-F238E27FC236}">
                <a16:creationId xmlns:a16="http://schemas.microsoft.com/office/drawing/2014/main" id="{27E6F09A-BF6C-3ED8-3F58-D722DF6C08F7}"/>
              </a:ext>
            </a:extLst>
          </p:cNvPr>
          <p:cNvSpPr txBox="1"/>
          <p:nvPr/>
        </p:nvSpPr>
        <p:spPr>
          <a:xfrm flipH="1">
            <a:off x="1448334" y="4216169"/>
            <a:ext cx="489922" cy="223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HIGH</a:t>
            </a:r>
          </a:p>
        </p:txBody>
      </p:sp>
      <p:sp>
        <p:nvSpPr>
          <p:cNvPr id="243" name="T - PS3">
            <a:extLst>
              <a:ext uri="{FF2B5EF4-FFF2-40B4-BE49-F238E27FC236}">
                <a16:creationId xmlns:a16="http://schemas.microsoft.com/office/drawing/2014/main" id="{26C24AF1-EF72-7CE8-373E-0A055C64FBA9}"/>
              </a:ext>
            </a:extLst>
          </p:cNvPr>
          <p:cNvSpPr txBox="1"/>
          <p:nvPr/>
        </p:nvSpPr>
        <p:spPr>
          <a:xfrm flipH="1">
            <a:off x="2083137" y="4222970"/>
            <a:ext cx="489922" cy="223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HIGH</a:t>
            </a:r>
          </a:p>
        </p:txBody>
      </p:sp>
      <p:sp>
        <p:nvSpPr>
          <p:cNvPr id="244" name="T - PROG - 2">
            <a:extLst>
              <a:ext uri="{FF2B5EF4-FFF2-40B4-BE49-F238E27FC236}">
                <a16:creationId xmlns:a16="http://schemas.microsoft.com/office/drawing/2014/main" id="{C0DD5FC1-F3E5-78F0-73C2-E500B79ACB6F}"/>
              </a:ext>
            </a:extLst>
          </p:cNvPr>
          <p:cNvSpPr txBox="1"/>
          <p:nvPr/>
        </p:nvSpPr>
        <p:spPr>
          <a:xfrm flipH="1">
            <a:off x="1644397" y="4365847"/>
            <a:ext cx="242742" cy="279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45" name="T - 6">
            <a:extLst>
              <a:ext uri="{FF2B5EF4-FFF2-40B4-BE49-F238E27FC236}">
                <a16:creationId xmlns:a16="http://schemas.microsoft.com/office/drawing/2014/main" id="{8EFA1D22-2757-D974-0FF9-5C7F3FCF881F}"/>
              </a:ext>
            </a:extLst>
          </p:cNvPr>
          <p:cNvSpPr txBox="1"/>
          <p:nvPr/>
        </p:nvSpPr>
        <p:spPr>
          <a:xfrm flipH="1">
            <a:off x="2544977" y="4769655"/>
            <a:ext cx="305137" cy="260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</p:txBody>
      </p:sp>
      <p:sp>
        <p:nvSpPr>
          <p:cNvPr id="246" name="T - 6">
            <a:extLst>
              <a:ext uri="{FF2B5EF4-FFF2-40B4-BE49-F238E27FC236}">
                <a16:creationId xmlns:a16="http://schemas.microsoft.com/office/drawing/2014/main" id="{F7133D60-25E1-708B-2339-76213E6BA176}"/>
              </a:ext>
            </a:extLst>
          </p:cNvPr>
          <p:cNvSpPr txBox="1"/>
          <p:nvPr/>
        </p:nvSpPr>
        <p:spPr>
          <a:xfrm flipH="1">
            <a:off x="2294384" y="4913453"/>
            <a:ext cx="305137" cy="260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sp>
        <p:nvSpPr>
          <p:cNvPr id="258" name="T - 6">
            <a:extLst>
              <a:ext uri="{FF2B5EF4-FFF2-40B4-BE49-F238E27FC236}">
                <a16:creationId xmlns:a16="http://schemas.microsoft.com/office/drawing/2014/main" id="{D3CC9925-CE81-7D3A-B773-8FB42E609321}"/>
              </a:ext>
            </a:extLst>
          </p:cNvPr>
          <p:cNvSpPr txBox="1"/>
          <p:nvPr/>
        </p:nvSpPr>
        <p:spPr>
          <a:xfrm flipH="1">
            <a:off x="1104042" y="5816850"/>
            <a:ext cx="490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261" name="Freeform: Shape 260">
            <a:extLst>
              <a:ext uri="{FF2B5EF4-FFF2-40B4-BE49-F238E27FC236}">
                <a16:creationId xmlns:a16="http://schemas.microsoft.com/office/drawing/2014/main" id="{5D65D3A9-80C7-C62B-773E-3E420867C9C9}"/>
              </a:ext>
            </a:extLst>
          </p:cNvPr>
          <p:cNvSpPr/>
          <p:nvPr/>
        </p:nvSpPr>
        <p:spPr>
          <a:xfrm>
            <a:off x="2656672" y="5372927"/>
            <a:ext cx="661035" cy="466725"/>
          </a:xfrm>
          <a:custGeom>
            <a:avLst/>
            <a:gdLst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1035" h="466725">
                <a:moveTo>
                  <a:pt x="247650" y="466725"/>
                </a:moveTo>
                <a:lnTo>
                  <a:pt x="247650" y="81915"/>
                </a:lnTo>
                <a:cubicBezTo>
                  <a:pt x="338455" y="2540"/>
                  <a:pt x="488315" y="3175"/>
                  <a:pt x="588645" y="3810"/>
                </a:cubicBezTo>
                <a:cubicBezTo>
                  <a:pt x="627380" y="635"/>
                  <a:pt x="654685" y="24130"/>
                  <a:pt x="661035" y="45720"/>
                </a:cubicBezTo>
                <a:cubicBezTo>
                  <a:pt x="657225" y="83185"/>
                  <a:pt x="640080" y="97790"/>
                  <a:pt x="596265" y="95250"/>
                </a:cubicBezTo>
                <a:cubicBezTo>
                  <a:pt x="384175" y="99695"/>
                  <a:pt x="193040" y="69850"/>
                  <a:pt x="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Freeform: Shape 261">
            <a:extLst>
              <a:ext uri="{FF2B5EF4-FFF2-40B4-BE49-F238E27FC236}">
                <a16:creationId xmlns:a16="http://schemas.microsoft.com/office/drawing/2014/main" id="{11C66B3F-4E8B-AD56-E6AB-0DE995FED6A3}"/>
              </a:ext>
            </a:extLst>
          </p:cNvPr>
          <p:cNvSpPr/>
          <p:nvPr/>
        </p:nvSpPr>
        <p:spPr>
          <a:xfrm>
            <a:off x="2594610" y="6073902"/>
            <a:ext cx="1043940" cy="0"/>
          </a:xfrm>
          <a:custGeom>
            <a:avLst/>
            <a:gdLst>
              <a:gd name="connsiteX0" fmla="*/ 0 w 1043940"/>
              <a:gd name="connsiteY0" fmla="*/ 0 h 0"/>
              <a:gd name="connsiteX1" fmla="*/ 1043940 w 104394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>
                <a:moveTo>
                  <a:pt x="0" y="0"/>
                </a:moveTo>
                <a:lnTo>
                  <a:pt x="1043940" y="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T - PS2">
            <a:extLst>
              <a:ext uri="{FF2B5EF4-FFF2-40B4-BE49-F238E27FC236}">
                <a16:creationId xmlns:a16="http://schemas.microsoft.com/office/drawing/2014/main" id="{F934065A-2E90-CF58-7AA8-884651E130C4}"/>
              </a:ext>
            </a:extLst>
          </p:cNvPr>
          <p:cNvSpPr txBox="1"/>
          <p:nvPr/>
        </p:nvSpPr>
        <p:spPr>
          <a:xfrm flipH="1">
            <a:off x="2321405" y="6113807"/>
            <a:ext cx="551901" cy="320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POST READ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A40008C5-A244-F3D3-F6AA-E6F9F36CB67E}"/>
              </a:ext>
            </a:extLst>
          </p:cNvPr>
          <p:cNvSpPr/>
          <p:nvPr/>
        </p:nvSpPr>
        <p:spPr>
          <a:xfrm>
            <a:off x="5580914" y="573807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5" name="Oval 264">
            <a:extLst>
              <a:ext uri="{FF2B5EF4-FFF2-40B4-BE49-F238E27FC236}">
                <a16:creationId xmlns:a16="http://schemas.microsoft.com/office/drawing/2014/main" id="{1F4439AA-BBDD-5185-745E-CAA94DBFDFBF}"/>
              </a:ext>
            </a:extLst>
          </p:cNvPr>
          <p:cNvSpPr/>
          <p:nvPr/>
        </p:nvSpPr>
        <p:spPr>
          <a:xfrm>
            <a:off x="5782336" y="573807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6" name="Oval 265">
            <a:extLst>
              <a:ext uri="{FF2B5EF4-FFF2-40B4-BE49-F238E27FC236}">
                <a16:creationId xmlns:a16="http://schemas.microsoft.com/office/drawing/2014/main" id="{DCFF566C-9AB7-F66C-6580-853665F4147B}"/>
              </a:ext>
            </a:extLst>
          </p:cNvPr>
          <p:cNvSpPr/>
          <p:nvPr/>
        </p:nvSpPr>
        <p:spPr>
          <a:xfrm>
            <a:off x="5983758" y="573807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7" name="Oval 266">
            <a:extLst>
              <a:ext uri="{FF2B5EF4-FFF2-40B4-BE49-F238E27FC236}">
                <a16:creationId xmlns:a16="http://schemas.microsoft.com/office/drawing/2014/main" id="{2EF22254-7D8D-8026-9B4C-BA783C87E8B6}"/>
              </a:ext>
            </a:extLst>
          </p:cNvPr>
          <p:cNvSpPr/>
          <p:nvPr/>
        </p:nvSpPr>
        <p:spPr>
          <a:xfrm>
            <a:off x="5379492" y="573807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8" name="Oval 267">
            <a:extLst>
              <a:ext uri="{FF2B5EF4-FFF2-40B4-BE49-F238E27FC236}">
                <a16:creationId xmlns:a16="http://schemas.microsoft.com/office/drawing/2014/main" id="{595DE486-4CD3-3BC6-2127-0E380D59F7FC}"/>
              </a:ext>
            </a:extLst>
          </p:cNvPr>
          <p:cNvSpPr/>
          <p:nvPr/>
        </p:nvSpPr>
        <p:spPr>
          <a:xfrm>
            <a:off x="5178070" y="573807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9" name="Oval 268">
            <a:extLst>
              <a:ext uri="{FF2B5EF4-FFF2-40B4-BE49-F238E27FC236}">
                <a16:creationId xmlns:a16="http://schemas.microsoft.com/office/drawing/2014/main" id="{10D19154-93FF-1920-4B8D-9626708C5E66}"/>
              </a:ext>
            </a:extLst>
          </p:cNvPr>
          <p:cNvSpPr/>
          <p:nvPr/>
        </p:nvSpPr>
        <p:spPr>
          <a:xfrm>
            <a:off x="5580914" y="627571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70" name="Oval 269">
            <a:extLst>
              <a:ext uri="{FF2B5EF4-FFF2-40B4-BE49-F238E27FC236}">
                <a16:creationId xmlns:a16="http://schemas.microsoft.com/office/drawing/2014/main" id="{FDD41E37-B075-8293-C67C-BDD826E18661}"/>
              </a:ext>
            </a:extLst>
          </p:cNvPr>
          <p:cNvSpPr/>
          <p:nvPr/>
        </p:nvSpPr>
        <p:spPr>
          <a:xfrm>
            <a:off x="6185180" y="573807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71" name="Oval 270">
            <a:extLst>
              <a:ext uri="{FF2B5EF4-FFF2-40B4-BE49-F238E27FC236}">
                <a16:creationId xmlns:a16="http://schemas.microsoft.com/office/drawing/2014/main" id="{EC6A99FF-1AE6-BBA7-5BF5-07970E0CA479}"/>
              </a:ext>
            </a:extLst>
          </p:cNvPr>
          <p:cNvSpPr/>
          <p:nvPr/>
        </p:nvSpPr>
        <p:spPr>
          <a:xfrm>
            <a:off x="5878768" y="6337120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6246A8B0-4F6B-9454-BFDA-60E7577389E8}"/>
              </a:ext>
            </a:extLst>
          </p:cNvPr>
          <p:cNvSpPr txBox="1"/>
          <p:nvPr/>
        </p:nvSpPr>
        <p:spPr>
          <a:xfrm>
            <a:off x="3888258" y="3863714"/>
            <a:ext cx="34747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NORTH RT Z ORBIT </a:t>
            </a:r>
          </a:p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SCAT Y TWIG X CHOP</a:t>
            </a:r>
          </a:p>
        </p:txBody>
      </p:sp>
      <p:sp>
        <p:nvSpPr>
          <p:cNvPr id="273" name="T - 6">
            <a:extLst>
              <a:ext uri="{FF2B5EF4-FFF2-40B4-BE49-F238E27FC236}">
                <a16:creationId xmlns:a16="http://schemas.microsoft.com/office/drawing/2014/main" id="{272D88A9-50BD-5E1E-0E4F-3B3D8EEF2498}"/>
              </a:ext>
            </a:extLst>
          </p:cNvPr>
          <p:cNvSpPr txBox="1"/>
          <p:nvPr/>
        </p:nvSpPr>
        <p:spPr>
          <a:xfrm>
            <a:off x="4768224" y="5708878"/>
            <a:ext cx="490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274" name="STICK 2">
            <a:extLst>
              <a:ext uri="{FF2B5EF4-FFF2-40B4-BE49-F238E27FC236}">
                <a16:creationId xmlns:a16="http://schemas.microsoft.com/office/drawing/2014/main" id="{885E823F-DB63-57C7-EA22-A7B120F757B8}"/>
              </a:ext>
            </a:extLst>
          </p:cNvPr>
          <p:cNvSpPr/>
          <p:nvPr/>
        </p:nvSpPr>
        <p:spPr>
          <a:xfrm>
            <a:off x="6267476" y="5211960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5" name="T - 6">
            <a:extLst>
              <a:ext uri="{FF2B5EF4-FFF2-40B4-BE49-F238E27FC236}">
                <a16:creationId xmlns:a16="http://schemas.microsoft.com/office/drawing/2014/main" id="{3A81E1F1-AC9C-999B-73C5-E8926163D263}"/>
              </a:ext>
            </a:extLst>
          </p:cNvPr>
          <p:cNvSpPr txBox="1"/>
          <p:nvPr/>
        </p:nvSpPr>
        <p:spPr>
          <a:xfrm>
            <a:off x="6121784" y="5037702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76" name="T - PROG - 2">
            <a:extLst>
              <a:ext uri="{FF2B5EF4-FFF2-40B4-BE49-F238E27FC236}">
                <a16:creationId xmlns:a16="http://schemas.microsoft.com/office/drawing/2014/main" id="{432AE440-0450-46A0-1B89-77070B13AB71}"/>
              </a:ext>
            </a:extLst>
          </p:cNvPr>
          <p:cNvSpPr txBox="1"/>
          <p:nvPr/>
        </p:nvSpPr>
        <p:spPr>
          <a:xfrm>
            <a:off x="6539996" y="499063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77" name="T - PS3">
            <a:extLst>
              <a:ext uri="{FF2B5EF4-FFF2-40B4-BE49-F238E27FC236}">
                <a16:creationId xmlns:a16="http://schemas.microsoft.com/office/drawing/2014/main" id="{5271FA1F-FB2F-FBB7-83C5-21B759FC5081}"/>
              </a:ext>
            </a:extLst>
          </p:cNvPr>
          <p:cNvSpPr txBox="1"/>
          <p:nvPr/>
        </p:nvSpPr>
        <p:spPr>
          <a:xfrm>
            <a:off x="6105029" y="5875252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78" name="T - 5">
            <a:extLst>
              <a:ext uri="{FF2B5EF4-FFF2-40B4-BE49-F238E27FC236}">
                <a16:creationId xmlns:a16="http://schemas.microsoft.com/office/drawing/2014/main" id="{93F8CDEC-D4D6-D0CC-4DCB-C5AA6C4AE643}"/>
              </a:ext>
            </a:extLst>
          </p:cNvPr>
          <p:cNvSpPr txBox="1"/>
          <p:nvPr/>
        </p:nvSpPr>
        <p:spPr>
          <a:xfrm>
            <a:off x="6783447" y="5465066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79" name="T - PROG - 1">
            <a:extLst>
              <a:ext uri="{FF2B5EF4-FFF2-40B4-BE49-F238E27FC236}">
                <a16:creationId xmlns:a16="http://schemas.microsoft.com/office/drawing/2014/main" id="{7637CF93-7BFE-23EA-B1C0-5384ECF8173D}"/>
              </a:ext>
            </a:extLst>
          </p:cNvPr>
          <p:cNvSpPr txBox="1"/>
          <p:nvPr/>
        </p:nvSpPr>
        <p:spPr>
          <a:xfrm>
            <a:off x="6983260" y="524103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80" name="T - PS2">
            <a:extLst>
              <a:ext uri="{FF2B5EF4-FFF2-40B4-BE49-F238E27FC236}">
                <a16:creationId xmlns:a16="http://schemas.microsoft.com/office/drawing/2014/main" id="{7A5C07ED-D4CD-A3D3-E58F-BA616E9E49CA}"/>
              </a:ext>
            </a:extLst>
          </p:cNvPr>
          <p:cNvSpPr txBox="1"/>
          <p:nvPr/>
        </p:nvSpPr>
        <p:spPr>
          <a:xfrm>
            <a:off x="4319110" y="5889356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81" name="Freeform: Shape 280">
            <a:extLst>
              <a:ext uri="{FF2B5EF4-FFF2-40B4-BE49-F238E27FC236}">
                <a16:creationId xmlns:a16="http://schemas.microsoft.com/office/drawing/2014/main" id="{9CF3E3E0-EC1D-9FD0-DE26-4C4FA2562D46}"/>
              </a:ext>
            </a:extLst>
          </p:cNvPr>
          <p:cNvSpPr/>
          <p:nvPr/>
        </p:nvSpPr>
        <p:spPr>
          <a:xfrm>
            <a:off x="5976918" y="5476085"/>
            <a:ext cx="1119058" cy="874632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 h="400050">
                <a:moveTo>
                  <a:pt x="0" y="400050"/>
                </a:moveTo>
                <a:cubicBezTo>
                  <a:pt x="321310" y="44450"/>
                  <a:pt x="673100" y="8890"/>
                  <a:pt x="1043940" y="0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Freeform: Shape 281">
            <a:extLst>
              <a:ext uri="{FF2B5EF4-FFF2-40B4-BE49-F238E27FC236}">
                <a16:creationId xmlns:a16="http://schemas.microsoft.com/office/drawing/2014/main" id="{C31C2207-3917-6AE2-F698-E4C67035F2B6}"/>
              </a:ext>
            </a:extLst>
          </p:cNvPr>
          <p:cNvSpPr/>
          <p:nvPr/>
        </p:nvSpPr>
        <p:spPr>
          <a:xfrm>
            <a:off x="6274693" y="5212660"/>
            <a:ext cx="87630" cy="76200"/>
          </a:xfrm>
          <a:custGeom>
            <a:avLst/>
            <a:gdLst>
              <a:gd name="connsiteX0" fmla="*/ 0 w 87630"/>
              <a:gd name="connsiteY0" fmla="*/ 0 h 76200"/>
              <a:gd name="connsiteX1" fmla="*/ 87630 w 8763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630" h="76200">
                <a:moveTo>
                  <a:pt x="0" y="0"/>
                </a:moveTo>
                <a:lnTo>
                  <a:pt x="87630" y="7620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ysDash"/>
            <a:round/>
            <a:tailEnd type="oval" w="sm" len="sm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T - PS3">
            <a:extLst>
              <a:ext uri="{FF2B5EF4-FFF2-40B4-BE49-F238E27FC236}">
                <a16:creationId xmlns:a16="http://schemas.microsoft.com/office/drawing/2014/main" id="{907720BD-AD72-7788-AA2B-588B01C550BD}"/>
              </a:ext>
            </a:extLst>
          </p:cNvPr>
          <p:cNvSpPr txBox="1"/>
          <p:nvPr/>
        </p:nvSpPr>
        <p:spPr>
          <a:xfrm>
            <a:off x="5812505" y="6460911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84" name="T - PS3">
            <a:extLst>
              <a:ext uri="{FF2B5EF4-FFF2-40B4-BE49-F238E27FC236}">
                <a16:creationId xmlns:a16="http://schemas.microsoft.com/office/drawing/2014/main" id="{A1AA49B0-0271-42DC-68AB-4B07BF6DFE9E}"/>
              </a:ext>
            </a:extLst>
          </p:cNvPr>
          <p:cNvSpPr txBox="1"/>
          <p:nvPr/>
        </p:nvSpPr>
        <p:spPr>
          <a:xfrm>
            <a:off x="6077036" y="5952690"/>
            <a:ext cx="3808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TWIG</a:t>
            </a:r>
          </a:p>
        </p:txBody>
      </p:sp>
      <p:sp>
        <p:nvSpPr>
          <p:cNvPr id="286" name="Oval 285">
            <a:extLst>
              <a:ext uri="{FF2B5EF4-FFF2-40B4-BE49-F238E27FC236}">
                <a16:creationId xmlns:a16="http://schemas.microsoft.com/office/drawing/2014/main" id="{1AB6DC78-F13C-B040-809D-CFA5D49E83F3}"/>
              </a:ext>
            </a:extLst>
          </p:cNvPr>
          <p:cNvSpPr/>
          <p:nvPr/>
        </p:nvSpPr>
        <p:spPr>
          <a:xfrm>
            <a:off x="4467908" y="5739828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90" name="Freeform: Shape 289">
            <a:extLst>
              <a:ext uri="{FF2B5EF4-FFF2-40B4-BE49-F238E27FC236}">
                <a16:creationId xmlns:a16="http://schemas.microsoft.com/office/drawing/2014/main" id="{8642EDF0-E669-624A-EC75-D2C5B907CC6F}"/>
              </a:ext>
            </a:extLst>
          </p:cNvPr>
          <p:cNvSpPr/>
          <p:nvPr/>
        </p:nvSpPr>
        <p:spPr>
          <a:xfrm>
            <a:off x="4763985" y="4304800"/>
            <a:ext cx="278130" cy="1591348"/>
          </a:xfrm>
          <a:custGeom>
            <a:avLst/>
            <a:gdLst>
              <a:gd name="connsiteX0" fmla="*/ 0 w 278130"/>
              <a:gd name="connsiteY0" fmla="*/ 1421130 h 1421130"/>
              <a:gd name="connsiteX1" fmla="*/ 0 w 278130"/>
              <a:gd name="connsiteY1" fmla="*/ 438150 h 1421130"/>
              <a:gd name="connsiteX2" fmla="*/ 278130 w 278130"/>
              <a:gd name="connsiteY2" fmla="*/ 0 h 142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8130" h="1421130">
                <a:moveTo>
                  <a:pt x="0" y="1421130"/>
                </a:moveTo>
                <a:lnTo>
                  <a:pt x="0" y="438150"/>
                </a:lnTo>
                <a:lnTo>
                  <a:pt x="278130" y="0"/>
                </a:lnTo>
              </a:path>
            </a:pathLst>
          </a:custGeom>
          <a:noFill/>
          <a:ln w="19050" cap="rnd">
            <a:solidFill>
              <a:srgbClr val="FF99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Freeform: Shape 290">
            <a:extLst>
              <a:ext uri="{FF2B5EF4-FFF2-40B4-BE49-F238E27FC236}">
                <a16:creationId xmlns:a16="http://schemas.microsoft.com/office/drawing/2014/main" id="{0CA013C4-75C2-EAE6-09E2-C34715AA056F}"/>
              </a:ext>
            </a:extLst>
          </p:cNvPr>
          <p:cNvSpPr/>
          <p:nvPr/>
        </p:nvSpPr>
        <p:spPr>
          <a:xfrm>
            <a:off x="4761307" y="4297179"/>
            <a:ext cx="811530" cy="1605487"/>
          </a:xfrm>
          <a:custGeom>
            <a:avLst/>
            <a:gdLst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1530" h="1428750">
                <a:moveTo>
                  <a:pt x="0" y="1428750"/>
                </a:moveTo>
                <a:cubicBezTo>
                  <a:pt x="31750" y="1047750"/>
                  <a:pt x="116840" y="849630"/>
                  <a:pt x="232410" y="598170"/>
                </a:cubicBezTo>
                <a:lnTo>
                  <a:pt x="811530" y="0"/>
                </a:lnTo>
                <a:lnTo>
                  <a:pt x="811530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Oval 291">
            <a:extLst>
              <a:ext uri="{FF2B5EF4-FFF2-40B4-BE49-F238E27FC236}">
                <a16:creationId xmlns:a16="http://schemas.microsoft.com/office/drawing/2014/main" id="{17D6E0BE-54AC-8FFF-6A5A-3AF049D0F1FF}"/>
              </a:ext>
            </a:extLst>
          </p:cNvPr>
          <p:cNvSpPr/>
          <p:nvPr/>
        </p:nvSpPr>
        <p:spPr>
          <a:xfrm>
            <a:off x="4693511" y="5896149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93" name="T - PS3">
            <a:extLst>
              <a:ext uri="{FF2B5EF4-FFF2-40B4-BE49-F238E27FC236}">
                <a16:creationId xmlns:a16="http://schemas.microsoft.com/office/drawing/2014/main" id="{A9EE9D89-CCDB-4648-9E60-772A3F734FFC}"/>
              </a:ext>
            </a:extLst>
          </p:cNvPr>
          <p:cNvSpPr txBox="1"/>
          <p:nvPr/>
        </p:nvSpPr>
        <p:spPr>
          <a:xfrm>
            <a:off x="5342662" y="4154408"/>
            <a:ext cx="489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HIGH</a:t>
            </a:r>
          </a:p>
        </p:txBody>
      </p:sp>
      <p:sp>
        <p:nvSpPr>
          <p:cNvPr id="294" name="T - PS3">
            <a:extLst>
              <a:ext uri="{FF2B5EF4-FFF2-40B4-BE49-F238E27FC236}">
                <a16:creationId xmlns:a16="http://schemas.microsoft.com/office/drawing/2014/main" id="{A1FDA850-AFDB-E7E3-CFAB-8409EB6B0FB9}"/>
              </a:ext>
            </a:extLst>
          </p:cNvPr>
          <p:cNvSpPr txBox="1"/>
          <p:nvPr/>
        </p:nvSpPr>
        <p:spPr>
          <a:xfrm>
            <a:off x="4770444" y="4145595"/>
            <a:ext cx="489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HIGH</a:t>
            </a:r>
          </a:p>
        </p:txBody>
      </p:sp>
      <p:sp>
        <p:nvSpPr>
          <p:cNvPr id="295" name="T - PROG - 2">
            <a:extLst>
              <a:ext uri="{FF2B5EF4-FFF2-40B4-BE49-F238E27FC236}">
                <a16:creationId xmlns:a16="http://schemas.microsoft.com/office/drawing/2014/main" id="{2E602980-0A3C-B54D-A9AA-51FAB036B6B3}"/>
              </a:ext>
            </a:extLst>
          </p:cNvPr>
          <p:cNvSpPr txBox="1"/>
          <p:nvPr/>
        </p:nvSpPr>
        <p:spPr>
          <a:xfrm>
            <a:off x="5541061" y="420537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96" name="T - 6">
            <a:extLst>
              <a:ext uri="{FF2B5EF4-FFF2-40B4-BE49-F238E27FC236}">
                <a16:creationId xmlns:a16="http://schemas.microsoft.com/office/drawing/2014/main" id="{1E3F1D72-5405-A8BA-F204-AB972A46270E}"/>
              </a:ext>
            </a:extLst>
          </p:cNvPr>
          <p:cNvSpPr txBox="1"/>
          <p:nvPr/>
        </p:nvSpPr>
        <p:spPr>
          <a:xfrm>
            <a:off x="4509153" y="4651856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</p:txBody>
      </p:sp>
      <p:sp>
        <p:nvSpPr>
          <p:cNvPr id="297" name="T - 6">
            <a:extLst>
              <a:ext uri="{FF2B5EF4-FFF2-40B4-BE49-F238E27FC236}">
                <a16:creationId xmlns:a16="http://schemas.microsoft.com/office/drawing/2014/main" id="{CE501CD0-66B1-1C15-BE8F-293ADC548C92}"/>
              </a:ext>
            </a:extLst>
          </p:cNvPr>
          <p:cNvSpPr txBox="1"/>
          <p:nvPr/>
        </p:nvSpPr>
        <p:spPr>
          <a:xfrm>
            <a:off x="4759746" y="4770599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sp>
        <p:nvSpPr>
          <p:cNvPr id="299" name="Oval 298">
            <a:extLst>
              <a:ext uri="{FF2B5EF4-FFF2-40B4-BE49-F238E27FC236}">
                <a16:creationId xmlns:a16="http://schemas.microsoft.com/office/drawing/2014/main" id="{DF8FA3FE-B415-E660-F019-97CDABC92A42}"/>
              </a:ext>
            </a:extLst>
          </p:cNvPr>
          <p:cNvSpPr/>
          <p:nvPr/>
        </p:nvSpPr>
        <p:spPr>
          <a:xfrm>
            <a:off x="7068053" y="5909936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00" name="T - 5">
            <a:extLst>
              <a:ext uri="{FF2B5EF4-FFF2-40B4-BE49-F238E27FC236}">
                <a16:creationId xmlns:a16="http://schemas.microsoft.com/office/drawing/2014/main" id="{355B994A-7809-8F64-65DF-9E7AF2AE3CD9}"/>
              </a:ext>
            </a:extLst>
          </p:cNvPr>
          <p:cNvSpPr txBox="1"/>
          <p:nvPr/>
        </p:nvSpPr>
        <p:spPr>
          <a:xfrm>
            <a:off x="4082654" y="5102479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4-6</a:t>
            </a:r>
          </a:p>
        </p:txBody>
      </p:sp>
      <p:sp>
        <p:nvSpPr>
          <p:cNvPr id="301" name="T - PROG - 2">
            <a:extLst>
              <a:ext uri="{FF2B5EF4-FFF2-40B4-BE49-F238E27FC236}">
                <a16:creationId xmlns:a16="http://schemas.microsoft.com/office/drawing/2014/main" id="{D431BD3E-09C3-4866-1FB9-5CA4761C3B82}"/>
              </a:ext>
            </a:extLst>
          </p:cNvPr>
          <p:cNvSpPr txBox="1"/>
          <p:nvPr/>
        </p:nvSpPr>
        <p:spPr>
          <a:xfrm>
            <a:off x="4661166" y="504868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302" name="T - PS2">
            <a:extLst>
              <a:ext uri="{FF2B5EF4-FFF2-40B4-BE49-F238E27FC236}">
                <a16:creationId xmlns:a16="http://schemas.microsoft.com/office/drawing/2014/main" id="{BD498954-2761-3F10-22E7-DF82F74530A3}"/>
              </a:ext>
            </a:extLst>
          </p:cNvPr>
          <p:cNvSpPr txBox="1"/>
          <p:nvPr/>
        </p:nvSpPr>
        <p:spPr>
          <a:xfrm>
            <a:off x="5756572" y="6523155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303" name="T - PS2">
            <a:extLst>
              <a:ext uri="{FF2B5EF4-FFF2-40B4-BE49-F238E27FC236}">
                <a16:creationId xmlns:a16="http://schemas.microsoft.com/office/drawing/2014/main" id="{E6C58D17-B052-509E-0C1D-4E4DFDCDB7B0}"/>
              </a:ext>
            </a:extLst>
          </p:cNvPr>
          <p:cNvSpPr txBox="1"/>
          <p:nvPr/>
        </p:nvSpPr>
        <p:spPr>
          <a:xfrm>
            <a:off x="4546000" y="6040638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05" name="T - PS2">
            <a:extLst>
              <a:ext uri="{FF2B5EF4-FFF2-40B4-BE49-F238E27FC236}">
                <a16:creationId xmlns:a16="http://schemas.microsoft.com/office/drawing/2014/main" id="{17D95921-2E5C-34C9-31D6-382B964AE72E}"/>
              </a:ext>
            </a:extLst>
          </p:cNvPr>
          <p:cNvSpPr txBox="1"/>
          <p:nvPr/>
        </p:nvSpPr>
        <p:spPr>
          <a:xfrm>
            <a:off x="4235575" y="5951900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SQUIRLE</a:t>
            </a:r>
          </a:p>
        </p:txBody>
      </p:sp>
      <p:sp>
        <p:nvSpPr>
          <p:cNvPr id="308" name="Freeform: Shape 307">
            <a:extLst>
              <a:ext uri="{FF2B5EF4-FFF2-40B4-BE49-F238E27FC236}">
                <a16:creationId xmlns:a16="http://schemas.microsoft.com/office/drawing/2014/main" id="{673B74BC-9692-61B2-0F58-11AE18DF6D82}"/>
              </a:ext>
            </a:extLst>
          </p:cNvPr>
          <p:cNvSpPr/>
          <p:nvPr/>
        </p:nvSpPr>
        <p:spPr>
          <a:xfrm flipH="1">
            <a:off x="4137390" y="5267026"/>
            <a:ext cx="661035" cy="466725"/>
          </a:xfrm>
          <a:custGeom>
            <a:avLst/>
            <a:gdLst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1035" h="466725">
                <a:moveTo>
                  <a:pt x="247650" y="466725"/>
                </a:moveTo>
                <a:lnTo>
                  <a:pt x="247650" y="81915"/>
                </a:lnTo>
                <a:cubicBezTo>
                  <a:pt x="338455" y="2540"/>
                  <a:pt x="488315" y="3175"/>
                  <a:pt x="588645" y="3810"/>
                </a:cubicBezTo>
                <a:cubicBezTo>
                  <a:pt x="627380" y="635"/>
                  <a:pt x="654685" y="24130"/>
                  <a:pt x="661035" y="45720"/>
                </a:cubicBezTo>
                <a:cubicBezTo>
                  <a:pt x="657225" y="83185"/>
                  <a:pt x="640080" y="97790"/>
                  <a:pt x="596265" y="95250"/>
                </a:cubicBezTo>
                <a:cubicBezTo>
                  <a:pt x="384175" y="99695"/>
                  <a:pt x="193040" y="69850"/>
                  <a:pt x="0" y="0"/>
                </a:cubicBez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T - PS2">
            <a:extLst>
              <a:ext uri="{FF2B5EF4-FFF2-40B4-BE49-F238E27FC236}">
                <a16:creationId xmlns:a16="http://schemas.microsoft.com/office/drawing/2014/main" id="{1DC08950-923B-B823-2167-473355813553}"/>
              </a:ext>
            </a:extLst>
          </p:cNvPr>
          <p:cNvSpPr txBox="1"/>
          <p:nvPr/>
        </p:nvSpPr>
        <p:spPr>
          <a:xfrm>
            <a:off x="4498159" y="6108075"/>
            <a:ext cx="551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POST READ</a:t>
            </a:r>
          </a:p>
        </p:txBody>
      </p:sp>
      <p:sp>
        <p:nvSpPr>
          <p:cNvPr id="310" name="Freeform: Shape 309">
            <a:extLst>
              <a:ext uri="{FF2B5EF4-FFF2-40B4-BE49-F238E27FC236}">
                <a16:creationId xmlns:a16="http://schemas.microsoft.com/office/drawing/2014/main" id="{68318DF2-F7A9-2C48-01D1-73EE3D30FB0A}"/>
              </a:ext>
            </a:extLst>
          </p:cNvPr>
          <p:cNvSpPr/>
          <p:nvPr/>
        </p:nvSpPr>
        <p:spPr>
          <a:xfrm>
            <a:off x="5257800" y="6047740"/>
            <a:ext cx="1851660" cy="693218"/>
          </a:xfrm>
          <a:custGeom>
            <a:avLst/>
            <a:gdLst>
              <a:gd name="connsiteX0" fmla="*/ 1851660 w 1851660"/>
              <a:gd name="connsiteY0" fmla="*/ 0 h 601980"/>
              <a:gd name="connsiteX1" fmla="*/ 1139190 w 1851660"/>
              <a:gd name="connsiteY1" fmla="*/ 144780 h 601980"/>
              <a:gd name="connsiteX2" fmla="*/ 815340 w 1851660"/>
              <a:gd name="connsiteY2" fmla="*/ 586740 h 601980"/>
              <a:gd name="connsiteX3" fmla="*/ 0 w 1851660"/>
              <a:gd name="connsiteY3" fmla="*/ 601980 h 601980"/>
              <a:gd name="connsiteX0" fmla="*/ 1851660 w 1851660"/>
              <a:gd name="connsiteY0" fmla="*/ 0 h 601980"/>
              <a:gd name="connsiteX1" fmla="*/ 1139190 w 1851660"/>
              <a:gd name="connsiteY1" fmla="*/ 144780 h 601980"/>
              <a:gd name="connsiteX2" fmla="*/ 815340 w 1851660"/>
              <a:gd name="connsiteY2" fmla="*/ 586740 h 601980"/>
              <a:gd name="connsiteX3" fmla="*/ 0 w 1851660"/>
              <a:gd name="connsiteY3" fmla="*/ 601980 h 601980"/>
              <a:gd name="connsiteX0" fmla="*/ 1851660 w 1851660"/>
              <a:gd name="connsiteY0" fmla="*/ 0 h 601980"/>
              <a:gd name="connsiteX1" fmla="*/ 1139190 w 1851660"/>
              <a:gd name="connsiteY1" fmla="*/ 144780 h 601980"/>
              <a:gd name="connsiteX2" fmla="*/ 815340 w 1851660"/>
              <a:gd name="connsiteY2" fmla="*/ 586740 h 601980"/>
              <a:gd name="connsiteX3" fmla="*/ 0 w 1851660"/>
              <a:gd name="connsiteY3" fmla="*/ 601980 h 601980"/>
              <a:gd name="connsiteX0" fmla="*/ 1851660 w 1851660"/>
              <a:gd name="connsiteY0" fmla="*/ 0 h 647865"/>
              <a:gd name="connsiteX1" fmla="*/ 1139190 w 1851660"/>
              <a:gd name="connsiteY1" fmla="*/ 144780 h 647865"/>
              <a:gd name="connsiteX2" fmla="*/ 815340 w 1851660"/>
              <a:gd name="connsiteY2" fmla="*/ 586740 h 647865"/>
              <a:gd name="connsiteX3" fmla="*/ 0 w 1851660"/>
              <a:gd name="connsiteY3" fmla="*/ 601980 h 647865"/>
              <a:gd name="connsiteX0" fmla="*/ 1851660 w 1851660"/>
              <a:gd name="connsiteY0" fmla="*/ 0 h 687229"/>
              <a:gd name="connsiteX1" fmla="*/ 1139190 w 1851660"/>
              <a:gd name="connsiteY1" fmla="*/ 144780 h 687229"/>
              <a:gd name="connsiteX2" fmla="*/ 815340 w 1851660"/>
              <a:gd name="connsiteY2" fmla="*/ 586740 h 687229"/>
              <a:gd name="connsiteX3" fmla="*/ 0 w 1851660"/>
              <a:gd name="connsiteY3" fmla="*/ 601980 h 687229"/>
              <a:gd name="connsiteX0" fmla="*/ 1851660 w 1851660"/>
              <a:gd name="connsiteY0" fmla="*/ 0 h 710687"/>
              <a:gd name="connsiteX1" fmla="*/ 1139190 w 1851660"/>
              <a:gd name="connsiteY1" fmla="*/ 144780 h 710687"/>
              <a:gd name="connsiteX2" fmla="*/ 826770 w 1851660"/>
              <a:gd name="connsiteY2" fmla="*/ 628650 h 710687"/>
              <a:gd name="connsiteX3" fmla="*/ 0 w 1851660"/>
              <a:gd name="connsiteY3" fmla="*/ 601980 h 710687"/>
              <a:gd name="connsiteX0" fmla="*/ 1851660 w 1851660"/>
              <a:gd name="connsiteY0" fmla="*/ 0 h 710687"/>
              <a:gd name="connsiteX1" fmla="*/ 1139190 w 1851660"/>
              <a:gd name="connsiteY1" fmla="*/ 144780 h 710687"/>
              <a:gd name="connsiteX2" fmla="*/ 826770 w 1851660"/>
              <a:gd name="connsiteY2" fmla="*/ 628650 h 710687"/>
              <a:gd name="connsiteX3" fmla="*/ 0 w 1851660"/>
              <a:gd name="connsiteY3" fmla="*/ 601980 h 710687"/>
              <a:gd name="connsiteX0" fmla="*/ 1851660 w 1851660"/>
              <a:gd name="connsiteY0" fmla="*/ 0 h 693218"/>
              <a:gd name="connsiteX1" fmla="*/ 1139190 w 1851660"/>
              <a:gd name="connsiteY1" fmla="*/ 144780 h 693218"/>
              <a:gd name="connsiteX2" fmla="*/ 826770 w 1851660"/>
              <a:gd name="connsiteY2" fmla="*/ 628650 h 693218"/>
              <a:gd name="connsiteX3" fmla="*/ 0 w 1851660"/>
              <a:gd name="connsiteY3" fmla="*/ 601980 h 693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1660" h="693218">
                <a:moveTo>
                  <a:pt x="1851660" y="0"/>
                </a:moveTo>
                <a:lnTo>
                  <a:pt x="1139190" y="144780"/>
                </a:lnTo>
                <a:cubicBezTo>
                  <a:pt x="1115060" y="421640"/>
                  <a:pt x="988060" y="561340"/>
                  <a:pt x="826770" y="628650"/>
                </a:cubicBezTo>
                <a:cubicBezTo>
                  <a:pt x="532130" y="725170"/>
                  <a:pt x="233680" y="711200"/>
                  <a:pt x="0" y="601980"/>
                </a:cubicBez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Freeform: Shape 310">
            <a:extLst>
              <a:ext uri="{FF2B5EF4-FFF2-40B4-BE49-F238E27FC236}">
                <a16:creationId xmlns:a16="http://schemas.microsoft.com/office/drawing/2014/main" id="{DD45CC4C-7411-63E3-E25F-5647A703063F}"/>
              </a:ext>
            </a:extLst>
          </p:cNvPr>
          <p:cNvSpPr/>
          <p:nvPr/>
        </p:nvSpPr>
        <p:spPr>
          <a:xfrm>
            <a:off x="4389120" y="6327140"/>
            <a:ext cx="876300" cy="327660"/>
          </a:xfrm>
          <a:custGeom>
            <a:avLst/>
            <a:gdLst>
              <a:gd name="connsiteX0" fmla="*/ 876300 w 876300"/>
              <a:gd name="connsiteY0" fmla="*/ 327660 h 327660"/>
              <a:gd name="connsiteX1" fmla="*/ 0 w 876300"/>
              <a:gd name="connsiteY1" fmla="*/ 0 h 327660"/>
              <a:gd name="connsiteX0" fmla="*/ 876300 w 876300"/>
              <a:gd name="connsiteY0" fmla="*/ 327660 h 327660"/>
              <a:gd name="connsiteX1" fmla="*/ 0 w 876300"/>
              <a:gd name="connsiteY1" fmla="*/ 0 h 327660"/>
              <a:gd name="connsiteX0" fmla="*/ 876300 w 876300"/>
              <a:gd name="connsiteY0" fmla="*/ 327660 h 327660"/>
              <a:gd name="connsiteX1" fmla="*/ 0 w 876300"/>
              <a:gd name="connsiteY1" fmla="*/ 0 h 32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6300" h="327660">
                <a:moveTo>
                  <a:pt x="876300" y="327660"/>
                </a:moveTo>
                <a:cubicBezTo>
                  <a:pt x="485140" y="274320"/>
                  <a:pt x="200660" y="180340"/>
                  <a:pt x="0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T - PS2">
            <a:extLst>
              <a:ext uri="{FF2B5EF4-FFF2-40B4-BE49-F238E27FC236}">
                <a16:creationId xmlns:a16="http://schemas.microsoft.com/office/drawing/2014/main" id="{7A1AD2FD-B011-D96B-ECEA-67C3AF782B75}"/>
              </a:ext>
            </a:extLst>
          </p:cNvPr>
          <p:cNvSpPr txBox="1"/>
          <p:nvPr/>
        </p:nvSpPr>
        <p:spPr>
          <a:xfrm>
            <a:off x="4025679" y="6199838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313" name="T - PS3">
            <a:extLst>
              <a:ext uri="{FF2B5EF4-FFF2-40B4-BE49-F238E27FC236}">
                <a16:creationId xmlns:a16="http://schemas.microsoft.com/office/drawing/2014/main" id="{D15AB8F1-FADA-D87B-DF06-2F00D35546D5}"/>
              </a:ext>
            </a:extLst>
          </p:cNvPr>
          <p:cNvSpPr txBox="1"/>
          <p:nvPr/>
        </p:nvSpPr>
        <p:spPr>
          <a:xfrm>
            <a:off x="6872374" y="6074022"/>
            <a:ext cx="42312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ORBIT</a:t>
            </a:r>
          </a:p>
        </p:txBody>
      </p:sp>
      <p:sp>
        <p:nvSpPr>
          <p:cNvPr id="314" name="Rectangle 313">
            <a:extLst>
              <a:ext uri="{FF2B5EF4-FFF2-40B4-BE49-F238E27FC236}">
                <a16:creationId xmlns:a16="http://schemas.microsoft.com/office/drawing/2014/main" id="{BE67776C-FDCF-0BFF-8CDF-E919BE820376}"/>
              </a:ext>
            </a:extLst>
          </p:cNvPr>
          <p:cNvSpPr/>
          <p:nvPr/>
        </p:nvSpPr>
        <p:spPr>
          <a:xfrm>
            <a:off x="1853154" y="8630360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5" name="Oval 314">
            <a:extLst>
              <a:ext uri="{FF2B5EF4-FFF2-40B4-BE49-F238E27FC236}">
                <a16:creationId xmlns:a16="http://schemas.microsoft.com/office/drawing/2014/main" id="{FF1C9105-D133-ED03-1DBE-DF7E6E23C248}"/>
              </a:ext>
            </a:extLst>
          </p:cNvPr>
          <p:cNvSpPr/>
          <p:nvPr/>
        </p:nvSpPr>
        <p:spPr>
          <a:xfrm>
            <a:off x="2054576" y="863036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BBCF2F07-D174-8794-A608-493FDAA469B5}"/>
              </a:ext>
            </a:extLst>
          </p:cNvPr>
          <p:cNvSpPr/>
          <p:nvPr/>
        </p:nvSpPr>
        <p:spPr>
          <a:xfrm>
            <a:off x="2255998" y="863036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7" name="Oval 316">
            <a:extLst>
              <a:ext uri="{FF2B5EF4-FFF2-40B4-BE49-F238E27FC236}">
                <a16:creationId xmlns:a16="http://schemas.microsoft.com/office/drawing/2014/main" id="{B605B9A9-428E-BFA9-363C-4978017707A1}"/>
              </a:ext>
            </a:extLst>
          </p:cNvPr>
          <p:cNvSpPr/>
          <p:nvPr/>
        </p:nvSpPr>
        <p:spPr>
          <a:xfrm>
            <a:off x="1651732" y="863036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8" name="Oval 317">
            <a:extLst>
              <a:ext uri="{FF2B5EF4-FFF2-40B4-BE49-F238E27FC236}">
                <a16:creationId xmlns:a16="http://schemas.microsoft.com/office/drawing/2014/main" id="{CB847D88-58EE-855C-8EBF-0C395640669A}"/>
              </a:ext>
            </a:extLst>
          </p:cNvPr>
          <p:cNvSpPr/>
          <p:nvPr/>
        </p:nvSpPr>
        <p:spPr>
          <a:xfrm>
            <a:off x="1450310" y="863036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9" name="Oval 318">
            <a:extLst>
              <a:ext uri="{FF2B5EF4-FFF2-40B4-BE49-F238E27FC236}">
                <a16:creationId xmlns:a16="http://schemas.microsoft.com/office/drawing/2014/main" id="{9FEE3D48-E187-A680-89A0-A10B4796DCE0}"/>
              </a:ext>
            </a:extLst>
          </p:cNvPr>
          <p:cNvSpPr/>
          <p:nvPr/>
        </p:nvSpPr>
        <p:spPr>
          <a:xfrm>
            <a:off x="1853154" y="916799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20" name="Oval 319">
            <a:extLst>
              <a:ext uri="{FF2B5EF4-FFF2-40B4-BE49-F238E27FC236}">
                <a16:creationId xmlns:a16="http://schemas.microsoft.com/office/drawing/2014/main" id="{662294FE-E6DB-C80E-8765-951F64B4B910}"/>
              </a:ext>
            </a:extLst>
          </p:cNvPr>
          <p:cNvSpPr/>
          <p:nvPr/>
        </p:nvSpPr>
        <p:spPr>
          <a:xfrm>
            <a:off x="2457420" y="8630360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21" name="Oval 320">
            <a:extLst>
              <a:ext uri="{FF2B5EF4-FFF2-40B4-BE49-F238E27FC236}">
                <a16:creationId xmlns:a16="http://schemas.microsoft.com/office/drawing/2014/main" id="{C495A788-B33E-2C50-D4E7-7930FDB4967F}"/>
              </a:ext>
            </a:extLst>
          </p:cNvPr>
          <p:cNvSpPr/>
          <p:nvPr/>
        </p:nvSpPr>
        <p:spPr>
          <a:xfrm>
            <a:off x="1853154" y="947746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288607AD-DF37-AD95-3E7E-A004E01EB557}"/>
              </a:ext>
            </a:extLst>
          </p:cNvPr>
          <p:cNvSpPr txBox="1"/>
          <p:nvPr/>
        </p:nvSpPr>
        <p:spPr>
          <a:xfrm>
            <a:off x="404338" y="6791559"/>
            <a:ext cx="34747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NORTH RT CLAMP </a:t>
            </a:r>
          </a:p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JET Z TWIG F CHOP</a:t>
            </a:r>
          </a:p>
        </p:txBody>
      </p:sp>
      <p:sp>
        <p:nvSpPr>
          <p:cNvPr id="323" name="T - 6">
            <a:extLst>
              <a:ext uri="{FF2B5EF4-FFF2-40B4-BE49-F238E27FC236}">
                <a16:creationId xmlns:a16="http://schemas.microsoft.com/office/drawing/2014/main" id="{89226565-D322-5AD6-16F7-4ED78294782E}"/>
              </a:ext>
            </a:extLst>
          </p:cNvPr>
          <p:cNvSpPr txBox="1"/>
          <p:nvPr/>
        </p:nvSpPr>
        <p:spPr>
          <a:xfrm>
            <a:off x="1040464" y="8601163"/>
            <a:ext cx="490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324" name="STICK 2">
            <a:extLst>
              <a:ext uri="{FF2B5EF4-FFF2-40B4-BE49-F238E27FC236}">
                <a16:creationId xmlns:a16="http://schemas.microsoft.com/office/drawing/2014/main" id="{0D1BBC2A-F0BF-9EC2-E7F8-400D270F3E20}"/>
              </a:ext>
            </a:extLst>
          </p:cNvPr>
          <p:cNvSpPr/>
          <p:nvPr/>
        </p:nvSpPr>
        <p:spPr>
          <a:xfrm>
            <a:off x="3027007" y="8113752"/>
            <a:ext cx="390525" cy="670753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5" name="T - 6">
            <a:extLst>
              <a:ext uri="{FF2B5EF4-FFF2-40B4-BE49-F238E27FC236}">
                <a16:creationId xmlns:a16="http://schemas.microsoft.com/office/drawing/2014/main" id="{95B0BD8F-7EE3-36B3-9370-D8068148BAF3}"/>
              </a:ext>
            </a:extLst>
          </p:cNvPr>
          <p:cNvSpPr txBox="1"/>
          <p:nvPr/>
        </p:nvSpPr>
        <p:spPr>
          <a:xfrm>
            <a:off x="2873021" y="7918063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26" name="T - PROG - 2">
            <a:extLst>
              <a:ext uri="{FF2B5EF4-FFF2-40B4-BE49-F238E27FC236}">
                <a16:creationId xmlns:a16="http://schemas.microsoft.com/office/drawing/2014/main" id="{9B803061-69E7-3ECF-45D9-167CE35C7C6E}"/>
              </a:ext>
            </a:extLst>
          </p:cNvPr>
          <p:cNvSpPr txBox="1"/>
          <p:nvPr/>
        </p:nvSpPr>
        <p:spPr>
          <a:xfrm>
            <a:off x="3331751" y="788219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27" name="T - PS3">
            <a:extLst>
              <a:ext uri="{FF2B5EF4-FFF2-40B4-BE49-F238E27FC236}">
                <a16:creationId xmlns:a16="http://schemas.microsoft.com/office/drawing/2014/main" id="{E0DA196F-7D2E-8F16-4ABC-B108D899E854}"/>
              </a:ext>
            </a:extLst>
          </p:cNvPr>
          <p:cNvSpPr txBox="1"/>
          <p:nvPr/>
        </p:nvSpPr>
        <p:spPr>
          <a:xfrm>
            <a:off x="2377269" y="8767537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28" name="T - 5">
            <a:extLst>
              <a:ext uri="{FF2B5EF4-FFF2-40B4-BE49-F238E27FC236}">
                <a16:creationId xmlns:a16="http://schemas.microsoft.com/office/drawing/2014/main" id="{5ABD7D2A-706C-3E7A-E9FB-648908BAAD6C}"/>
              </a:ext>
            </a:extLst>
          </p:cNvPr>
          <p:cNvSpPr txBox="1"/>
          <p:nvPr/>
        </p:nvSpPr>
        <p:spPr>
          <a:xfrm>
            <a:off x="3407411" y="8355955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329" name="T - PROG - 1">
            <a:extLst>
              <a:ext uri="{FF2B5EF4-FFF2-40B4-BE49-F238E27FC236}">
                <a16:creationId xmlns:a16="http://schemas.microsoft.com/office/drawing/2014/main" id="{F735745B-9BAA-D320-D493-AE138EE7C50F}"/>
              </a:ext>
            </a:extLst>
          </p:cNvPr>
          <p:cNvSpPr txBox="1"/>
          <p:nvPr/>
        </p:nvSpPr>
        <p:spPr>
          <a:xfrm>
            <a:off x="3610235" y="8117551"/>
            <a:ext cx="149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30" name="T - PS2">
            <a:extLst>
              <a:ext uri="{FF2B5EF4-FFF2-40B4-BE49-F238E27FC236}">
                <a16:creationId xmlns:a16="http://schemas.microsoft.com/office/drawing/2014/main" id="{E105F2D4-1FE6-47E1-5F73-7CBED834E3A3}"/>
              </a:ext>
            </a:extLst>
          </p:cNvPr>
          <p:cNvSpPr txBox="1"/>
          <p:nvPr/>
        </p:nvSpPr>
        <p:spPr>
          <a:xfrm>
            <a:off x="775008" y="8752077"/>
            <a:ext cx="37507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31" name="Freeform: Shape 330">
            <a:extLst>
              <a:ext uri="{FF2B5EF4-FFF2-40B4-BE49-F238E27FC236}">
                <a16:creationId xmlns:a16="http://schemas.microsoft.com/office/drawing/2014/main" id="{9E1F98D4-E681-F0FE-A0AC-62E79026F9B6}"/>
              </a:ext>
            </a:extLst>
          </p:cNvPr>
          <p:cNvSpPr/>
          <p:nvPr/>
        </p:nvSpPr>
        <p:spPr>
          <a:xfrm>
            <a:off x="2544976" y="8368369"/>
            <a:ext cx="1197158" cy="271711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 h="400050">
                <a:moveTo>
                  <a:pt x="0" y="400050"/>
                </a:moveTo>
                <a:cubicBezTo>
                  <a:pt x="321310" y="44450"/>
                  <a:pt x="673100" y="8890"/>
                  <a:pt x="1043940" y="0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Freeform: Shape 331">
            <a:extLst>
              <a:ext uri="{FF2B5EF4-FFF2-40B4-BE49-F238E27FC236}">
                <a16:creationId xmlns:a16="http://schemas.microsoft.com/office/drawing/2014/main" id="{A9D69567-32EF-770D-7270-91CE4DD6516C}"/>
              </a:ext>
            </a:extLst>
          </p:cNvPr>
          <p:cNvSpPr/>
          <p:nvPr/>
        </p:nvSpPr>
        <p:spPr>
          <a:xfrm>
            <a:off x="3049702" y="8122249"/>
            <a:ext cx="87630" cy="89746"/>
          </a:xfrm>
          <a:custGeom>
            <a:avLst/>
            <a:gdLst>
              <a:gd name="connsiteX0" fmla="*/ 0 w 87630"/>
              <a:gd name="connsiteY0" fmla="*/ 0 h 76200"/>
              <a:gd name="connsiteX1" fmla="*/ 87630 w 8763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630" h="76200">
                <a:moveTo>
                  <a:pt x="0" y="0"/>
                </a:moveTo>
                <a:lnTo>
                  <a:pt x="87630" y="7620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oval" w="sm" len="sm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T - PS3">
            <a:extLst>
              <a:ext uri="{FF2B5EF4-FFF2-40B4-BE49-F238E27FC236}">
                <a16:creationId xmlns:a16="http://schemas.microsoft.com/office/drawing/2014/main" id="{B059ED63-3F15-3A8D-591B-0CB5F3D2F8A3}"/>
              </a:ext>
            </a:extLst>
          </p:cNvPr>
          <p:cNvSpPr txBox="1"/>
          <p:nvPr/>
        </p:nvSpPr>
        <p:spPr>
          <a:xfrm>
            <a:off x="1907963" y="9414694"/>
            <a:ext cx="486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sp>
        <p:nvSpPr>
          <p:cNvPr id="334" name="T - PS3">
            <a:extLst>
              <a:ext uri="{FF2B5EF4-FFF2-40B4-BE49-F238E27FC236}">
                <a16:creationId xmlns:a16="http://schemas.microsoft.com/office/drawing/2014/main" id="{251F6FB0-B263-8BDB-F16F-A5ABC8A29502}"/>
              </a:ext>
            </a:extLst>
          </p:cNvPr>
          <p:cNvSpPr txBox="1"/>
          <p:nvPr/>
        </p:nvSpPr>
        <p:spPr>
          <a:xfrm>
            <a:off x="2841795" y="8950979"/>
            <a:ext cx="3808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TWIG</a:t>
            </a:r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53B31F5B-2F9B-FFC5-4B33-9CE444E36591}"/>
              </a:ext>
            </a:extLst>
          </p:cNvPr>
          <p:cNvSpPr/>
          <p:nvPr/>
        </p:nvSpPr>
        <p:spPr>
          <a:xfrm>
            <a:off x="2944260" y="8767537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40" name="Freeform: Shape 339">
            <a:extLst>
              <a:ext uri="{FF2B5EF4-FFF2-40B4-BE49-F238E27FC236}">
                <a16:creationId xmlns:a16="http://schemas.microsoft.com/office/drawing/2014/main" id="{13E5D302-C561-78E6-C635-90073D8319E1}"/>
              </a:ext>
            </a:extLst>
          </p:cNvPr>
          <p:cNvSpPr/>
          <p:nvPr/>
        </p:nvSpPr>
        <p:spPr>
          <a:xfrm>
            <a:off x="1036225" y="7197085"/>
            <a:ext cx="278130" cy="1421130"/>
          </a:xfrm>
          <a:custGeom>
            <a:avLst/>
            <a:gdLst>
              <a:gd name="connsiteX0" fmla="*/ 0 w 278130"/>
              <a:gd name="connsiteY0" fmla="*/ 1421130 h 1421130"/>
              <a:gd name="connsiteX1" fmla="*/ 0 w 278130"/>
              <a:gd name="connsiteY1" fmla="*/ 438150 h 1421130"/>
              <a:gd name="connsiteX2" fmla="*/ 278130 w 278130"/>
              <a:gd name="connsiteY2" fmla="*/ 0 h 142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8130" h="1421130">
                <a:moveTo>
                  <a:pt x="0" y="1421130"/>
                </a:moveTo>
                <a:lnTo>
                  <a:pt x="0" y="438150"/>
                </a:lnTo>
                <a:lnTo>
                  <a:pt x="278130" y="0"/>
                </a:lnTo>
              </a:path>
            </a:pathLst>
          </a:custGeom>
          <a:noFill/>
          <a:ln w="19050" cap="rnd">
            <a:solidFill>
              <a:srgbClr val="00B0F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Freeform: Shape 340">
            <a:extLst>
              <a:ext uri="{FF2B5EF4-FFF2-40B4-BE49-F238E27FC236}">
                <a16:creationId xmlns:a16="http://schemas.microsoft.com/office/drawing/2014/main" id="{A6990AD3-1C96-55C4-B431-8495BCED9BEB}"/>
              </a:ext>
            </a:extLst>
          </p:cNvPr>
          <p:cNvSpPr/>
          <p:nvPr/>
        </p:nvSpPr>
        <p:spPr>
          <a:xfrm>
            <a:off x="1033547" y="7189465"/>
            <a:ext cx="811530" cy="1428750"/>
          </a:xfrm>
          <a:custGeom>
            <a:avLst/>
            <a:gdLst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1530" h="1428750">
                <a:moveTo>
                  <a:pt x="0" y="1428750"/>
                </a:moveTo>
                <a:cubicBezTo>
                  <a:pt x="31750" y="1047750"/>
                  <a:pt x="116840" y="849630"/>
                  <a:pt x="232410" y="598170"/>
                </a:cubicBezTo>
                <a:lnTo>
                  <a:pt x="811530" y="0"/>
                </a:lnTo>
                <a:lnTo>
                  <a:pt x="811530" y="0"/>
                </a:ln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Oval 341">
            <a:extLst>
              <a:ext uri="{FF2B5EF4-FFF2-40B4-BE49-F238E27FC236}">
                <a16:creationId xmlns:a16="http://schemas.microsoft.com/office/drawing/2014/main" id="{3FC1040D-8B06-E15E-C0BE-6973567BABD1}"/>
              </a:ext>
            </a:extLst>
          </p:cNvPr>
          <p:cNvSpPr/>
          <p:nvPr/>
        </p:nvSpPr>
        <p:spPr>
          <a:xfrm>
            <a:off x="950714" y="8630360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343" name="T - PS3">
            <a:extLst>
              <a:ext uri="{FF2B5EF4-FFF2-40B4-BE49-F238E27FC236}">
                <a16:creationId xmlns:a16="http://schemas.microsoft.com/office/drawing/2014/main" id="{43B61A1F-97E5-08D4-C162-AE33B1EAFD5B}"/>
              </a:ext>
            </a:extLst>
          </p:cNvPr>
          <p:cNvSpPr txBox="1"/>
          <p:nvPr/>
        </p:nvSpPr>
        <p:spPr>
          <a:xfrm>
            <a:off x="1614902" y="7046693"/>
            <a:ext cx="489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HIGH</a:t>
            </a:r>
          </a:p>
        </p:txBody>
      </p:sp>
      <p:sp>
        <p:nvSpPr>
          <p:cNvPr id="344" name="T - PS3">
            <a:extLst>
              <a:ext uri="{FF2B5EF4-FFF2-40B4-BE49-F238E27FC236}">
                <a16:creationId xmlns:a16="http://schemas.microsoft.com/office/drawing/2014/main" id="{C529948A-1403-BB56-6DFD-A823738AD941}"/>
              </a:ext>
            </a:extLst>
          </p:cNvPr>
          <p:cNvSpPr txBox="1"/>
          <p:nvPr/>
        </p:nvSpPr>
        <p:spPr>
          <a:xfrm>
            <a:off x="1042684" y="7037880"/>
            <a:ext cx="489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HIGH</a:t>
            </a:r>
          </a:p>
        </p:txBody>
      </p:sp>
      <p:sp>
        <p:nvSpPr>
          <p:cNvPr id="345" name="T - PROG - 2">
            <a:extLst>
              <a:ext uri="{FF2B5EF4-FFF2-40B4-BE49-F238E27FC236}">
                <a16:creationId xmlns:a16="http://schemas.microsoft.com/office/drawing/2014/main" id="{FCFECDA4-2204-ABB7-14C6-A91D2D1540B0}"/>
              </a:ext>
            </a:extLst>
          </p:cNvPr>
          <p:cNvSpPr txBox="1"/>
          <p:nvPr/>
        </p:nvSpPr>
        <p:spPr>
          <a:xfrm>
            <a:off x="1813301" y="709766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46" name="T - 6">
            <a:extLst>
              <a:ext uri="{FF2B5EF4-FFF2-40B4-BE49-F238E27FC236}">
                <a16:creationId xmlns:a16="http://schemas.microsoft.com/office/drawing/2014/main" id="{4A50472C-5242-F5DD-1577-D87AE2BD59F8}"/>
              </a:ext>
            </a:extLst>
          </p:cNvPr>
          <p:cNvSpPr txBox="1"/>
          <p:nvPr/>
        </p:nvSpPr>
        <p:spPr>
          <a:xfrm>
            <a:off x="781393" y="7544141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</p:txBody>
      </p:sp>
      <p:sp>
        <p:nvSpPr>
          <p:cNvPr id="347" name="T - 6">
            <a:extLst>
              <a:ext uri="{FF2B5EF4-FFF2-40B4-BE49-F238E27FC236}">
                <a16:creationId xmlns:a16="http://schemas.microsoft.com/office/drawing/2014/main" id="{256475BC-C5A6-B1DB-08DA-5BD956F7F1A7}"/>
              </a:ext>
            </a:extLst>
          </p:cNvPr>
          <p:cNvSpPr txBox="1"/>
          <p:nvPr/>
        </p:nvSpPr>
        <p:spPr>
          <a:xfrm>
            <a:off x="1031986" y="7662884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sp>
        <p:nvSpPr>
          <p:cNvPr id="348" name="Freeform: Shape 347">
            <a:extLst>
              <a:ext uri="{FF2B5EF4-FFF2-40B4-BE49-F238E27FC236}">
                <a16:creationId xmlns:a16="http://schemas.microsoft.com/office/drawing/2014/main" id="{902B791A-B741-A88D-DFF2-044D250DD6CA}"/>
              </a:ext>
            </a:extLst>
          </p:cNvPr>
          <p:cNvSpPr/>
          <p:nvPr/>
        </p:nvSpPr>
        <p:spPr>
          <a:xfrm flipH="1">
            <a:off x="588331" y="8197290"/>
            <a:ext cx="715518" cy="615950"/>
          </a:xfrm>
          <a:custGeom>
            <a:avLst/>
            <a:gdLst>
              <a:gd name="connsiteX0" fmla="*/ 0 w 685800"/>
              <a:gd name="connsiteY0" fmla="*/ 615950 h 615950"/>
              <a:gd name="connsiteX1" fmla="*/ 254000 w 685800"/>
              <a:gd name="connsiteY1" fmla="*/ 209550 h 615950"/>
              <a:gd name="connsiteX2" fmla="*/ 666750 w 685800"/>
              <a:gd name="connsiteY2" fmla="*/ 0 h 615950"/>
              <a:gd name="connsiteX3" fmla="*/ 685800 w 685800"/>
              <a:gd name="connsiteY3" fmla="*/ 95250 h 615950"/>
              <a:gd name="connsiteX4" fmla="*/ 50800 w 685800"/>
              <a:gd name="connsiteY4" fmla="*/ 88900 h 615950"/>
              <a:gd name="connsiteX0" fmla="*/ 0 w 685800"/>
              <a:gd name="connsiteY0" fmla="*/ 615950 h 615950"/>
              <a:gd name="connsiteX1" fmla="*/ 254000 w 685800"/>
              <a:gd name="connsiteY1" fmla="*/ 209550 h 615950"/>
              <a:gd name="connsiteX2" fmla="*/ 666750 w 685800"/>
              <a:gd name="connsiteY2" fmla="*/ 0 h 615950"/>
              <a:gd name="connsiteX3" fmla="*/ 685800 w 685800"/>
              <a:gd name="connsiteY3" fmla="*/ 95250 h 615950"/>
              <a:gd name="connsiteX4" fmla="*/ 50800 w 685800"/>
              <a:gd name="connsiteY4" fmla="*/ 88900 h 615950"/>
              <a:gd name="connsiteX0" fmla="*/ 0 w 694354"/>
              <a:gd name="connsiteY0" fmla="*/ 615950 h 615950"/>
              <a:gd name="connsiteX1" fmla="*/ 254000 w 694354"/>
              <a:gd name="connsiteY1" fmla="*/ 20955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0 w 694354"/>
              <a:gd name="connsiteY0" fmla="*/ 615950 h 615950"/>
              <a:gd name="connsiteX1" fmla="*/ 254000 w 694354"/>
              <a:gd name="connsiteY1" fmla="*/ 20955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0 w 694354"/>
              <a:gd name="connsiteY0" fmla="*/ 615950 h 615950"/>
              <a:gd name="connsiteX1" fmla="*/ 254000 w 694354"/>
              <a:gd name="connsiteY1" fmla="*/ 20955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0 w 694354"/>
              <a:gd name="connsiteY0" fmla="*/ 615950 h 615950"/>
              <a:gd name="connsiteX1" fmla="*/ 249659 w 694354"/>
              <a:gd name="connsiteY1" fmla="*/ 16002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0 w 694354"/>
              <a:gd name="connsiteY0" fmla="*/ 615950 h 615950"/>
              <a:gd name="connsiteX1" fmla="*/ 249659 w 694354"/>
              <a:gd name="connsiteY1" fmla="*/ 16002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0 w 694354"/>
              <a:gd name="connsiteY0" fmla="*/ 615950 h 615950"/>
              <a:gd name="connsiteX1" fmla="*/ 249659 w 694354"/>
              <a:gd name="connsiteY1" fmla="*/ 16002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  <a:gd name="connsiteX0" fmla="*/ 118531 w 812885"/>
              <a:gd name="connsiteY0" fmla="*/ 615950 h 615950"/>
              <a:gd name="connsiteX1" fmla="*/ 368190 w 812885"/>
              <a:gd name="connsiteY1" fmla="*/ 160020 h 615950"/>
              <a:gd name="connsiteX2" fmla="*/ 785281 w 812885"/>
              <a:gd name="connsiteY2" fmla="*/ 0 h 615950"/>
              <a:gd name="connsiteX3" fmla="*/ 804331 w 812885"/>
              <a:gd name="connsiteY3" fmla="*/ 95250 h 615950"/>
              <a:gd name="connsiteX4" fmla="*/ 0 w 812885"/>
              <a:gd name="connsiteY4" fmla="*/ 88900 h 615950"/>
              <a:gd name="connsiteX0" fmla="*/ 118531 w 812885"/>
              <a:gd name="connsiteY0" fmla="*/ 615950 h 615950"/>
              <a:gd name="connsiteX1" fmla="*/ 368190 w 812885"/>
              <a:gd name="connsiteY1" fmla="*/ 160020 h 615950"/>
              <a:gd name="connsiteX2" fmla="*/ 785281 w 812885"/>
              <a:gd name="connsiteY2" fmla="*/ 0 h 615950"/>
              <a:gd name="connsiteX3" fmla="*/ 804331 w 812885"/>
              <a:gd name="connsiteY3" fmla="*/ 95250 h 615950"/>
              <a:gd name="connsiteX4" fmla="*/ 0 w 812885"/>
              <a:gd name="connsiteY4" fmla="*/ 88900 h 615950"/>
              <a:gd name="connsiteX0" fmla="*/ 118531 w 815396"/>
              <a:gd name="connsiteY0" fmla="*/ 615950 h 615950"/>
              <a:gd name="connsiteX1" fmla="*/ 368190 w 815396"/>
              <a:gd name="connsiteY1" fmla="*/ 160020 h 615950"/>
              <a:gd name="connsiteX2" fmla="*/ 785281 w 815396"/>
              <a:gd name="connsiteY2" fmla="*/ 0 h 615950"/>
              <a:gd name="connsiteX3" fmla="*/ 804331 w 815396"/>
              <a:gd name="connsiteY3" fmla="*/ 95250 h 615950"/>
              <a:gd name="connsiteX4" fmla="*/ 0 w 815396"/>
              <a:gd name="connsiteY4" fmla="*/ 8890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15396" h="615950">
                <a:moveTo>
                  <a:pt x="118531" y="615950"/>
                </a:moveTo>
                <a:cubicBezTo>
                  <a:pt x="316085" y="507153"/>
                  <a:pt x="374702" y="306917"/>
                  <a:pt x="368190" y="160020"/>
                </a:cubicBezTo>
                <a:cubicBezTo>
                  <a:pt x="468144" y="60960"/>
                  <a:pt x="602833" y="15240"/>
                  <a:pt x="785281" y="0"/>
                </a:cubicBezTo>
                <a:cubicBezTo>
                  <a:pt x="824128" y="22225"/>
                  <a:pt x="819413" y="70643"/>
                  <a:pt x="804331" y="95250"/>
                </a:cubicBezTo>
                <a:cubicBezTo>
                  <a:pt x="536221" y="93133"/>
                  <a:pt x="257255" y="127212"/>
                  <a:pt x="0" y="8890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Oval 348">
            <a:extLst>
              <a:ext uri="{FF2B5EF4-FFF2-40B4-BE49-F238E27FC236}">
                <a16:creationId xmlns:a16="http://schemas.microsoft.com/office/drawing/2014/main" id="{1711F7EB-31DD-1772-941D-0BB8D10B1D51}"/>
              </a:ext>
            </a:extLst>
          </p:cNvPr>
          <p:cNvSpPr/>
          <p:nvPr/>
        </p:nvSpPr>
        <p:spPr>
          <a:xfrm>
            <a:off x="1121275" y="8812480"/>
            <a:ext cx="164592" cy="164592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50" name="T - 5">
            <a:extLst>
              <a:ext uri="{FF2B5EF4-FFF2-40B4-BE49-F238E27FC236}">
                <a16:creationId xmlns:a16="http://schemas.microsoft.com/office/drawing/2014/main" id="{A8B17B70-FCE6-7FB2-575C-8354CA96C989}"/>
              </a:ext>
            </a:extLst>
          </p:cNvPr>
          <p:cNvSpPr txBox="1"/>
          <p:nvPr/>
        </p:nvSpPr>
        <p:spPr>
          <a:xfrm>
            <a:off x="586485" y="8047955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4-6</a:t>
            </a:r>
          </a:p>
        </p:txBody>
      </p:sp>
      <p:sp>
        <p:nvSpPr>
          <p:cNvPr id="351" name="T - PROG - 2">
            <a:extLst>
              <a:ext uri="{FF2B5EF4-FFF2-40B4-BE49-F238E27FC236}">
                <a16:creationId xmlns:a16="http://schemas.microsoft.com/office/drawing/2014/main" id="{FD96A066-6023-45C8-262A-C7F1618C6D2F}"/>
              </a:ext>
            </a:extLst>
          </p:cNvPr>
          <p:cNvSpPr txBox="1"/>
          <p:nvPr/>
        </p:nvSpPr>
        <p:spPr>
          <a:xfrm>
            <a:off x="1185394" y="805781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352" name="T - PS2">
            <a:extLst>
              <a:ext uri="{FF2B5EF4-FFF2-40B4-BE49-F238E27FC236}">
                <a16:creationId xmlns:a16="http://schemas.microsoft.com/office/drawing/2014/main" id="{A42B11B6-4B0A-B2C4-AB35-D7181B257F68}"/>
              </a:ext>
            </a:extLst>
          </p:cNvPr>
          <p:cNvSpPr txBox="1"/>
          <p:nvPr/>
        </p:nvSpPr>
        <p:spPr>
          <a:xfrm>
            <a:off x="2312530" y="8829689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354" name="T - PS2">
            <a:extLst>
              <a:ext uri="{FF2B5EF4-FFF2-40B4-BE49-F238E27FC236}">
                <a16:creationId xmlns:a16="http://schemas.microsoft.com/office/drawing/2014/main" id="{15E23E84-E16C-8C0C-65B8-3CD0CAC5A4DF}"/>
              </a:ext>
            </a:extLst>
          </p:cNvPr>
          <p:cNvSpPr txBox="1"/>
          <p:nvPr/>
        </p:nvSpPr>
        <p:spPr>
          <a:xfrm>
            <a:off x="991497" y="8959991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55" name="T - PS2">
            <a:extLst>
              <a:ext uri="{FF2B5EF4-FFF2-40B4-BE49-F238E27FC236}">
                <a16:creationId xmlns:a16="http://schemas.microsoft.com/office/drawing/2014/main" id="{5DC50999-E26F-E3C9-5E2A-3BB0472A37B2}"/>
              </a:ext>
            </a:extLst>
          </p:cNvPr>
          <p:cNvSpPr txBox="1"/>
          <p:nvPr/>
        </p:nvSpPr>
        <p:spPr>
          <a:xfrm>
            <a:off x="954503" y="9034016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SQUIRLE</a:t>
            </a:r>
          </a:p>
        </p:txBody>
      </p:sp>
      <p:sp>
        <p:nvSpPr>
          <p:cNvPr id="358" name="T - PS2">
            <a:extLst>
              <a:ext uri="{FF2B5EF4-FFF2-40B4-BE49-F238E27FC236}">
                <a16:creationId xmlns:a16="http://schemas.microsoft.com/office/drawing/2014/main" id="{2F1D5D98-02E3-1CDA-50F3-0C5B379AF8E9}"/>
              </a:ext>
            </a:extLst>
          </p:cNvPr>
          <p:cNvSpPr txBox="1"/>
          <p:nvPr/>
        </p:nvSpPr>
        <p:spPr>
          <a:xfrm>
            <a:off x="667234" y="8812480"/>
            <a:ext cx="551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POST READ</a:t>
            </a:r>
          </a:p>
        </p:txBody>
      </p:sp>
      <p:sp>
        <p:nvSpPr>
          <p:cNvPr id="359" name="T - 6">
            <a:extLst>
              <a:ext uri="{FF2B5EF4-FFF2-40B4-BE49-F238E27FC236}">
                <a16:creationId xmlns:a16="http://schemas.microsoft.com/office/drawing/2014/main" id="{022D9E2D-200C-4D3C-3651-49DD088DAE91}"/>
              </a:ext>
            </a:extLst>
          </p:cNvPr>
          <p:cNvSpPr txBox="1"/>
          <p:nvPr/>
        </p:nvSpPr>
        <p:spPr>
          <a:xfrm>
            <a:off x="2544977" y="8609944"/>
            <a:ext cx="490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360" name="T - PS3">
            <a:extLst>
              <a:ext uri="{FF2B5EF4-FFF2-40B4-BE49-F238E27FC236}">
                <a16:creationId xmlns:a16="http://schemas.microsoft.com/office/drawing/2014/main" id="{69941BFE-2A57-29F3-3EDA-1DB85E3C0234}"/>
              </a:ext>
            </a:extLst>
          </p:cNvPr>
          <p:cNvSpPr txBox="1"/>
          <p:nvPr/>
        </p:nvSpPr>
        <p:spPr>
          <a:xfrm>
            <a:off x="2865548" y="8889462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grpSp>
        <p:nvGrpSpPr>
          <p:cNvPr id="361" name="Group 360">
            <a:extLst>
              <a:ext uri="{FF2B5EF4-FFF2-40B4-BE49-F238E27FC236}">
                <a16:creationId xmlns:a16="http://schemas.microsoft.com/office/drawing/2014/main" id="{228914E2-911D-B1F4-C567-9275AC1E1084}"/>
              </a:ext>
            </a:extLst>
          </p:cNvPr>
          <p:cNvGrpSpPr/>
          <p:nvPr/>
        </p:nvGrpSpPr>
        <p:grpSpPr>
          <a:xfrm>
            <a:off x="726042" y="9154057"/>
            <a:ext cx="1161097" cy="370647"/>
            <a:chOff x="197299" y="6469670"/>
            <a:chExt cx="1161097" cy="370647"/>
          </a:xfrm>
        </p:grpSpPr>
        <p:grpSp>
          <p:nvGrpSpPr>
            <p:cNvPr id="362" name="Group 361">
              <a:extLst>
                <a:ext uri="{FF2B5EF4-FFF2-40B4-BE49-F238E27FC236}">
                  <a16:creationId xmlns:a16="http://schemas.microsoft.com/office/drawing/2014/main" id="{325E6DCE-E2B4-655B-1482-C40066F971F6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364" name="Freeform: Shape 363">
                <a:extLst>
                  <a:ext uri="{FF2B5EF4-FFF2-40B4-BE49-F238E27FC236}">
                    <a16:creationId xmlns:a16="http://schemas.microsoft.com/office/drawing/2014/main" id="{9B814F20-4920-355B-8323-39625BCE076B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65" name="Freeform: Shape 364">
                <a:extLst>
                  <a:ext uri="{FF2B5EF4-FFF2-40B4-BE49-F238E27FC236}">
                    <a16:creationId xmlns:a16="http://schemas.microsoft.com/office/drawing/2014/main" id="{025043BA-DFD7-5659-CC13-F49875717033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63" name="Freeform: Shape 362">
              <a:extLst>
                <a:ext uri="{FF2B5EF4-FFF2-40B4-BE49-F238E27FC236}">
                  <a16:creationId xmlns:a16="http://schemas.microsoft.com/office/drawing/2014/main" id="{E34182B5-8271-38DD-7F0A-0D7F83B6D7D0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66" name="T - PS2">
            <a:extLst>
              <a:ext uri="{FF2B5EF4-FFF2-40B4-BE49-F238E27FC236}">
                <a16:creationId xmlns:a16="http://schemas.microsoft.com/office/drawing/2014/main" id="{9176F948-3145-8603-1EA4-AEA8D72EB691}"/>
              </a:ext>
            </a:extLst>
          </p:cNvPr>
          <p:cNvSpPr txBox="1"/>
          <p:nvPr/>
        </p:nvSpPr>
        <p:spPr>
          <a:xfrm>
            <a:off x="845324" y="9273355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4C3E5C4E-8B97-EB7D-2AF2-3BCAF4271FE1}"/>
              </a:ext>
            </a:extLst>
          </p:cNvPr>
          <p:cNvSpPr/>
          <p:nvPr/>
        </p:nvSpPr>
        <p:spPr>
          <a:xfrm>
            <a:off x="5652669" y="8701480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8" name="Oval 367">
            <a:extLst>
              <a:ext uri="{FF2B5EF4-FFF2-40B4-BE49-F238E27FC236}">
                <a16:creationId xmlns:a16="http://schemas.microsoft.com/office/drawing/2014/main" id="{D9B2BA06-3BA7-74B7-0592-BE6732E0C524}"/>
              </a:ext>
            </a:extLst>
          </p:cNvPr>
          <p:cNvSpPr/>
          <p:nvPr/>
        </p:nvSpPr>
        <p:spPr>
          <a:xfrm>
            <a:off x="5854091" y="870148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9" name="Oval 368">
            <a:extLst>
              <a:ext uri="{FF2B5EF4-FFF2-40B4-BE49-F238E27FC236}">
                <a16:creationId xmlns:a16="http://schemas.microsoft.com/office/drawing/2014/main" id="{B472CB29-66EB-C2D2-FF8D-10207567E281}"/>
              </a:ext>
            </a:extLst>
          </p:cNvPr>
          <p:cNvSpPr/>
          <p:nvPr/>
        </p:nvSpPr>
        <p:spPr>
          <a:xfrm>
            <a:off x="6055513" y="870148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0" name="Oval 369">
            <a:extLst>
              <a:ext uri="{FF2B5EF4-FFF2-40B4-BE49-F238E27FC236}">
                <a16:creationId xmlns:a16="http://schemas.microsoft.com/office/drawing/2014/main" id="{7F1C9E5C-2AB5-FD5F-25F7-1EF403D2A2AF}"/>
              </a:ext>
            </a:extLst>
          </p:cNvPr>
          <p:cNvSpPr/>
          <p:nvPr/>
        </p:nvSpPr>
        <p:spPr>
          <a:xfrm>
            <a:off x="5451247" y="870148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B74444FD-D774-B1B3-22F8-F024997CFE80}"/>
              </a:ext>
            </a:extLst>
          </p:cNvPr>
          <p:cNvSpPr/>
          <p:nvPr/>
        </p:nvSpPr>
        <p:spPr>
          <a:xfrm>
            <a:off x="5249825" y="870148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2" name="Oval 371">
            <a:extLst>
              <a:ext uri="{FF2B5EF4-FFF2-40B4-BE49-F238E27FC236}">
                <a16:creationId xmlns:a16="http://schemas.microsoft.com/office/drawing/2014/main" id="{DB4CB6C0-84EF-B6CA-B35F-760B3E207777}"/>
              </a:ext>
            </a:extLst>
          </p:cNvPr>
          <p:cNvSpPr/>
          <p:nvPr/>
        </p:nvSpPr>
        <p:spPr>
          <a:xfrm>
            <a:off x="5652669" y="923911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73" name="Oval 372">
            <a:extLst>
              <a:ext uri="{FF2B5EF4-FFF2-40B4-BE49-F238E27FC236}">
                <a16:creationId xmlns:a16="http://schemas.microsoft.com/office/drawing/2014/main" id="{C11C7946-42EA-F182-389C-BAD52A231287}"/>
              </a:ext>
            </a:extLst>
          </p:cNvPr>
          <p:cNvSpPr/>
          <p:nvPr/>
        </p:nvSpPr>
        <p:spPr>
          <a:xfrm>
            <a:off x="6256935" y="8701480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74" name="Oval 373">
            <a:extLst>
              <a:ext uri="{FF2B5EF4-FFF2-40B4-BE49-F238E27FC236}">
                <a16:creationId xmlns:a16="http://schemas.microsoft.com/office/drawing/2014/main" id="{F087F7DF-469A-C3F7-66C0-AE6BF3D5A85C}"/>
              </a:ext>
            </a:extLst>
          </p:cNvPr>
          <p:cNvSpPr/>
          <p:nvPr/>
        </p:nvSpPr>
        <p:spPr>
          <a:xfrm>
            <a:off x="4046818" y="8843352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375" name="TextBox 374">
            <a:extLst>
              <a:ext uri="{FF2B5EF4-FFF2-40B4-BE49-F238E27FC236}">
                <a16:creationId xmlns:a16="http://schemas.microsoft.com/office/drawing/2014/main" id="{174452E4-1586-9BAD-2E50-35723D0823C1}"/>
              </a:ext>
            </a:extLst>
          </p:cNvPr>
          <p:cNvSpPr txBox="1"/>
          <p:nvPr/>
        </p:nvSpPr>
        <p:spPr>
          <a:xfrm>
            <a:off x="3883813" y="6791559"/>
            <a:ext cx="347472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SOUTH RT CLAMP 1 </a:t>
            </a:r>
          </a:p>
          <a:p>
            <a:pPr algn="ctr"/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GONE Z TWIG F CHOP</a:t>
            </a:r>
          </a:p>
        </p:txBody>
      </p:sp>
      <p:sp>
        <p:nvSpPr>
          <p:cNvPr id="376" name="T - 6">
            <a:extLst>
              <a:ext uri="{FF2B5EF4-FFF2-40B4-BE49-F238E27FC236}">
                <a16:creationId xmlns:a16="http://schemas.microsoft.com/office/drawing/2014/main" id="{F4EFC0CD-8DF2-30AC-980F-E44CA84563F9}"/>
              </a:ext>
            </a:extLst>
          </p:cNvPr>
          <p:cNvSpPr txBox="1"/>
          <p:nvPr/>
        </p:nvSpPr>
        <p:spPr>
          <a:xfrm>
            <a:off x="4839979" y="8672283"/>
            <a:ext cx="490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377" name="STICK 2">
            <a:extLst>
              <a:ext uri="{FF2B5EF4-FFF2-40B4-BE49-F238E27FC236}">
                <a16:creationId xmlns:a16="http://schemas.microsoft.com/office/drawing/2014/main" id="{1F6A7787-1984-1300-7402-29C83F9BF3C6}"/>
              </a:ext>
            </a:extLst>
          </p:cNvPr>
          <p:cNvSpPr/>
          <p:nvPr/>
        </p:nvSpPr>
        <p:spPr>
          <a:xfrm>
            <a:off x="6826522" y="8184872"/>
            <a:ext cx="390525" cy="670753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8" name="T - 6">
            <a:extLst>
              <a:ext uri="{FF2B5EF4-FFF2-40B4-BE49-F238E27FC236}">
                <a16:creationId xmlns:a16="http://schemas.microsoft.com/office/drawing/2014/main" id="{CBF7820F-66C3-773E-08EE-D75AB82BAF32}"/>
              </a:ext>
            </a:extLst>
          </p:cNvPr>
          <p:cNvSpPr txBox="1"/>
          <p:nvPr/>
        </p:nvSpPr>
        <p:spPr>
          <a:xfrm>
            <a:off x="6672536" y="7989183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79" name="T - PROG - 2">
            <a:extLst>
              <a:ext uri="{FF2B5EF4-FFF2-40B4-BE49-F238E27FC236}">
                <a16:creationId xmlns:a16="http://schemas.microsoft.com/office/drawing/2014/main" id="{528C2BC2-5F1B-20C0-D54E-D77A5F567D46}"/>
              </a:ext>
            </a:extLst>
          </p:cNvPr>
          <p:cNvSpPr txBox="1"/>
          <p:nvPr/>
        </p:nvSpPr>
        <p:spPr>
          <a:xfrm>
            <a:off x="7131266" y="7953318"/>
            <a:ext cx="1304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80" name="T - PS3">
            <a:extLst>
              <a:ext uri="{FF2B5EF4-FFF2-40B4-BE49-F238E27FC236}">
                <a16:creationId xmlns:a16="http://schemas.microsoft.com/office/drawing/2014/main" id="{1E84BE39-5B81-FFDF-4B9E-258123370D06}"/>
              </a:ext>
            </a:extLst>
          </p:cNvPr>
          <p:cNvSpPr txBox="1"/>
          <p:nvPr/>
        </p:nvSpPr>
        <p:spPr>
          <a:xfrm>
            <a:off x="6176784" y="8838657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81" name="T - 5">
            <a:extLst>
              <a:ext uri="{FF2B5EF4-FFF2-40B4-BE49-F238E27FC236}">
                <a16:creationId xmlns:a16="http://schemas.microsoft.com/office/drawing/2014/main" id="{4EEBC937-7F55-44F6-C60B-21C68BB51C21}"/>
              </a:ext>
            </a:extLst>
          </p:cNvPr>
          <p:cNvSpPr txBox="1"/>
          <p:nvPr/>
        </p:nvSpPr>
        <p:spPr>
          <a:xfrm>
            <a:off x="6949858" y="8438767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382" name="T - PROG - 1">
            <a:extLst>
              <a:ext uri="{FF2B5EF4-FFF2-40B4-BE49-F238E27FC236}">
                <a16:creationId xmlns:a16="http://schemas.microsoft.com/office/drawing/2014/main" id="{6B7FC9CB-4BFE-1B25-1C89-7F114F8CC469}"/>
              </a:ext>
            </a:extLst>
          </p:cNvPr>
          <p:cNvSpPr txBox="1"/>
          <p:nvPr/>
        </p:nvSpPr>
        <p:spPr>
          <a:xfrm>
            <a:off x="7144233" y="8195397"/>
            <a:ext cx="1496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83" name="T - PS2">
            <a:extLst>
              <a:ext uri="{FF2B5EF4-FFF2-40B4-BE49-F238E27FC236}">
                <a16:creationId xmlns:a16="http://schemas.microsoft.com/office/drawing/2014/main" id="{E6EB3E8F-00E3-F50E-1B1C-E8AA5F04A0E1}"/>
              </a:ext>
            </a:extLst>
          </p:cNvPr>
          <p:cNvSpPr txBox="1"/>
          <p:nvPr/>
        </p:nvSpPr>
        <p:spPr>
          <a:xfrm>
            <a:off x="3936908" y="8976023"/>
            <a:ext cx="37507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84" name="Freeform: Shape 383">
            <a:extLst>
              <a:ext uri="{FF2B5EF4-FFF2-40B4-BE49-F238E27FC236}">
                <a16:creationId xmlns:a16="http://schemas.microsoft.com/office/drawing/2014/main" id="{3AD71E36-9AD5-D54D-036F-61BE6C5F87C8}"/>
              </a:ext>
            </a:extLst>
          </p:cNvPr>
          <p:cNvSpPr/>
          <p:nvPr/>
        </p:nvSpPr>
        <p:spPr>
          <a:xfrm>
            <a:off x="6344491" y="8439489"/>
            <a:ext cx="889321" cy="271711"/>
          </a:xfrm>
          <a:custGeom>
            <a:avLst/>
            <a:gdLst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975360"/>
              <a:gd name="connsiteY0" fmla="*/ 461010 h 461010"/>
              <a:gd name="connsiteX1" fmla="*/ 975360 w 975360"/>
              <a:gd name="connsiteY1" fmla="*/ 0 h 461010"/>
              <a:gd name="connsiteX0" fmla="*/ 0 w 1043940"/>
              <a:gd name="connsiteY0" fmla="*/ 400050 h 400050"/>
              <a:gd name="connsiteX1" fmla="*/ 1043940 w 1043940"/>
              <a:gd name="connsiteY1" fmla="*/ 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43940" h="400050">
                <a:moveTo>
                  <a:pt x="0" y="400050"/>
                </a:moveTo>
                <a:cubicBezTo>
                  <a:pt x="321310" y="44450"/>
                  <a:pt x="673100" y="8890"/>
                  <a:pt x="1043940" y="0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Freeform: Shape 384">
            <a:extLst>
              <a:ext uri="{FF2B5EF4-FFF2-40B4-BE49-F238E27FC236}">
                <a16:creationId xmlns:a16="http://schemas.microsoft.com/office/drawing/2014/main" id="{CB691408-90A1-69B5-8D4A-ABDBC7B5E522}"/>
              </a:ext>
            </a:extLst>
          </p:cNvPr>
          <p:cNvSpPr/>
          <p:nvPr/>
        </p:nvSpPr>
        <p:spPr>
          <a:xfrm>
            <a:off x="6849217" y="8193369"/>
            <a:ext cx="87630" cy="89746"/>
          </a:xfrm>
          <a:custGeom>
            <a:avLst/>
            <a:gdLst>
              <a:gd name="connsiteX0" fmla="*/ 0 w 87630"/>
              <a:gd name="connsiteY0" fmla="*/ 0 h 76200"/>
              <a:gd name="connsiteX1" fmla="*/ 87630 w 87630"/>
              <a:gd name="connsiteY1" fmla="*/ 7620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630" h="76200">
                <a:moveTo>
                  <a:pt x="0" y="0"/>
                </a:moveTo>
                <a:lnTo>
                  <a:pt x="87630" y="7620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oval" w="sm" len="sm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T - PS3">
            <a:extLst>
              <a:ext uri="{FF2B5EF4-FFF2-40B4-BE49-F238E27FC236}">
                <a16:creationId xmlns:a16="http://schemas.microsoft.com/office/drawing/2014/main" id="{1CD3EC18-30D9-4161-C744-B88E4C373D61}"/>
              </a:ext>
            </a:extLst>
          </p:cNvPr>
          <p:cNvSpPr txBox="1"/>
          <p:nvPr/>
        </p:nvSpPr>
        <p:spPr>
          <a:xfrm>
            <a:off x="3894928" y="9052966"/>
            <a:ext cx="4862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BASIC CIRCUS</a:t>
            </a:r>
          </a:p>
        </p:txBody>
      </p:sp>
      <p:sp>
        <p:nvSpPr>
          <p:cNvPr id="387" name="T - PS3">
            <a:extLst>
              <a:ext uri="{FF2B5EF4-FFF2-40B4-BE49-F238E27FC236}">
                <a16:creationId xmlns:a16="http://schemas.microsoft.com/office/drawing/2014/main" id="{366FD7F5-5F3A-AEDD-9125-43E0E36ABA53}"/>
              </a:ext>
            </a:extLst>
          </p:cNvPr>
          <p:cNvSpPr txBox="1"/>
          <p:nvPr/>
        </p:nvSpPr>
        <p:spPr>
          <a:xfrm>
            <a:off x="6641310" y="9022099"/>
            <a:ext cx="3808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TWIG</a:t>
            </a:r>
          </a:p>
        </p:txBody>
      </p:sp>
      <p:sp>
        <p:nvSpPr>
          <p:cNvPr id="388" name="Oval 387">
            <a:extLst>
              <a:ext uri="{FF2B5EF4-FFF2-40B4-BE49-F238E27FC236}">
                <a16:creationId xmlns:a16="http://schemas.microsoft.com/office/drawing/2014/main" id="{41818F4F-7D43-22C0-5D97-94FC893CBED2}"/>
              </a:ext>
            </a:extLst>
          </p:cNvPr>
          <p:cNvSpPr/>
          <p:nvPr/>
        </p:nvSpPr>
        <p:spPr>
          <a:xfrm>
            <a:off x="6743775" y="8838657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89" name="Freeform: Shape 388">
            <a:extLst>
              <a:ext uri="{FF2B5EF4-FFF2-40B4-BE49-F238E27FC236}">
                <a16:creationId xmlns:a16="http://schemas.microsoft.com/office/drawing/2014/main" id="{B6779372-7B1B-245E-F95D-13C83D5B8A34}"/>
              </a:ext>
            </a:extLst>
          </p:cNvPr>
          <p:cNvSpPr/>
          <p:nvPr/>
        </p:nvSpPr>
        <p:spPr>
          <a:xfrm>
            <a:off x="4835740" y="7268205"/>
            <a:ext cx="278130" cy="1421130"/>
          </a:xfrm>
          <a:custGeom>
            <a:avLst/>
            <a:gdLst>
              <a:gd name="connsiteX0" fmla="*/ 0 w 278130"/>
              <a:gd name="connsiteY0" fmla="*/ 1421130 h 1421130"/>
              <a:gd name="connsiteX1" fmla="*/ 0 w 278130"/>
              <a:gd name="connsiteY1" fmla="*/ 438150 h 1421130"/>
              <a:gd name="connsiteX2" fmla="*/ 278130 w 278130"/>
              <a:gd name="connsiteY2" fmla="*/ 0 h 14211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8130" h="1421130">
                <a:moveTo>
                  <a:pt x="0" y="1421130"/>
                </a:moveTo>
                <a:lnTo>
                  <a:pt x="0" y="438150"/>
                </a:lnTo>
                <a:lnTo>
                  <a:pt x="278130" y="0"/>
                </a:lnTo>
              </a:path>
            </a:pathLst>
          </a:custGeom>
          <a:noFill/>
          <a:ln w="19050" cap="rnd">
            <a:solidFill>
              <a:srgbClr val="00B0F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Freeform: Shape 389">
            <a:extLst>
              <a:ext uri="{FF2B5EF4-FFF2-40B4-BE49-F238E27FC236}">
                <a16:creationId xmlns:a16="http://schemas.microsoft.com/office/drawing/2014/main" id="{E43ADA40-5F69-BDAA-86BA-3C5C1990FF73}"/>
              </a:ext>
            </a:extLst>
          </p:cNvPr>
          <p:cNvSpPr/>
          <p:nvPr/>
        </p:nvSpPr>
        <p:spPr>
          <a:xfrm>
            <a:off x="4833062" y="7260585"/>
            <a:ext cx="811530" cy="1428750"/>
          </a:xfrm>
          <a:custGeom>
            <a:avLst/>
            <a:gdLst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  <a:gd name="connsiteX0" fmla="*/ 0 w 811530"/>
              <a:gd name="connsiteY0" fmla="*/ 1428750 h 1428750"/>
              <a:gd name="connsiteX1" fmla="*/ 232410 w 811530"/>
              <a:gd name="connsiteY1" fmla="*/ 598170 h 1428750"/>
              <a:gd name="connsiteX2" fmla="*/ 811530 w 811530"/>
              <a:gd name="connsiteY2" fmla="*/ 0 h 1428750"/>
              <a:gd name="connsiteX3" fmla="*/ 811530 w 811530"/>
              <a:gd name="connsiteY3" fmla="*/ 0 h 142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1530" h="1428750">
                <a:moveTo>
                  <a:pt x="0" y="1428750"/>
                </a:moveTo>
                <a:cubicBezTo>
                  <a:pt x="31750" y="1047750"/>
                  <a:pt x="116840" y="849630"/>
                  <a:pt x="232410" y="598170"/>
                </a:cubicBezTo>
                <a:lnTo>
                  <a:pt x="811530" y="0"/>
                </a:lnTo>
                <a:lnTo>
                  <a:pt x="811530" y="0"/>
                </a:ln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Oval 390">
            <a:extLst>
              <a:ext uri="{FF2B5EF4-FFF2-40B4-BE49-F238E27FC236}">
                <a16:creationId xmlns:a16="http://schemas.microsoft.com/office/drawing/2014/main" id="{B970F3A9-0FCE-2F15-047B-AA414BA182C8}"/>
              </a:ext>
            </a:extLst>
          </p:cNvPr>
          <p:cNvSpPr/>
          <p:nvPr/>
        </p:nvSpPr>
        <p:spPr>
          <a:xfrm>
            <a:off x="4750229" y="8701480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392" name="T - PS3">
            <a:extLst>
              <a:ext uri="{FF2B5EF4-FFF2-40B4-BE49-F238E27FC236}">
                <a16:creationId xmlns:a16="http://schemas.microsoft.com/office/drawing/2014/main" id="{D8D17B7F-4508-4BF5-CEF8-1BF9A4C79495}"/>
              </a:ext>
            </a:extLst>
          </p:cNvPr>
          <p:cNvSpPr txBox="1"/>
          <p:nvPr/>
        </p:nvSpPr>
        <p:spPr>
          <a:xfrm>
            <a:off x="5414417" y="7117813"/>
            <a:ext cx="489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1 HIGH</a:t>
            </a:r>
          </a:p>
        </p:txBody>
      </p:sp>
      <p:sp>
        <p:nvSpPr>
          <p:cNvPr id="393" name="T - PS3">
            <a:extLst>
              <a:ext uri="{FF2B5EF4-FFF2-40B4-BE49-F238E27FC236}">
                <a16:creationId xmlns:a16="http://schemas.microsoft.com/office/drawing/2014/main" id="{8FDD83EA-1BDF-6234-7405-64BB8DD5CD2A}"/>
              </a:ext>
            </a:extLst>
          </p:cNvPr>
          <p:cNvSpPr txBox="1"/>
          <p:nvPr/>
        </p:nvSpPr>
        <p:spPr>
          <a:xfrm>
            <a:off x="4842199" y="7109000"/>
            <a:ext cx="48992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HIGH</a:t>
            </a:r>
          </a:p>
        </p:txBody>
      </p:sp>
      <p:sp>
        <p:nvSpPr>
          <p:cNvPr id="394" name="T - PROG - 2">
            <a:extLst>
              <a:ext uri="{FF2B5EF4-FFF2-40B4-BE49-F238E27FC236}">
                <a16:creationId xmlns:a16="http://schemas.microsoft.com/office/drawing/2014/main" id="{00F5430E-BE78-51A0-0B43-A8629C764931}"/>
              </a:ext>
            </a:extLst>
          </p:cNvPr>
          <p:cNvSpPr txBox="1"/>
          <p:nvPr/>
        </p:nvSpPr>
        <p:spPr>
          <a:xfrm>
            <a:off x="5612816" y="716878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95" name="T - 6">
            <a:extLst>
              <a:ext uri="{FF2B5EF4-FFF2-40B4-BE49-F238E27FC236}">
                <a16:creationId xmlns:a16="http://schemas.microsoft.com/office/drawing/2014/main" id="{2AF0FED4-219E-9C0F-638C-90CF4691767B}"/>
              </a:ext>
            </a:extLst>
          </p:cNvPr>
          <p:cNvSpPr txBox="1"/>
          <p:nvPr/>
        </p:nvSpPr>
        <p:spPr>
          <a:xfrm>
            <a:off x="4580908" y="7615261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</p:txBody>
      </p:sp>
      <p:sp>
        <p:nvSpPr>
          <p:cNvPr id="396" name="T - 6">
            <a:extLst>
              <a:ext uri="{FF2B5EF4-FFF2-40B4-BE49-F238E27FC236}">
                <a16:creationId xmlns:a16="http://schemas.microsoft.com/office/drawing/2014/main" id="{511C6F8D-102B-5E40-0A36-648EDF7855ED}"/>
              </a:ext>
            </a:extLst>
          </p:cNvPr>
          <p:cNvSpPr txBox="1"/>
          <p:nvPr/>
        </p:nvSpPr>
        <p:spPr>
          <a:xfrm>
            <a:off x="4831501" y="7734004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</p:txBody>
      </p:sp>
      <p:sp>
        <p:nvSpPr>
          <p:cNvPr id="398" name="Oval 397">
            <a:extLst>
              <a:ext uri="{FF2B5EF4-FFF2-40B4-BE49-F238E27FC236}">
                <a16:creationId xmlns:a16="http://schemas.microsoft.com/office/drawing/2014/main" id="{E9A6EC35-32FD-FCED-C5D9-B822AD781B0E}"/>
              </a:ext>
            </a:extLst>
          </p:cNvPr>
          <p:cNvSpPr/>
          <p:nvPr/>
        </p:nvSpPr>
        <p:spPr>
          <a:xfrm>
            <a:off x="4412561" y="8848694"/>
            <a:ext cx="164592" cy="164592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99" name="T - 5">
            <a:extLst>
              <a:ext uri="{FF2B5EF4-FFF2-40B4-BE49-F238E27FC236}">
                <a16:creationId xmlns:a16="http://schemas.microsoft.com/office/drawing/2014/main" id="{045631AF-BDBC-05F7-3FE2-44A0229756D7}"/>
              </a:ext>
            </a:extLst>
          </p:cNvPr>
          <p:cNvSpPr txBox="1"/>
          <p:nvPr/>
        </p:nvSpPr>
        <p:spPr>
          <a:xfrm>
            <a:off x="4157878" y="8215878"/>
            <a:ext cx="3750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4-6</a:t>
            </a:r>
          </a:p>
        </p:txBody>
      </p:sp>
      <p:sp>
        <p:nvSpPr>
          <p:cNvPr id="400" name="T - PROG - 2">
            <a:extLst>
              <a:ext uri="{FF2B5EF4-FFF2-40B4-BE49-F238E27FC236}">
                <a16:creationId xmlns:a16="http://schemas.microsoft.com/office/drawing/2014/main" id="{8993C51C-615B-B589-C19A-E7ACFE9BDFA8}"/>
              </a:ext>
            </a:extLst>
          </p:cNvPr>
          <p:cNvSpPr txBox="1"/>
          <p:nvPr/>
        </p:nvSpPr>
        <p:spPr>
          <a:xfrm>
            <a:off x="4588981" y="813869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401" name="T - PS2">
            <a:extLst>
              <a:ext uri="{FF2B5EF4-FFF2-40B4-BE49-F238E27FC236}">
                <a16:creationId xmlns:a16="http://schemas.microsoft.com/office/drawing/2014/main" id="{E9ECB2E6-22A1-C390-38D8-30F73882A748}"/>
              </a:ext>
            </a:extLst>
          </p:cNvPr>
          <p:cNvSpPr txBox="1"/>
          <p:nvPr/>
        </p:nvSpPr>
        <p:spPr>
          <a:xfrm>
            <a:off x="6112045" y="8900809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FLAT</a:t>
            </a:r>
          </a:p>
        </p:txBody>
      </p:sp>
      <p:sp>
        <p:nvSpPr>
          <p:cNvPr id="402" name="T - PS2">
            <a:extLst>
              <a:ext uri="{FF2B5EF4-FFF2-40B4-BE49-F238E27FC236}">
                <a16:creationId xmlns:a16="http://schemas.microsoft.com/office/drawing/2014/main" id="{CF147126-BEDA-A851-94E0-759540B53D5C}"/>
              </a:ext>
            </a:extLst>
          </p:cNvPr>
          <p:cNvSpPr txBox="1"/>
          <p:nvPr/>
        </p:nvSpPr>
        <p:spPr>
          <a:xfrm>
            <a:off x="4269503" y="8989723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403" name="T - PS2">
            <a:extLst>
              <a:ext uri="{FF2B5EF4-FFF2-40B4-BE49-F238E27FC236}">
                <a16:creationId xmlns:a16="http://schemas.microsoft.com/office/drawing/2014/main" id="{AB7D0E62-DBD1-A6C0-35CC-317196CE4CDF}"/>
              </a:ext>
            </a:extLst>
          </p:cNvPr>
          <p:cNvSpPr txBox="1"/>
          <p:nvPr/>
        </p:nvSpPr>
        <p:spPr>
          <a:xfrm>
            <a:off x="4212227" y="9068580"/>
            <a:ext cx="55190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SQUIRLE</a:t>
            </a:r>
          </a:p>
        </p:txBody>
      </p:sp>
      <p:sp>
        <p:nvSpPr>
          <p:cNvPr id="404" name="T - PS2">
            <a:extLst>
              <a:ext uri="{FF2B5EF4-FFF2-40B4-BE49-F238E27FC236}">
                <a16:creationId xmlns:a16="http://schemas.microsoft.com/office/drawing/2014/main" id="{DDBF13AF-955A-616D-2DD4-CA65CBBDF946}"/>
              </a:ext>
            </a:extLst>
          </p:cNvPr>
          <p:cNvSpPr txBox="1"/>
          <p:nvPr/>
        </p:nvSpPr>
        <p:spPr>
          <a:xfrm>
            <a:off x="4571679" y="8901917"/>
            <a:ext cx="5519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POST READ</a:t>
            </a:r>
          </a:p>
        </p:txBody>
      </p:sp>
      <p:sp>
        <p:nvSpPr>
          <p:cNvPr id="405" name="T - 6">
            <a:extLst>
              <a:ext uri="{FF2B5EF4-FFF2-40B4-BE49-F238E27FC236}">
                <a16:creationId xmlns:a16="http://schemas.microsoft.com/office/drawing/2014/main" id="{460CFEBB-A61E-D29F-9BC3-AAF709B49F62}"/>
              </a:ext>
            </a:extLst>
          </p:cNvPr>
          <p:cNvSpPr txBox="1"/>
          <p:nvPr/>
        </p:nvSpPr>
        <p:spPr>
          <a:xfrm>
            <a:off x="6344492" y="8681064"/>
            <a:ext cx="4908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406" name="T - PS3">
            <a:extLst>
              <a:ext uri="{FF2B5EF4-FFF2-40B4-BE49-F238E27FC236}">
                <a16:creationId xmlns:a16="http://schemas.microsoft.com/office/drawing/2014/main" id="{72A65D54-A4B7-A548-609D-312CD901AA14}"/>
              </a:ext>
            </a:extLst>
          </p:cNvPr>
          <p:cNvSpPr txBox="1"/>
          <p:nvPr/>
        </p:nvSpPr>
        <p:spPr>
          <a:xfrm>
            <a:off x="6665063" y="8960582"/>
            <a:ext cx="32882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13" name="Freeform: Shape 412">
            <a:extLst>
              <a:ext uri="{FF2B5EF4-FFF2-40B4-BE49-F238E27FC236}">
                <a16:creationId xmlns:a16="http://schemas.microsoft.com/office/drawing/2014/main" id="{45ECF252-1D86-5BED-CA4A-F2B041B6E8F6}"/>
              </a:ext>
            </a:extLst>
          </p:cNvPr>
          <p:cNvSpPr/>
          <p:nvPr/>
        </p:nvSpPr>
        <p:spPr>
          <a:xfrm flipH="1">
            <a:off x="4089183" y="8368394"/>
            <a:ext cx="661035" cy="466725"/>
          </a:xfrm>
          <a:custGeom>
            <a:avLst/>
            <a:gdLst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1035" h="466725">
                <a:moveTo>
                  <a:pt x="247650" y="466725"/>
                </a:moveTo>
                <a:lnTo>
                  <a:pt x="247650" y="81915"/>
                </a:lnTo>
                <a:cubicBezTo>
                  <a:pt x="338455" y="2540"/>
                  <a:pt x="488315" y="3175"/>
                  <a:pt x="588645" y="3810"/>
                </a:cubicBezTo>
                <a:cubicBezTo>
                  <a:pt x="627380" y="635"/>
                  <a:pt x="654685" y="24130"/>
                  <a:pt x="661035" y="45720"/>
                </a:cubicBezTo>
                <a:cubicBezTo>
                  <a:pt x="657225" y="83185"/>
                  <a:pt x="640080" y="97790"/>
                  <a:pt x="596265" y="95250"/>
                </a:cubicBezTo>
                <a:cubicBezTo>
                  <a:pt x="384175" y="99695"/>
                  <a:pt x="193040" y="69850"/>
                  <a:pt x="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Freeform: Shape 413">
            <a:extLst>
              <a:ext uri="{FF2B5EF4-FFF2-40B4-BE49-F238E27FC236}">
                <a16:creationId xmlns:a16="http://schemas.microsoft.com/office/drawing/2014/main" id="{62B781F5-8C09-EE87-63A5-E27534C86FF8}"/>
              </a:ext>
            </a:extLst>
          </p:cNvPr>
          <p:cNvSpPr/>
          <p:nvPr/>
        </p:nvSpPr>
        <p:spPr>
          <a:xfrm>
            <a:off x="4124960" y="7277425"/>
            <a:ext cx="629920" cy="1571934"/>
          </a:xfrm>
          <a:custGeom>
            <a:avLst/>
            <a:gdLst>
              <a:gd name="connsiteX0" fmla="*/ 0 w 609600"/>
              <a:gd name="connsiteY0" fmla="*/ 1457960 h 1457960"/>
              <a:gd name="connsiteX1" fmla="*/ 0 w 609600"/>
              <a:gd name="connsiteY1" fmla="*/ 76200 h 1457960"/>
              <a:gd name="connsiteX2" fmla="*/ 609600 w 609600"/>
              <a:gd name="connsiteY2" fmla="*/ 0 h 1457960"/>
              <a:gd name="connsiteX0" fmla="*/ 0 w 609600"/>
              <a:gd name="connsiteY0" fmla="*/ 1457960 h 1457960"/>
              <a:gd name="connsiteX1" fmla="*/ 0 w 609600"/>
              <a:gd name="connsiteY1" fmla="*/ 76200 h 1457960"/>
              <a:gd name="connsiteX2" fmla="*/ 609600 w 609600"/>
              <a:gd name="connsiteY2" fmla="*/ 0 h 1457960"/>
              <a:gd name="connsiteX0" fmla="*/ 0 w 609600"/>
              <a:gd name="connsiteY0" fmla="*/ 1486093 h 1486093"/>
              <a:gd name="connsiteX1" fmla="*/ 0 w 609600"/>
              <a:gd name="connsiteY1" fmla="*/ 104333 h 1486093"/>
              <a:gd name="connsiteX2" fmla="*/ 609600 w 609600"/>
              <a:gd name="connsiteY2" fmla="*/ 28133 h 1486093"/>
              <a:gd name="connsiteX0" fmla="*/ 0 w 619760"/>
              <a:gd name="connsiteY0" fmla="*/ 1518951 h 1518951"/>
              <a:gd name="connsiteX1" fmla="*/ 0 w 619760"/>
              <a:gd name="connsiteY1" fmla="*/ 137191 h 1518951"/>
              <a:gd name="connsiteX2" fmla="*/ 619760 w 619760"/>
              <a:gd name="connsiteY2" fmla="*/ 17811 h 1518951"/>
              <a:gd name="connsiteX0" fmla="*/ 0 w 619760"/>
              <a:gd name="connsiteY0" fmla="*/ 1506293 h 1506293"/>
              <a:gd name="connsiteX1" fmla="*/ 0 w 619760"/>
              <a:gd name="connsiteY1" fmla="*/ 124533 h 1506293"/>
              <a:gd name="connsiteX2" fmla="*/ 619760 w 619760"/>
              <a:gd name="connsiteY2" fmla="*/ 5153 h 1506293"/>
              <a:gd name="connsiteX0" fmla="*/ 0 w 629920"/>
              <a:gd name="connsiteY0" fmla="*/ 1571553 h 1571553"/>
              <a:gd name="connsiteX1" fmla="*/ 0 w 629920"/>
              <a:gd name="connsiteY1" fmla="*/ 189793 h 1571553"/>
              <a:gd name="connsiteX2" fmla="*/ 629920 w 629920"/>
              <a:gd name="connsiteY2" fmla="*/ 1833 h 1571553"/>
              <a:gd name="connsiteX0" fmla="*/ 0 w 629920"/>
              <a:gd name="connsiteY0" fmla="*/ 1571934 h 1571934"/>
              <a:gd name="connsiteX1" fmla="*/ 0 w 629920"/>
              <a:gd name="connsiteY1" fmla="*/ 190174 h 1571934"/>
              <a:gd name="connsiteX2" fmla="*/ 629920 w 629920"/>
              <a:gd name="connsiteY2" fmla="*/ 2214 h 157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9920" h="1571934">
                <a:moveTo>
                  <a:pt x="0" y="1571934"/>
                </a:moveTo>
                <a:lnTo>
                  <a:pt x="0" y="190174"/>
                </a:lnTo>
                <a:cubicBezTo>
                  <a:pt x="144780" y="50474"/>
                  <a:pt x="441960" y="-13026"/>
                  <a:pt x="629920" y="2214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T - 6">
            <a:extLst>
              <a:ext uri="{FF2B5EF4-FFF2-40B4-BE49-F238E27FC236}">
                <a16:creationId xmlns:a16="http://schemas.microsoft.com/office/drawing/2014/main" id="{2AF95655-82CC-E58D-431B-DAA420F94578}"/>
              </a:ext>
            </a:extLst>
          </p:cNvPr>
          <p:cNvSpPr txBox="1"/>
          <p:nvPr/>
        </p:nvSpPr>
        <p:spPr>
          <a:xfrm>
            <a:off x="4546176" y="7054206"/>
            <a:ext cx="30513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</a:p>
        </p:txBody>
      </p:sp>
      <p:sp>
        <p:nvSpPr>
          <p:cNvPr id="416" name="T - 6">
            <a:extLst>
              <a:ext uri="{FF2B5EF4-FFF2-40B4-BE49-F238E27FC236}">
                <a16:creationId xmlns:a16="http://schemas.microsoft.com/office/drawing/2014/main" id="{D7349F65-0A86-5ADC-88D7-4A00714CDEC3}"/>
              </a:ext>
            </a:extLst>
          </p:cNvPr>
          <p:cNvSpPr txBox="1"/>
          <p:nvPr/>
        </p:nvSpPr>
        <p:spPr>
          <a:xfrm>
            <a:off x="3942803" y="7307593"/>
            <a:ext cx="32080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</a:p>
        </p:txBody>
      </p:sp>
      <p:sp>
        <p:nvSpPr>
          <p:cNvPr id="463" name="T - PS2">
            <a:extLst>
              <a:ext uri="{FF2B5EF4-FFF2-40B4-BE49-F238E27FC236}">
                <a16:creationId xmlns:a16="http://schemas.microsoft.com/office/drawing/2014/main" id="{0B6CE377-2D7F-D77C-21EC-B9FEE4F9BEC9}"/>
              </a:ext>
            </a:extLst>
          </p:cNvPr>
          <p:cNvSpPr txBox="1"/>
          <p:nvPr/>
        </p:nvSpPr>
        <p:spPr>
          <a:xfrm>
            <a:off x="4609233" y="8827738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BS3</a:t>
            </a:r>
          </a:p>
        </p:txBody>
      </p:sp>
    </p:spTree>
    <p:extLst>
      <p:ext uri="{BB962C8B-B14F-4D97-AF65-F5344CB8AC3E}">
        <p14:creationId xmlns:p14="http://schemas.microsoft.com/office/powerpoint/2010/main" val="1581221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IN/OUT 5 YD">
            <a:extLst>
              <a:ext uri="{FF2B5EF4-FFF2-40B4-BE49-F238E27FC236}">
                <a16:creationId xmlns:a16="http://schemas.microsoft.com/office/drawing/2014/main" id="{6B7C6CFD-E529-3537-9A7F-6FC84CF72958}"/>
              </a:ext>
            </a:extLst>
          </p:cNvPr>
          <p:cNvSpPr/>
          <p:nvPr/>
        </p:nvSpPr>
        <p:spPr>
          <a:xfrm flipH="1">
            <a:off x="4365716" y="8090647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9" name="IN/OUT 5 YD">
            <a:extLst>
              <a:ext uri="{FF2B5EF4-FFF2-40B4-BE49-F238E27FC236}">
                <a16:creationId xmlns:a16="http://schemas.microsoft.com/office/drawing/2014/main" id="{86962A08-BE54-726D-66FA-516A9AE4A2A5}"/>
              </a:ext>
            </a:extLst>
          </p:cNvPr>
          <p:cNvSpPr/>
          <p:nvPr/>
        </p:nvSpPr>
        <p:spPr>
          <a:xfrm>
            <a:off x="3156287" y="5175655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DC0C0FF-232A-A10A-03E0-877FE0B3BD9A}"/>
              </a:ext>
            </a:extLst>
          </p:cNvPr>
          <p:cNvGrpSpPr/>
          <p:nvPr/>
        </p:nvGrpSpPr>
        <p:grpSpPr>
          <a:xfrm>
            <a:off x="681861" y="3268744"/>
            <a:ext cx="1161097" cy="370647"/>
            <a:chOff x="197299" y="6469670"/>
            <a:chExt cx="1161097" cy="370647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395C267E-1D97-7B3F-0B4B-5EB5A258ED5A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237B181-3C63-796E-5924-B178270C4666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5B23963A-6711-D8E7-5DC6-117E203229C9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A074E0BD-C9F0-1BD6-2A08-A29D1D0B1AC6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AD0AAE6-C1C8-136A-2150-EB0C830F8AF7}"/>
              </a:ext>
            </a:extLst>
          </p:cNvPr>
          <p:cNvGrpSpPr/>
          <p:nvPr/>
        </p:nvGrpSpPr>
        <p:grpSpPr>
          <a:xfrm>
            <a:off x="2000856" y="2193293"/>
            <a:ext cx="732798" cy="693701"/>
            <a:chOff x="1338265" y="106454"/>
            <a:chExt cx="732798" cy="693701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19D705A-DDEF-FA61-1E58-3FD0E4E870BB}"/>
                </a:ext>
              </a:extLst>
            </p:cNvPr>
            <p:cNvSpPr/>
            <p:nvPr/>
          </p:nvSpPr>
          <p:spPr>
            <a:xfrm>
              <a:off x="1338265" y="222305"/>
              <a:ext cx="539750" cy="577850"/>
            </a:xfrm>
            <a:custGeom>
              <a:avLst/>
              <a:gdLst>
                <a:gd name="connsiteX0" fmla="*/ 539750 w 539750"/>
                <a:gd name="connsiteY0" fmla="*/ 577850 h 577850"/>
                <a:gd name="connsiteX1" fmla="*/ 0 w 539750"/>
                <a:gd name="connsiteY1" fmla="*/ 0 h 5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9750" h="577850">
                  <a:moveTo>
                    <a:pt x="539750" y="5778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DF97580-3581-D317-CD7F-EE2904AEC686}"/>
                </a:ext>
              </a:extLst>
            </p:cNvPr>
            <p:cNvSpPr/>
            <p:nvPr/>
          </p:nvSpPr>
          <p:spPr>
            <a:xfrm rot="21183021">
              <a:off x="1355136" y="210639"/>
              <a:ext cx="328205" cy="45719"/>
            </a:xfrm>
            <a:custGeom>
              <a:avLst/>
              <a:gdLst>
                <a:gd name="connsiteX0" fmla="*/ 0 w 298450"/>
                <a:gd name="connsiteY0" fmla="*/ 0 h 6350"/>
                <a:gd name="connsiteX1" fmla="*/ 298450 w 298450"/>
                <a:gd name="connsiteY1" fmla="*/ 6350 h 6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8450" h="6350">
                  <a:moveTo>
                    <a:pt x="0" y="0"/>
                  </a:moveTo>
                  <a:lnTo>
                    <a:pt x="298450" y="635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9" name="T - 3 STEP">
              <a:extLst>
                <a:ext uri="{FF2B5EF4-FFF2-40B4-BE49-F238E27FC236}">
                  <a16:creationId xmlns:a16="http://schemas.microsoft.com/office/drawing/2014/main" id="{9ADC2450-507D-0620-536F-88246CAA7900}"/>
                </a:ext>
              </a:extLst>
            </p:cNvPr>
            <p:cNvSpPr txBox="1"/>
            <p:nvPr/>
          </p:nvSpPr>
          <p:spPr>
            <a:xfrm>
              <a:off x="1508810" y="106454"/>
              <a:ext cx="5622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‘EYES’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1828822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03024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23166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62740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42597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1828756" y="332925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433088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2946168" y="29676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1831616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3478806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660930" y="27847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HERO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0C5016D-2B29-D545-AB8C-5E39A30A28DE}"/>
              </a:ext>
            </a:extLst>
          </p:cNvPr>
          <p:cNvSpPr/>
          <p:nvPr/>
        </p:nvSpPr>
        <p:spPr>
          <a:xfrm>
            <a:off x="5642124" y="570098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A41140D-EED2-68DE-CD1A-4ADB8F686C35}"/>
              </a:ext>
            </a:extLst>
          </p:cNvPr>
          <p:cNvSpPr/>
          <p:nvPr/>
        </p:nvSpPr>
        <p:spPr>
          <a:xfrm>
            <a:off x="5843546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3488241-55E4-7D6D-835B-3E95004226B5}"/>
              </a:ext>
            </a:extLst>
          </p:cNvPr>
          <p:cNvSpPr/>
          <p:nvPr/>
        </p:nvSpPr>
        <p:spPr>
          <a:xfrm>
            <a:off x="6044968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E1B3F5C-CA62-8A75-CBE5-0B7B637CA28E}"/>
              </a:ext>
            </a:extLst>
          </p:cNvPr>
          <p:cNvSpPr/>
          <p:nvPr/>
        </p:nvSpPr>
        <p:spPr>
          <a:xfrm>
            <a:off x="5440702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6370456-B1D2-CC5D-392B-89020A93784D}"/>
              </a:ext>
            </a:extLst>
          </p:cNvPr>
          <p:cNvSpPr/>
          <p:nvPr/>
        </p:nvSpPr>
        <p:spPr>
          <a:xfrm>
            <a:off x="5239280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5BE9EC-3B30-C1D5-7E09-F147DB85463B}"/>
              </a:ext>
            </a:extLst>
          </p:cNvPr>
          <p:cNvSpPr/>
          <p:nvPr/>
        </p:nvSpPr>
        <p:spPr>
          <a:xfrm>
            <a:off x="5642124" y="625063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AA7A1A1-38B3-1DE8-6B04-CB9D0CFADCE0}"/>
              </a:ext>
            </a:extLst>
          </p:cNvPr>
          <p:cNvSpPr/>
          <p:nvPr/>
        </p:nvSpPr>
        <p:spPr>
          <a:xfrm>
            <a:off x="6246390" y="570098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3ED5402-0A4C-2161-176E-E4BDD45ABA17}"/>
              </a:ext>
            </a:extLst>
          </p:cNvPr>
          <p:cNvSpPr/>
          <p:nvPr/>
        </p:nvSpPr>
        <p:spPr>
          <a:xfrm>
            <a:off x="4702022" y="586557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DF2A20B-B0E0-2B91-C262-6DAF7BD9AF27}"/>
              </a:ext>
            </a:extLst>
          </p:cNvPr>
          <p:cNvSpPr/>
          <p:nvPr/>
        </p:nvSpPr>
        <p:spPr>
          <a:xfrm>
            <a:off x="5644918" y="652749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20439D1-F00C-D8D3-9C61-33D86A786863}"/>
              </a:ext>
            </a:extLst>
          </p:cNvPr>
          <p:cNvSpPr/>
          <p:nvPr/>
        </p:nvSpPr>
        <p:spPr>
          <a:xfrm>
            <a:off x="6923300" y="588386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0A232AD-E6CC-809E-6C8B-83961C4F7900}"/>
              </a:ext>
            </a:extLst>
          </p:cNvPr>
          <p:cNvSpPr/>
          <p:nvPr/>
        </p:nvSpPr>
        <p:spPr>
          <a:xfrm>
            <a:off x="4121680" y="570098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1803EAB-ED58-21AC-7B59-2000C1567484}"/>
              </a:ext>
            </a:extLst>
          </p:cNvPr>
          <p:cNvSpPr txBox="1"/>
          <p:nvPr/>
        </p:nvSpPr>
        <p:spPr>
          <a:xfrm>
            <a:off x="3882412" y="386218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DICE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HERO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8E51C80-C626-E25A-B18B-86642D5FF930}"/>
              </a:ext>
            </a:extLst>
          </p:cNvPr>
          <p:cNvSpPr/>
          <p:nvPr/>
        </p:nvSpPr>
        <p:spPr>
          <a:xfrm>
            <a:off x="2071558" y="864852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A051C01-C47E-1713-CDF4-978A4513BF42}"/>
              </a:ext>
            </a:extLst>
          </p:cNvPr>
          <p:cNvSpPr/>
          <p:nvPr/>
        </p:nvSpPr>
        <p:spPr>
          <a:xfrm>
            <a:off x="2272980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E838E1BE-F89A-7F9D-9B5E-688572EB2F15}"/>
              </a:ext>
            </a:extLst>
          </p:cNvPr>
          <p:cNvSpPr/>
          <p:nvPr/>
        </p:nvSpPr>
        <p:spPr>
          <a:xfrm>
            <a:off x="2474402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12A33D34-847B-0AF4-A298-E2F4EBA6ECD5}"/>
              </a:ext>
            </a:extLst>
          </p:cNvPr>
          <p:cNvSpPr/>
          <p:nvPr/>
        </p:nvSpPr>
        <p:spPr>
          <a:xfrm>
            <a:off x="1870136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5D41E181-8F11-0D0E-D9DB-D088CE9969BF}"/>
              </a:ext>
            </a:extLst>
          </p:cNvPr>
          <p:cNvSpPr/>
          <p:nvPr/>
        </p:nvSpPr>
        <p:spPr>
          <a:xfrm>
            <a:off x="1668714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1CEBC53B-91F7-5E29-5121-D390D849A170}"/>
              </a:ext>
            </a:extLst>
          </p:cNvPr>
          <p:cNvSpPr/>
          <p:nvPr/>
        </p:nvSpPr>
        <p:spPr>
          <a:xfrm>
            <a:off x="2072320" y="88212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BB4E3F5F-6487-C94B-99B9-BBCFC025D6DD}"/>
              </a:ext>
            </a:extLst>
          </p:cNvPr>
          <p:cNvSpPr/>
          <p:nvPr/>
        </p:nvSpPr>
        <p:spPr>
          <a:xfrm>
            <a:off x="2675824" y="864852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1C0A6BBE-4E4C-70FE-3110-57D4BB7C21FE}"/>
              </a:ext>
            </a:extLst>
          </p:cNvPr>
          <p:cNvSpPr/>
          <p:nvPr/>
        </p:nvSpPr>
        <p:spPr>
          <a:xfrm>
            <a:off x="1458674" y="86485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A044D2F9-D503-AEA6-16C4-03485AFDD23E}"/>
              </a:ext>
            </a:extLst>
          </p:cNvPr>
          <p:cNvSpPr/>
          <p:nvPr/>
        </p:nvSpPr>
        <p:spPr>
          <a:xfrm>
            <a:off x="2074352" y="947504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438C46D2-E68F-6837-4252-14EF7BF6F0C7}"/>
              </a:ext>
            </a:extLst>
          </p:cNvPr>
          <p:cNvSpPr/>
          <p:nvPr/>
        </p:nvSpPr>
        <p:spPr>
          <a:xfrm>
            <a:off x="3454842" y="883140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9832B309-22D1-CB5A-17FB-B5AA823B9025}"/>
              </a:ext>
            </a:extLst>
          </p:cNvPr>
          <p:cNvSpPr/>
          <p:nvPr/>
        </p:nvSpPr>
        <p:spPr>
          <a:xfrm>
            <a:off x="648396" y="88212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FF11CFF-6529-238B-99F1-AAE15DDA81EA}"/>
              </a:ext>
            </a:extLst>
          </p:cNvPr>
          <p:cNvSpPr txBox="1"/>
          <p:nvPr/>
        </p:nvSpPr>
        <p:spPr>
          <a:xfrm>
            <a:off x="418526" y="680972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DOT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HERO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1B464B7-9A02-B3DD-A1A1-3262A9094141}"/>
              </a:ext>
            </a:extLst>
          </p:cNvPr>
          <p:cNvGrpSpPr/>
          <p:nvPr/>
        </p:nvGrpSpPr>
        <p:grpSpPr>
          <a:xfrm>
            <a:off x="3490512" y="1473200"/>
            <a:ext cx="292500" cy="1490203"/>
            <a:chOff x="3490512" y="1473200"/>
            <a:chExt cx="292500" cy="1490203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AF82B85-0882-C1D0-3182-7A008AE67A82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CC1532F-64B6-4F26-3F32-D288AF35FE40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AF9FC43-8897-5143-D66E-D0C1313EACB7}"/>
              </a:ext>
            </a:extLst>
          </p:cNvPr>
          <p:cNvGrpSpPr/>
          <p:nvPr/>
        </p:nvGrpSpPr>
        <p:grpSpPr>
          <a:xfrm flipH="1">
            <a:off x="519433" y="1295731"/>
            <a:ext cx="292500" cy="1490203"/>
            <a:chOff x="3490512" y="1473200"/>
            <a:chExt cx="292500" cy="1490203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AAC40AE5-76A0-EF0C-5B57-E3EC5C233D8A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2A766DD-2477-6577-F73D-83976B736ED8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FD06A32-0EAD-11E5-E998-021AA8A68F11}"/>
              </a:ext>
            </a:extLst>
          </p:cNvPr>
          <p:cNvSpPr/>
          <p:nvPr/>
        </p:nvSpPr>
        <p:spPr>
          <a:xfrm>
            <a:off x="2967326" y="2396983"/>
            <a:ext cx="121920" cy="566420"/>
          </a:xfrm>
          <a:custGeom>
            <a:avLst/>
            <a:gdLst>
              <a:gd name="connsiteX0" fmla="*/ 66040 w 121920"/>
              <a:gd name="connsiteY0" fmla="*/ 566420 h 566420"/>
              <a:gd name="connsiteX1" fmla="*/ 121920 w 121920"/>
              <a:gd name="connsiteY1" fmla="*/ 0 h 566420"/>
              <a:gd name="connsiteX2" fmla="*/ 0 w 121920"/>
              <a:gd name="connsiteY2" fmla="*/ 106680 h 566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566420">
                <a:moveTo>
                  <a:pt x="66040" y="566420"/>
                </a:moveTo>
                <a:lnTo>
                  <a:pt x="121920" y="0"/>
                </a:lnTo>
                <a:lnTo>
                  <a:pt x="0" y="10668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 - 3-4">
            <a:extLst>
              <a:ext uri="{FF2B5EF4-FFF2-40B4-BE49-F238E27FC236}">
                <a16:creationId xmlns:a16="http://schemas.microsoft.com/office/drawing/2014/main" id="{F24140C4-4E82-60FE-6A25-0D7B5ACC2F2E}"/>
              </a:ext>
            </a:extLst>
          </p:cNvPr>
          <p:cNvSpPr txBox="1"/>
          <p:nvPr/>
        </p:nvSpPr>
        <p:spPr>
          <a:xfrm flipH="1">
            <a:off x="529712" y="2914042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6" name="T - 3-4">
            <a:extLst>
              <a:ext uri="{FF2B5EF4-FFF2-40B4-BE49-F238E27FC236}">
                <a16:creationId xmlns:a16="http://schemas.microsoft.com/office/drawing/2014/main" id="{C41EF56C-7BCE-D37B-0469-69082D90FCD8}"/>
              </a:ext>
            </a:extLst>
          </p:cNvPr>
          <p:cNvSpPr txBox="1"/>
          <p:nvPr/>
        </p:nvSpPr>
        <p:spPr>
          <a:xfrm flipH="1">
            <a:off x="3355120" y="311805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7" name="T - 3-4">
            <a:extLst>
              <a:ext uri="{FF2B5EF4-FFF2-40B4-BE49-F238E27FC236}">
                <a16:creationId xmlns:a16="http://schemas.microsoft.com/office/drawing/2014/main" id="{D43C2C88-A325-FDA9-1027-522A4684B6D8}"/>
              </a:ext>
            </a:extLst>
          </p:cNvPr>
          <p:cNvSpPr txBox="1"/>
          <p:nvPr/>
        </p:nvSpPr>
        <p:spPr>
          <a:xfrm flipH="1">
            <a:off x="2817757" y="3097832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8" name="T - 3-4">
            <a:extLst>
              <a:ext uri="{FF2B5EF4-FFF2-40B4-BE49-F238E27FC236}">
                <a16:creationId xmlns:a16="http://schemas.microsoft.com/office/drawing/2014/main" id="{27E64987-C88D-2E05-28E3-18F7D8674936}"/>
              </a:ext>
            </a:extLst>
          </p:cNvPr>
          <p:cNvSpPr txBox="1"/>
          <p:nvPr/>
        </p:nvSpPr>
        <p:spPr>
          <a:xfrm flipH="1">
            <a:off x="2319243" y="292076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39" name="T - 3-4">
            <a:extLst>
              <a:ext uri="{FF2B5EF4-FFF2-40B4-BE49-F238E27FC236}">
                <a16:creationId xmlns:a16="http://schemas.microsoft.com/office/drawing/2014/main" id="{86E8FD2E-ACC7-BA07-A99E-249EF639C8CB}"/>
              </a:ext>
            </a:extLst>
          </p:cNvPr>
          <p:cNvSpPr txBox="1"/>
          <p:nvPr/>
        </p:nvSpPr>
        <p:spPr>
          <a:xfrm flipH="1">
            <a:off x="537152" y="300780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40" name="T - 3-4">
            <a:extLst>
              <a:ext uri="{FF2B5EF4-FFF2-40B4-BE49-F238E27FC236}">
                <a16:creationId xmlns:a16="http://schemas.microsoft.com/office/drawing/2014/main" id="{C760E491-9364-727C-9A34-00145B52FC08}"/>
              </a:ext>
            </a:extLst>
          </p:cNvPr>
          <p:cNvSpPr txBox="1"/>
          <p:nvPr/>
        </p:nvSpPr>
        <p:spPr>
          <a:xfrm flipH="1">
            <a:off x="2808611" y="3182034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HERO</a:t>
            </a:r>
          </a:p>
        </p:txBody>
      </p:sp>
      <p:sp>
        <p:nvSpPr>
          <p:cNvPr id="83" name="T - 3-4">
            <a:extLst>
              <a:ext uri="{FF2B5EF4-FFF2-40B4-BE49-F238E27FC236}">
                <a16:creationId xmlns:a16="http://schemas.microsoft.com/office/drawing/2014/main" id="{2B59D88C-C3F6-5623-071A-63DE0A8786A9}"/>
              </a:ext>
            </a:extLst>
          </p:cNvPr>
          <p:cNvSpPr txBox="1"/>
          <p:nvPr/>
        </p:nvSpPr>
        <p:spPr>
          <a:xfrm flipH="1">
            <a:off x="3347881" y="318874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84" name="T - 3-4">
            <a:extLst>
              <a:ext uri="{FF2B5EF4-FFF2-40B4-BE49-F238E27FC236}">
                <a16:creationId xmlns:a16="http://schemas.microsoft.com/office/drawing/2014/main" id="{54DE53A1-1BF5-73F7-2D87-BB8DF7477471}"/>
              </a:ext>
            </a:extLst>
          </p:cNvPr>
          <p:cNvSpPr txBox="1"/>
          <p:nvPr/>
        </p:nvSpPr>
        <p:spPr>
          <a:xfrm flipH="1">
            <a:off x="2314488" y="298958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85" name="T - 3-4">
            <a:extLst>
              <a:ext uri="{FF2B5EF4-FFF2-40B4-BE49-F238E27FC236}">
                <a16:creationId xmlns:a16="http://schemas.microsoft.com/office/drawing/2014/main" id="{F08D85E5-2B28-DFC5-2F7C-894549224234}"/>
              </a:ext>
            </a:extLst>
          </p:cNvPr>
          <p:cNvSpPr txBox="1"/>
          <p:nvPr/>
        </p:nvSpPr>
        <p:spPr>
          <a:xfrm flipH="1">
            <a:off x="2700045" y="2566826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86" name="T - 3-4">
            <a:extLst>
              <a:ext uri="{FF2B5EF4-FFF2-40B4-BE49-F238E27FC236}">
                <a16:creationId xmlns:a16="http://schemas.microsoft.com/office/drawing/2014/main" id="{7220CC7F-B3B0-9E1E-A766-02E1DEB8F763}"/>
              </a:ext>
            </a:extLst>
          </p:cNvPr>
          <p:cNvSpPr txBox="1"/>
          <p:nvPr/>
        </p:nvSpPr>
        <p:spPr>
          <a:xfrm flipH="1">
            <a:off x="3193571" y="2562243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87" name="T - 3-4">
            <a:extLst>
              <a:ext uri="{FF2B5EF4-FFF2-40B4-BE49-F238E27FC236}">
                <a16:creationId xmlns:a16="http://schemas.microsoft.com/office/drawing/2014/main" id="{3A63FB0A-1DE0-80A2-85D1-16EA24E57A21}"/>
              </a:ext>
            </a:extLst>
          </p:cNvPr>
          <p:cNvSpPr txBox="1"/>
          <p:nvPr/>
        </p:nvSpPr>
        <p:spPr>
          <a:xfrm flipH="1">
            <a:off x="653883" y="2397998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88" name="T - 3-4">
            <a:extLst>
              <a:ext uri="{FF2B5EF4-FFF2-40B4-BE49-F238E27FC236}">
                <a16:creationId xmlns:a16="http://schemas.microsoft.com/office/drawing/2014/main" id="{57B58AD0-A290-25A2-CF55-FCD697557F59}"/>
              </a:ext>
            </a:extLst>
          </p:cNvPr>
          <p:cNvSpPr txBox="1"/>
          <p:nvPr/>
        </p:nvSpPr>
        <p:spPr>
          <a:xfrm flipH="1">
            <a:off x="525823" y="1919988"/>
            <a:ext cx="611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YES/NO?</a:t>
            </a:r>
          </a:p>
        </p:txBody>
      </p:sp>
      <p:sp>
        <p:nvSpPr>
          <p:cNvPr id="89" name="T - 3-4">
            <a:extLst>
              <a:ext uri="{FF2B5EF4-FFF2-40B4-BE49-F238E27FC236}">
                <a16:creationId xmlns:a16="http://schemas.microsoft.com/office/drawing/2014/main" id="{C2561A83-FE7A-06CC-1027-EC2F07CFF01E}"/>
              </a:ext>
            </a:extLst>
          </p:cNvPr>
          <p:cNvSpPr txBox="1"/>
          <p:nvPr/>
        </p:nvSpPr>
        <p:spPr>
          <a:xfrm flipH="1">
            <a:off x="1792235" y="2219514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90" name="T - PROG - 1">
            <a:extLst>
              <a:ext uri="{FF2B5EF4-FFF2-40B4-BE49-F238E27FC236}">
                <a16:creationId xmlns:a16="http://schemas.microsoft.com/office/drawing/2014/main" id="{B5B65BA1-1399-9ED8-BFE1-86652A6F7D51}"/>
              </a:ext>
            </a:extLst>
          </p:cNvPr>
          <p:cNvSpPr txBox="1"/>
          <p:nvPr/>
        </p:nvSpPr>
        <p:spPr>
          <a:xfrm>
            <a:off x="1876311" y="204903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91" name="T - PROG - 1">
            <a:extLst>
              <a:ext uri="{FF2B5EF4-FFF2-40B4-BE49-F238E27FC236}">
                <a16:creationId xmlns:a16="http://schemas.microsoft.com/office/drawing/2014/main" id="{2E839ACD-4588-73ED-1A06-169FD56E1265}"/>
              </a:ext>
            </a:extLst>
          </p:cNvPr>
          <p:cNvSpPr txBox="1"/>
          <p:nvPr/>
        </p:nvSpPr>
        <p:spPr>
          <a:xfrm>
            <a:off x="2868018" y="218475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92" name="T - PROG - 1">
            <a:extLst>
              <a:ext uri="{FF2B5EF4-FFF2-40B4-BE49-F238E27FC236}">
                <a16:creationId xmlns:a16="http://schemas.microsoft.com/office/drawing/2014/main" id="{B7F8CA4B-A897-AC65-B025-A34A7AC7D690}"/>
              </a:ext>
            </a:extLst>
          </p:cNvPr>
          <p:cNvSpPr txBox="1"/>
          <p:nvPr/>
        </p:nvSpPr>
        <p:spPr>
          <a:xfrm>
            <a:off x="3411360" y="216903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93" name="T - PROG - 1">
            <a:extLst>
              <a:ext uri="{FF2B5EF4-FFF2-40B4-BE49-F238E27FC236}">
                <a16:creationId xmlns:a16="http://schemas.microsoft.com/office/drawing/2014/main" id="{9C3FFB5B-AB5D-5864-77E9-93A866E0B287}"/>
              </a:ext>
            </a:extLst>
          </p:cNvPr>
          <p:cNvSpPr txBox="1"/>
          <p:nvPr/>
        </p:nvSpPr>
        <p:spPr>
          <a:xfrm>
            <a:off x="617211" y="308894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18" name="T - 3-4">
            <a:extLst>
              <a:ext uri="{FF2B5EF4-FFF2-40B4-BE49-F238E27FC236}">
                <a16:creationId xmlns:a16="http://schemas.microsoft.com/office/drawing/2014/main" id="{195CA5F4-11E7-D2DA-FD43-4334EFD633AC}"/>
              </a:ext>
            </a:extLst>
          </p:cNvPr>
          <p:cNvSpPr txBox="1"/>
          <p:nvPr/>
        </p:nvSpPr>
        <p:spPr>
          <a:xfrm flipH="1">
            <a:off x="1992945" y="3558988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sp>
        <p:nvSpPr>
          <p:cNvPr id="119" name="T - 3-4">
            <a:extLst>
              <a:ext uri="{FF2B5EF4-FFF2-40B4-BE49-F238E27FC236}">
                <a16:creationId xmlns:a16="http://schemas.microsoft.com/office/drawing/2014/main" id="{2942B40B-59EE-7B60-C2A1-BF83A03A5CC6}"/>
              </a:ext>
            </a:extLst>
          </p:cNvPr>
          <p:cNvSpPr txBox="1"/>
          <p:nvPr/>
        </p:nvSpPr>
        <p:spPr>
          <a:xfrm flipH="1">
            <a:off x="925682" y="3366700"/>
            <a:ext cx="4723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FEBC26BF-4F1D-F5A8-EB0C-9448073D09FD}"/>
              </a:ext>
            </a:extLst>
          </p:cNvPr>
          <p:cNvSpPr/>
          <p:nvPr/>
        </p:nvSpPr>
        <p:spPr>
          <a:xfrm>
            <a:off x="1617381" y="1944148"/>
            <a:ext cx="836162" cy="85084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#3 HAS OTB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FAED12DA-2B93-CD3E-D257-4CCEEAF7794F}"/>
              </a:ext>
            </a:extLst>
          </p:cNvPr>
          <p:cNvSpPr/>
          <p:nvPr/>
        </p:nvSpPr>
        <p:spPr>
          <a:xfrm>
            <a:off x="455606" y="3543084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8D57026-B547-1F65-B29D-E61922CB34CE}"/>
              </a:ext>
            </a:extLst>
          </p:cNvPr>
          <p:cNvSpPr/>
          <p:nvPr/>
        </p:nvSpPr>
        <p:spPr>
          <a:xfrm>
            <a:off x="2817402" y="3548733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04E44981-9A83-46A2-96D2-30D94E363496}"/>
              </a:ext>
            </a:extLst>
          </p:cNvPr>
          <p:cNvGrpSpPr/>
          <p:nvPr/>
        </p:nvGrpSpPr>
        <p:grpSpPr>
          <a:xfrm>
            <a:off x="4168910" y="3262158"/>
            <a:ext cx="1161097" cy="370647"/>
            <a:chOff x="197299" y="6469670"/>
            <a:chExt cx="1161097" cy="370647"/>
          </a:xfrm>
        </p:grpSpPr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18490743-054D-B903-B012-F2C6430C4FA0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7A5DD415-1FFC-4EEB-165C-FD5460F26075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7CE17508-0528-450A-7DEC-782839471542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D85E42A5-E0F4-8134-EBDC-C9B9A9E3DFC4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84" name="Rectangle 183">
            <a:extLst>
              <a:ext uri="{FF2B5EF4-FFF2-40B4-BE49-F238E27FC236}">
                <a16:creationId xmlns:a16="http://schemas.microsoft.com/office/drawing/2014/main" id="{5C50AF04-462B-0425-6739-9C65484E822B}"/>
              </a:ext>
            </a:extLst>
          </p:cNvPr>
          <p:cNvSpPr/>
          <p:nvPr/>
        </p:nvSpPr>
        <p:spPr>
          <a:xfrm>
            <a:off x="5315871" y="2778159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CFB0EAD2-3144-540C-46D1-1B030ED6963E}"/>
              </a:ext>
            </a:extLst>
          </p:cNvPr>
          <p:cNvSpPr/>
          <p:nvPr/>
        </p:nvSpPr>
        <p:spPr>
          <a:xfrm>
            <a:off x="5517293" y="277815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3B8D6B16-3C7B-79BA-6131-2CD5D3FF1F69}"/>
              </a:ext>
            </a:extLst>
          </p:cNvPr>
          <p:cNvSpPr/>
          <p:nvPr/>
        </p:nvSpPr>
        <p:spPr>
          <a:xfrm>
            <a:off x="5718715" y="277815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C20F05BA-83C2-AC2F-CB97-BB05C924D4DA}"/>
              </a:ext>
            </a:extLst>
          </p:cNvPr>
          <p:cNvSpPr/>
          <p:nvPr/>
        </p:nvSpPr>
        <p:spPr>
          <a:xfrm>
            <a:off x="5114449" y="277815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AA8B58BF-1955-0C8C-E50D-B9A19797E89D}"/>
              </a:ext>
            </a:extLst>
          </p:cNvPr>
          <p:cNvSpPr/>
          <p:nvPr/>
        </p:nvSpPr>
        <p:spPr>
          <a:xfrm>
            <a:off x="4913027" y="277815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FC23CDC4-3FDB-AC49-CE13-A445D5834D2E}"/>
              </a:ext>
            </a:extLst>
          </p:cNvPr>
          <p:cNvSpPr/>
          <p:nvPr/>
        </p:nvSpPr>
        <p:spPr>
          <a:xfrm>
            <a:off x="5315805" y="332267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852BAADF-AD37-9794-5124-DDE42455BF9D}"/>
              </a:ext>
            </a:extLst>
          </p:cNvPr>
          <p:cNvSpPr/>
          <p:nvPr/>
        </p:nvSpPr>
        <p:spPr>
          <a:xfrm>
            <a:off x="6509417" y="2961039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70BAB0A2-3FA1-783D-F041-09D8DB7D60D0}"/>
              </a:ext>
            </a:extLst>
          </p:cNvPr>
          <p:cNvSpPr/>
          <p:nvPr/>
        </p:nvSpPr>
        <p:spPr>
          <a:xfrm>
            <a:off x="5318665" y="3604675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0D14C17A-C2BC-1BDD-EF41-A19C485F7269}"/>
              </a:ext>
            </a:extLst>
          </p:cNvPr>
          <p:cNvSpPr/>
          <p:nvPr/>
        </p:nvSpPr>
        <p:spPr>
          <a:xfrm>
            <a:off x="6965855" y="2961039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3262005F-C72F-E8F4-E891-DFDA143D8273}"/>
              </a:ext>
            </a:extLst>
          </p:cNvPr>
          <p:cNvSpPr/>
          <p:nvPr/>
        </p:nvSpPr>
        <p:spPr>
          <a:xfrm>
            <a:off x="4147979" y="2778159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8834EA86-A225-2954-C151-D1681AFB93F6}"/>
              </a:ext>
            </a:extLst>
          </p:cNvPr>
          <p:cNvSpPr txBox="1"/>
          <p:nvPr/>
        </p:nvSpPr>
        <p:spPr>
          <a:xfrm>
            <a:off x="3891439" y="939358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FLEX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HERO</a:t>
            </a:r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02326FC4-041A-3104-CAFB-3C41D55C23E5}"/>
              </a:ext>
            </a:extLst>
          </p:cNvPr>
          <p:cNvGrpSpPr/>
          <p:nvPr/>
        </p:nvGrpSpPr>
        <p:grpSpPr>
          <a:xfrm>
            <a:off x="6977561" y="1466614"/>
            <a:ext cx="292500" cy="1490203"/>
            <a:chOff x="3490512" y="1473200"/>
            <a:chExt cx="292500" cy="1490203"/>
          </a:xfrm>
        </p:grpSpPr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0C02B332-0E50-9E5E-DA39-387136F9BAE5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0FE1D421-6143-E947-379C-28D1E52CD3F9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D2335ADE-C985-A2C0-23AC-ECA6BC5ACEA8}"/>
              </a:ext>
            </a:extLst>
          </p:cNvPr>
          <p:cNvGrpSpPr/>
          <p:nvPr/>
        </p:nvGrpSpPr>
        <p:grpSpPr>
          <a:xfrm flipH="1">
            <a:off x="4006482" y="1289145"/>
            <a:ext cx="292500" cy="1490203"/>
            <a:chOff x="3490512" y="1473200"/>
            <a:chExt cx="292500" cy="1490203"/>
          </a:xfrm>
        </p:grpSpPr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520348F9-55A7-10E5-6D53-09A1535194F5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03CC5A3E-D2D9-E986-8787-B4EF7BE92E7F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2" name="Freeform: Shape 201">
            <a:extLst>
              <a:ext uri="{FF2B5EF4-FFF2-40B4-BE49-F238E27FC236}">
                <a16:creationId xmlns:a16="http://schemas.microsoft.com/office/drawing/2014/main" id="{219F0099-6A71-47D2-EC0B-3887E7A1AFA9}"/>
              </a:ext>
            </a:extLst>
          </p:cNvPr>
          <p:cNvSpPr/>
          <p:nvPr/>
        </p:nvSpPr>
        <p:spPr>
          <a:xfrm>
            <a:off x="6530575" y="2390397"/>
            <a:ext cx="121920" cy="566420"/>
          </a:xfrm>
          <a:custGeom>
            <a:avLst/>
            <a:gdLst>
              <a:gd name="connsiteX0" fmla="*/ 66040 w 121920"/>
              <a:gd name="connsiteY0" fmla="*/ 566420 h 566420"/>
              <a:gd name="connsiteX1" fmla="*/ 121920 w 121920"/>
              <a:gd name="connsiteY1" fmla="*/ 0 h 566420"/>
              <a:gd name="connsiteX2" fmla="*/ 0 w 121920"/>
              <a:gd name="connsiteY2" fmla="*/ 106680 h 566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566420">
                <a:moveTo>
                  <a:pt x="66040" y="566420"/>
                </a:moveTo>
                <a:lnTo>
                  <a:pt x="121920" y="0"/>
                </a:lnTo>
                <a:lnTo>
                  <a:pt x="0" y="10668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T - 3-4">
            <a:extLst>
              <a:ext uri="{FF2B5EF4-FFF2-40B4-BE49-F238E27FC236}">
                <a16:creationId xmlns:a16="http://schemas.microsoft.com/office/drawing/2014/main" id="{8AE20899-B389-C1B6-0703-F178F48C657E}"/>
              </a:ext>
            </a:extLst>
          </p:cNvPr>
          <p:cNvSpPr txBox="1"/>
          <p:nvPr/>
        </p:nvSpPr>
        <p:spPr>
          <a:xfrm flipH="1">
            <a:off x="4016761" y="290745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04" name="T - 3-4">
            <a:extLst>
              <a:ext uri="{FF2B5EF4-FFF2-40B4-BE49-F238E27FC236}">
                <a16:creationId xmlns:a16="http://schemas.microsoft.com/office/drawing/2014/main" id="{82410299-04E0-9E06-E367-FF4B4ACEAE4F}"/>
              </a:ext>
            </a:extLst>
          </p:cNvPr>
          <p:cNvSpPr txBox="1"/>
          <p:nvPr/>
        </p:nvSpPr>
        <p:spPr>
          <a:xfrm flipH="1">
            <a:off x="6842169" y="311146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05" name="T - 3-4">
            <a:extLst>
              <a:ext uri="{FF2B5EF4-FFF2-40B4-BE49-F238E27FC236}">
                <a16:creationId xmlns:a16="http://schemas.microsoft.com/office/drawing/2014/main" id="{E323EC73-A3A9-681B-6359-106207CB69DA}"/>
              </a:ext>
            </a:extLst>
          </p:cNvPr>
          <p:cNvSpPr txBox="1"/>
          <p:nvPr/>
        </p:nvSpPr>
        <p:spPr>
          <a:xfrm flipH="1">
            <a:off x="6381006" y="309124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06" name="T - 3-4">
            <a:extLst>
              <a:ext uri="{FF2B5EF4-FFF2-40B4-BE49-F238E27FC236}">
                <a16:creationId xmlns:a16="http://schemas.microsoft.com/office/drawing/2014/main" id="{F73C7342-FFBB-B817-7832-409AFD8CAD4C}"/>
              </a:ext>
            </a:extLst>
          </p:cNvPr>
          <p:cNvSpPr txBox="1"/>
          <p:nvPr/>
        </p:nvSpPr>
        <p:spPr>
          <a:xfrm flipH="1">
            <a:off x="5806292" y="291418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07" name="T - 3-4">
            <a:extLst>
              <a:ext uri="{FF2B5EF4-FFF2-40B4-BE49-F238E27FC236}">
                <a16:creationId xmlns:a16="http://schemas.microsoft.com/office/drawing/2014/main" id="{3755FF7E-58BF-379A-D3EE-441B25372063}"/>
              </a:ext>
            </a:extLst>
          </p:cNvPr>
          <p:cNvSpPr txBox="1"/>
          <p:nvPr/>
        </p:nvSpPr>
        <p:spPr>
          <a:xfrm flipH="1">
            <a:off x="4024201" y="300121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208" name="T - 3-4">
            <a:extLst>
              <a:ext uri="{FF2B5EF4-FFF2-40B4-BE49-F238E27FC236}">
                <a16:creationId xmlns:a16="http://schemas.microsoft.com/office/drawing/2014/main" id="{E9732F0D-2925-8E2A-090D-BF14CD3A57B1}"/>
              </a:ext>
            </a:extLst>
          </p:cNvPr>
          <p:cNvSpPr txBox="1"/>
          <p:nvPr/>
        </p:nvSpPr>
        <p:spPr>
          <a:xfrm flipH="1">
            <a:off x="6371860" y="3175448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HERO</a:t>
            </a:r>
          </a:p>
        </p:txBody>
      </p:sp>
      <p:sp>
        <p:nvSpPr>
          <p:cNvPr id="209" name="T - 3-4">
            <a:extLst>
              <a:ext uri="{FF2B5EF4-FFF2-40B4-BE49-F238E27FC236}">
                <a16:creationId xmlns:a16="http://schemas.microsoft.com/office/drawing/2014/main" id="{04C7BF5D-8AD8-58FC-BE45-EF436DD14FBE}"/>
              </a:ext>
            </a:extLst>
          </p:cNvPr>
          <p:cNvSpPr txBox="1"/>
          <p:nvPr/>
        </p:nvSpPr>
        <p:spPr>
          <a:xfrm flipH="1">
            <a:off x="6834930" y="318216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210" name="T - 3-4">
            <a:extLst>
              <a:ext uri="{FF2B5EF4-FFF2-40B4-BE49-F238E27FC236}">
                <a16:creationId xmlns:a16="http://schemas.microsoft.com/office/drawing/2014/main" id="{5BB9FF59-9AD5-0802-B00A-326D71D30E77}"/>
              </a:ext>
            </a:extLst>
          </p:cNvPr>
          <p:cNvSpPr txBox="1"/>
          <p:nvPr/>
        </p:nvSpPr>
        <p:spPr>
          <a:xfrm flipH="1">
            <a:off x="5801537" y="298299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211" name="T - 3-4">
            <a:extLst>
              <a:ext uri="{FF2B5EF4-FFF2-40B4-BE49-F238E27FC236}">
                <a16:creationId xmlns:a16="http://schemas.microsoft.com/office/drawing/2014/main" id="{628FB68E-CEAF-5136-DAB9-6DD73CEA516E}"/>
              </a:ext>
            </a:extLst>
          </p:cNvPr>
          <p:cNvSpPr txBox="1"/>
          <p:nvPr/>
        </p:nvSpPr>
        <p:spPr>
          <a:xfrm flipH="1">
            <a:off x="6263294" y="2560240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12" name="T - 3-4">
            <a:extLst>
              <a:ext uri="{FF2B5EF4-FFF2-40B4-BE49-F238E27FC236}">
                <a16:creationId xmlns:a16="http://schemas.microsoft.com/office/drawing/2014/main" id="{C4DB3C1C-0080-A0D2-15F0-D744E69ACFF3}"/>
              </a:ext>
            </a:extLst>
          </p:cNvPr>
          <p:cNvSpPr txBox="1"/>
          <p:nvPr/>
        </p:nvSpPr>
        <p:spPr>
          <a:xfrm flipH="1">
            <a:off x="6680620" y="2555657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13" name="T - 3-4">
            <a:extLst>
              <a:ext uri="{FF2B5EF4-FFF2-40B4-BE49-F238E27FC236}">
                <a16:creationId xmlns:a16="http://schemas.microsoft.com/office/drawing/2014/main" id="{7E937269-38AE-2675-260B-F126C8710572}"/>
              </a:ext>
            </a:extLst>
          </p:cNvPr>
          <p:cNvSpPr txBox="1"/>
          <p:nvPr/>
        </p:nvSpPr>
        <p:spPr>
          <a:xfrm flipH="1">
            <a:off x="4140932" y="2391412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14" name="T - 3-4">
            <a:extLst>
              <a:ext uri="{FF2B5EF4-FFF2-40B4-BE49-F238E27FC236}">
                <a16:creationId xmlns:a16="http://schemas.microsoft.com/office/drawing/2014/main" id="{40D54D94-8BF2-BDFE-B234-403D1923B665}"/>
              </a:ext>
            </a:extLst>
          </p:cNvPr>
          <p:cNvSpPr txBox="1"/>
          <p:nvPr/>
        </p:nvSpPr>
        <p:spPr>
          <a:xfrm flipH="1">
            <a:off x="4012872" y="1913402"/>
            <a:ext cx="611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YES/NO?</a:t>
            </a:r>
          </a:p>
        </p:txBody>
      </p:sp>
      <p:sp>
        <p:nvSpPr>
          <p:cNvPr id="181" name="Freeform: Shape 180">
            <a:extLst>
              <a:ext uri="{FF2B5EF4-FFF2-40B4-BE49-F238E27FC236}">
                <a16:creationId xmlns:a16="http://schemas.microsoft.com/office/drawing/2014/main" id="{CF65378B-F4FA-1983-DCDA-2AA1BE2C237C}"/>
              </a:ext>
            </a:extLst>
          </p:cNvPr>
          <p:cNvSpPr/>
          <p:nvPr/>
        </p:nvSpPr>
        <p:spPr>
          <a:xfrm>
            <a:off x="5403164" y="2275629"/>
            <a:ext cx="802416" cy="552408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A5F097B5-FDA7-6EA1-170A-BEF205020B2E}"/>
              </a:ext>
            </a:extLst>
          </p:cNvPr>
          <p:cNvSpPr/>
          <p:nvPr/>
        </p:nvSpPr>
        <p:spPr>
          <a:xfrm rot="21183021">
            <a:off x="5422840" y="2254254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3" name="T - 3 STEP">
            <a:extLst>
              <a:ext uri="{FF2B5EF4-FFF2-40B4-BE49-F238E27FC236}">
                <a16:creationId xmlns:a16="http://schemas.microsoft.com/office/drawing/2014/main" id="{1440C603-411E-D300-2E52-A8CDEAC918AA}"/>
              </a:ext>
            </a:extLst>
          </p:cNvPr>
          <p:cNvSpPr txBox="1"/>
          <p:nvPr/>
        </p:nvSpPr>
        <p:spPr>
          <a:xfrm>
            <a:off x="5584424" y="2153751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D0AE98AC-9856-9A64-9525-FF0032B75918}"/>
              </a:ext>
            </a:extLst>
          </p:cNvPr>
          <p:cNvSpPr/>
          <p:nvPr/>
        </p:nvSpPr>
        <p:spPr>
          <a:xfrm>
            <a:off x="6092857" y="2778159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15" name="T - 3-4">
            <a:extLst>
              <a:ext uri="{FF2B5EF4-FFF2-40B4-BE49-F238E27FC236}">
                <a16:creationId xmlns:a16="http://schemas.microsoft.com/office/drawing/2014/main" id="{200666A3-76C8-9EA2-80D8-41EBD17FA043}"/>
              </a:ext>
            </a:extLst>
          </p:cNvPr>
          <p:cNvSpPr txBox="1"/>
          <p:nvPr/>
        </p:nvSpPr>
        <p:spPr>
          <a:xfrm flipH="1">
            <a:off x="5191692" y="2156581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16" name="T - PROG - 1">
            <a:extLst>
              <a:ext uri="{FF2B5EF4-FFF2-40B4-BE49-F238E27FC236}">
                <a16:creationId xmlns:a16="http://schemas.microsoft.com/office/drawing/2014/main" id="{7D5D8FA7-7EF1-B44A-F38C-DBB68C120948}"/>
              </a:ext>
            </a:extLst>
          </p:cNvPr>
          <p:cNvSpPr txBox="1"/>
          <p:nvPr/>
        </p:nvSpPr>
        <p:spPr>
          <a:xfrm>
            <a:off x="5293109" y="201895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17" name="T - PROG - 1">
            <a:extLst>
              <a:ext uri="{FF2B5EF4-FFF2-40B4-BE49-F238E27FC236}">
                <a16:creationId xmlns:a16="http://schemas.microsoft.com/office/drawing/2014/main" id="{B6250D24-F3AB-0873-412E-C127A4F97030}"/>
              </a:ext>
            </a:extLst>
          </p:cNvPr>
          <p:cNvSpPr txBox="1"/>
          <p:nvPr/>
        </p:nvSpPr>
        <p:spPr>
          <a:xfrm>
            <a:off x="6431267" y="217817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18" name="T - PROG - 1">
            <a:extLst>
              <a:ext uri="{FF2B5EF4-FFF2-40B4-BE49-F238E27FC236}">
                <a16:creationId xmlns:a16="http://schemas.microsoft.com/office/drawing/2014/main" id="{E7A36DDF-44BB-1A72-3A9A-0888BBDF5AEA}"/>
              </a:ext>
            </a:extLst>
          </p:cNvPr>
          <p:cNvSpPr txBox="1"/>
          <p:nvPr/>
        </p:nvSpPr>
        <p:spPr>
          <a:xfrm>
            <a:off x="6898409" y="216244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19" name="T - PROG - 1">
            <a:extLst>
              <a:ext uri="{FF2B5EF4-FFF2-40B4-BE49-F238E27FC236}">
                <a16:creationId xmlns:a16="http://schemas.microsoft.com/office/drawing/2014/main" id="{7FC29FCD-B033-DF7B-4139-85DEDD44704B}"/>
              </a:ext>
            </a:extLst>
          </p:cNvPr>
          <p:cNvSpPr txBox="1"/>
          <p:nvPr/>
        </p:nvSpPr>
        <p:spPr>
          <a:xfrm>
            <a:off x="4104260" y="308235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20" name="T - 3-4">
            <a:extLst>
              <a:ext uri="{FF2B5EF4-FFF2-40B4-BE49-F238E27FC236}">
                <a16:creationId xmlns:a16="http://schemas.microsoft.com/office/drawing/2014/main" id="{D91B01F8-89E7-D14A-C872-CF091F98BE54}"/>
              </a:ext>
            </a:extLst>
          </p:cNvPr>
          <p:cNvSpPr txBox="1"/>
          <p:nvPr/>
        </p:nvSpPr>
        <p:spPr>
          <a:xfrm flipH="1">
            <a:off x="5479994" y="3552402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sp>
        <p:nvSpPr>
          <p:cNvPr id="221" name="T - 3-4">
            <a:extLst>
              <a:ext uri="{FF2B5EF4-FFF2-40B4-BE49-F238E27FC236}">
                <a16:creationId xmlns:a16="http://schemas.microsoft.com/office/drawing/2014/main" id="{6F7EEC32-33D6-6CD9-B2DC-D874838CF3C5}"/>
              </a:ext>
            </a:extLst>
          </p:cNvPr>
          <p:cNvSpPr txBox="1"/>
          <p:nvPr/>
        </p:nvSpPr>
        <p:spPr>
          <a:xfrm flipH="1">
            <a:off x="4412731" y="3360114"/>
            <a:ext cx="4723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54D1D766-60ED-D8E6-FFAF-44451241E96D}"/>
              </a:ext>
            </a:extLst>
          </p:cNvPr>
          <p:cNvSpPr/>
          <p:nvPr/>
        </p:nvSpPr>
        <p:spPr>
          <a:xfrm>
            <a:off x="5104430" y="1937562"/>
            <a:ext cx="836162" cy="85084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#3 HAS OTB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9EB8D9B7-C36A-93DC-6A45-599CA0092388}"/>
              </a:ext>
            </a:extLst>
          </p:cNvPr>
          <p:cNvSpPr/>
          <p:nvPr/>
        </p:nvSpPr>
        <p:spPr>
          <a:xfrm>
            <a:off x="3942655" y="3536498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DADA17B5-0ED0-004B-5000-18C66F6537F0}"/>
              </a:ext>
            </a:extLst>
          </p:cNvPr>
          <p:cNvSpPr/>
          <p:nvPr/>
        </p:nvSpPr>
        <p:spPr>
          <a:xfrm>
            <a:off x="6304451" y="3542147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25" name="T - 3-4">
            <a:extLst>
              <a:ext uri="{FF2B5EF4-FFF2-40B4-BE49-F238E27FC236}">
                <a16:creationId xmlns:a16="http://schemas.microsoft.com/office/drawing/2014/main" id="{174B91CF-69B4-9371-6E0F-929717400BE0}"/>
              </a:ext>
            </a:extLst>
          </p:cNvPr>
          <p:cNvSpPr txBox="1"/>
          <p:nvPr/>
        </p:nvSpPr>
        <p:spPr>
          <a:xfrm flipH="1">
            <a:off x="5805571" y="2757436"/>
            <a:ext cx="36696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-3-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5506A618-CD91-8352-43F1-DA4D2E7C2FCB}"/>
              </a:ext>
            </a:extLst>
          </p:cNvPr>
          <p:cNvSpPr txBox="1"/>
          <p:nvPr/>
        </p:nvSpPr>
        <p:spPr>
          <a:xfrm>
            <a:off x="411125" y="386732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TRIO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HERO</a:t>
            </a:r>
          </a:p>
        </p:txBody>
      </p: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9DEEF062-0F23-774F-07EB-184236C56B8B}"/>
              </a:ext>
            </a:extLst>
          </p:cNvPr>
          <p:cNvGrpSpPr/>
          <p:nvPr/>
        </p:nvGrpSpPr>
        <p:grpSpPr>
          <a:xfrm flipH="1">
            <a:off x="2605357" y="6190122"/>
            <a:ext cx="1161097" cy="370647"/>
            <a:chOff x="197299" y="6469670"/>
            <a:chExt cx="1161097" cy="370647"/>
          </a:xfrm>
        </p:grpSpPr>
        <p:grpSp>
          <p:nvGrpSpPr>
            <p:cNvPr id="228" name="Group 227">
              <a:extLst>
                <a:ext uri="{FF2B5EF4-FFF2-40B4-BE49-F238E27FC236}">
                  <a16:creationId xmlns:a16="http://schemas.microsoft.com/office/drawing/2014/main" id="{7A150890-5F15-7623-3B40-9DF25F21CCD3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230" name="Freeform: Shape 229">
                <a:extLst>
                  <a:ext uri="{FF2B5EF4-FFF2-40B4-BE49-F238E27FC236}">
                    <a16:creationId xmlns:a16="http://schemas.microsoft.com/office/drawing/2014/main" id="{C3D48DC5-9D49-3195-B7F2-9C57E373304B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31" name="Freeform: Shape 230">
                <a:extLst>
                  <a:ext uri="{FF2B5EF4-FFF2-40B4-BE49-F238E27FC236}">
                    <a16:creationId xmlns:a16="http://schemas.microsoft.com/office/drawing/2014/main" id="{D193E7D8-2210-CBC4-D549-218B6B2C0E9A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CB97E4F7-8D50-967E-C5C7-A2C90703E250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32" name="Rectangle 231">
            <a:extLst>
              <a:ext uri="{FF2B5EF4-FFF2-40B4-BE49-F238E27FC236}">
                <a16:creationId xmlns:a16="http://schemas.microsoft.com/office/drawing/2014/main" id="{00ABFFED-AFD9-B696-4C1F-4A83F269419D}"/>
              </a:ext>
            </a:extLst>
          </p:cNvPr>
          <p:cNvSpPr/>
          <p:nvPr/>
        </p:nvSpPr>
        <p:spPr>
          <a:xfrm flipH="1">
            <a:off x="2454901" y="570612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9703E06B-05CF-786A-572C-7F750225CB36}"/>
              </a:ext>
            </a:extLst>
          </p:cNvPr>
          <p:cNvSpPr/>
          <p:nvPr/>
        </p:nvSpPr>
        <p:spPr>
          <a:xfrm flipH="1">
            <a:off x="2253479" y="570612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4" name="Oval 233">
            <a:extLst>
              <a:ext uri="{FF2B5EF4-FFF2-40B4-BE49-F238E27FC236}">
                <a16:creationId xmlns:a16="http://schemas.microsoft.com/office/drawing/2014/main" id="{99DC4C0F-EC1D-8B67-3C61-42546E3A716A}"/>
              </a:ext>
            </a:extLst>
          </p:cNvPr>
          <p:cNvSpPr/>
          <p:nvPr/>
        </p:nvSpPr>
        <p:spPr>
          <a:xfrm flipH="1">
            <a:off x="2052057" y="570612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471FF2CF-1F8D-D87B-5631-3AE08C7643DD}"/>
              </a:ext>
            </a:extLst>
          </p:cNvPr>
          <p:cNvSpPr/>
          <p:nvPr/>
        </p:nvSpPr>
        <p:spPr>
          <a:xfrm flipH="1">
            <a:off x="2656323" y="570612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801CABB2-5AD5-8BAC-7E92-A11A00AC4683}"/>
              </a:ext>
            </a:extLst>
          </p:cNvPr>
          <p:cNvSpPr/>
          <p:nvPr/>
        </p:nvSpPr>
        <p:spPr>
          <a:xfrm flipH="1">
            <a:off x="2857745" y="570612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514471EC-EDC6-2086-EDBF-381D4A21DA25}"/>
              </a:ext>
            </a:extLst>
          </p:cNvPr>
          <p:cNvSpPr/>
          <p:nvPr/>
        </p:nvSpPr>
        <p:spPr>
          <a:xfrm flipH="1">
            <a:off x="2454967" y="625063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id="{3A8C25B9-BFBB-8FAC-90C6-DC9CD4521F6F}"/>
              </a:ext>
            </a:extLst>
          </p:cNvPr>
          <p:cNvSpPr/>
          <p:nvPr/>
        </p:nvSpPr>
        <p:spPr>
          <a:xfrm flipH="1">
            <a:off x="1163819" y="585852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37F9B758-B545-0515-4C33-A67C9B077BDA}"/>
              </a:ext>
            </a:extLst>
          </p:cNvPr>
          <p:cNvSpPr/>
          <p:nvPr/>
        </p:nvSpPr>
        <p:spPr>
          <a:xfrm flipH="1">
            <a:off x="2452107" y="653263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34D3CB48-D3C0-76CA-13F4-3FA18C1F14A4}"/>
              </a:ext>
            </a:extLst>
          </p:cNvPr>
          <p:cNvSpPr/>
          <p:nvPr/>
        </p:nvSpPr>
        <p:spPr>
          <a:xfrm flipH="1">
            <a:off x="652982" y="570488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EECDDCAA-B8A0-5F84-2B4B-BA41755F46FF}"/>
              </a:ext>
            </a:extLst>
          </p:cNvPr>
          <p:cNvSpPr/>
          <p:nvPr/>
        </p:nvSpPr>
        <p:spPr>
          <a:xfrm flipH="1">
            <a:off x="3073991" y="570098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9855578C-F611-0B45-7E1F-EF7F7E151EA9}"/>
              </a:ext>
            </a:extLst>
          </p:cNvPr>
          <p:cNvGrpSpPr/>
          <p:nvPr/>
        </p:nvGrpSpPr>
        <p:grpSpPr>
          <a:xfrm flipH="1">
            <a:off x="506807" y="4211698"/>
            <a:ext cx="292500" cy="1490203"/>
            <a:chOff x="3490512" y="1473200"/>
            <a:chExt cx="292500" cy="1490203"/>
          </a:xfrm>
        </p:grpSpPr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067327C3-7CFE-79DF-CEB9-44726B1A4F90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0C8A0C85-465F-E22F-F21F-AA3EBDD80082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9" name="Freeform: Shape 248">
            <a:extLst>
              <a:ext uri="{FF2B5EF4-FFF2-40B4-BE49-F238E27FC236}">
                <a16:creationId xmlns:a16="http://schemas.microsoft.com/office/drawing/2014/main" id="{63AAA457-56CC-FAA2-A618-19F50D3E02B5}"/>
              </a:ext>
            </a:extLst>
          </p:cNvPr>
          <p:cNvSpPr/>
          <p:nvPr/>
        </p:nvSpPr>
        <p:spPr>
          <a:xfrm flipH="1">
            <a:off x="1185333" y="5287881"/>
            <a:ext cx="121920" cy="566420"/>
          </a:xfrm>
          <a:custGeom>
            <a:avLst/>
            <a:gdLst>
              <a:gd name="connsiteX0" fmla="*/ 66040 w 121920"/>
              <a:gd name="connsiteY0" fmla="*/ 566420 h 566420"/>
              <a:gd name="connsiteX1" fmla="*/ 121920 w 121920"/>
              <a:gd name="connsiteY1" fmla="*/ 0 h 566420"/>
              <a:gd name="connsiteX2" fmla="*/ 0 w 121920"/>
              <a:gd name="connsiteY2" fmla="*/ 106680 h 566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566420">
                <a:moveTo>
                  <a:pt x="66040" y="566420"/>
                </a:moveTo>
                <a:lnTo>
                  <a:pt x="121920" y="0"/>
                </a:lnTo>
                <a:lnTo>
                  <a:pt x="0" y="10668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T - 3-4">
            <a:extLst>
              <a:ext uri="{FF2B5EF4-FFF2-40B4-BE49-F238E27FC236}">
                <a16:creationId xmlns:a16="http://schemas.microsoft.com/office/drawing/2014/main" id="{DFA7E898-6E38-17B4-AD09-07C2174B4914}"/>
              </a:ext>
            </a:extLst>
          </p:cNvPr>
          <p:cNvSpPr txBox="1"/>
          <p:nvPr/>
        </p:nvSpPr>
        <p:spPr>
          <a:xfrm>
            <a:off x="6121018" y="584831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51" name="T - 3-4">
            <a:extLst>
              <a:ext uri="{FF2B5EF4-FFF2-40B4-BE49-F238E27FC236}">
                <a16:creationId xmlns:a16="http://schemas.microsoft.com/office/drawing/2014/main" id="{A460D7B8-0059-8144-9D09-B3E0F215A702}"/>
              </a:ext>
            </a:extLst>
          </p:cNvPr>
          <p:cNvSpPr txBox="1"/>
          <p:nvPr/>
        </p:nvSpPr>
        <p:spPr>
          <a:xfrm>
            <a:off x="498274" y="581997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52" name="T - 3-4">
            <a:extLst>
              <a:ext uri="{FF2B5EF4-FFF2-40B4-BE49-F238E27FC236}">
                <a16:creationId xmlns:a16="http://schemas.microsoft.com/office/drawing/2014/main" id="{B7561042-6334-7DC9-3F7E-3EB822CAC023}"/>
              </a:ext>
            </a:extLst>
          </p:cNvPr>
          <p:cNvSpPr txBox="1"/>
          <p:nvPr/>
        </p:nvSpPr>
        <p:spPr>
          <a:xfrm>
            <a:off x="1014301" y="598873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53" name="T - 3-4">
            <a:extLst>
              <a:ext uri="{FF2B5EF4-FFF2-40B4-BE49-F238E27FC236}">
                <a16:creationId xmlns:a16="http://schemas.microsoft.com/office/drawing/2014/main" id="{F3FB538A-369E-F008-F83E-C832778AAF9A}"/>
              </a:ext>
            </a:extLst>
          </p:cNvPr>
          <p:cNvSpPr txBox="1"/>
          <p:nvPr/>
        </p:nvSpPr>
        <p:spPr>
          <a:xfrm>
            <a:off x="1419632" y="597582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54" name="T - 3-4">
            <a:extLst>
              <a:ext uri="{FF2B5EF4-FFF2-40B4-BE49-F238E27FC236}">
                <a16:creationId xmlns:a16="http://schemas.microsoft.com/office/drawing/2014/main" id="{CFF7E680-0CFC-EF41-473C-77951F3AE4FB}"/>
              </a:ext>
            </a:extLst>
          </p:cNvPr>
          <p:cNvSpPr txBox="1"/>
          <p:nvPr/>
        </p:nvSpPr>
        <p:spPr>
          <a:xfrm>
            <a:off x="6133700" y="592444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55" name="T - 3-4">
            <a:extLst>
              <a:ext uri="{FF2B5EF4-FFF2-40B4-BE49-F238E27FC236}">
                <a16:creationId xmlns:a16="http://schemas.microsoft.com/office/drawing/2014/main" id="{27EAF688-DCC6-F916-012B-5E1F66B337BE}"/>
              </a:ext>
            </a:extLst>
          </p:cNvPr>
          <p:cNvSpPr txBox="1"/>
          <p:nvPr/>
        </p:nvSpPr>
        <p:spPr>
          <a:xfrm>
            <a:off x="993600" y="6072932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HERO</a:t>
            </a:r>
          </a:p>
        </p:txBody>
      </p:sp>
      <p:sp>
        <p:nvSpPr>
          <p:cNvPr id="256" name="T - 3-4">
            <a:extLst>
              <a:ext uri="{FF2B5EF4-FFF2-40B4-BE49-F238E27FC236}">
                <a16:creationId xmlns:a16="http://schemas.microsoft.com/office/drawing/2014/main" id="{CF057CE5-4EF1-CFD1-0B3C-CED2C3B5D714}"/>
              </a:ext>
            </a:extLst>
          </p:cNvPr>
          <p:cNvSpPr txBox="1"/>
          <p:nvPr/>
        </p:nvSpPr>
        <p:spPr>
          <a:xfrm>
            <a:off x="505513" y="589066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257" name="T - 3-4">
            <a:extLst>
              <a:ext uri="{FF2B5EF4-FFF2-40B4-BE49-F238E27FC236}">
                <a16:creationId xmlns:a16="http://schemas.microsoft.com/office/drawing/2014/main" id="{EB0A4D55-82B4-4599-73E3-DDF0C38C2B2E}"/>
              </a:ext>
            </a:extLst>
          </p:cNvPr>
          <p:cNvSpPr txBox="1"/>
          <p:nvPr/>
        </p:nvSpPr>
        <p:spPr>
          <a:xfrm>
            <a:off x="1424387" y="604464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258" name="T - 3-4">
            <a:extLst>
              <a:ext uri="{FF2B5EF4-FFF2-40B4-BE49-F238E27FC236}">
                <a16:creationId xmlns:a16="http://schemas.microsoft.com/office/drawing/2014/main" id="{634AD14F-22F7-72FC-D825-F7295BB918FE}"/>
              </a:ext>
            </a:extLst>
          </p:cNvPr>
          <p:cNvSpPr txBox="1"/>
          <p:nvPr/>
        </p:nvSpPr>
        <p:spPr>
          <a:xfrm>
            <a:off x="1102166" y="5457724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59" name="T - 3-4">
            <a:extLst>
              <a:ext uri="{FF2B5EF4-FFF2-40B4-BE49-F238E27FC236}">
                <a16:creationId xmlns:a16="http://schemas.microsoft.com/office/drawing/2014/main" id="{3D6FE009-142F-B26A-8E77-577D4612F2B3}"/>
              </a:ext>
            </a:extLst>
          </p:cNvPr>
          <p:cNvSpPr txBox="1"/>
          <p:nvPr/>
        </p:nvSpPr>
        <p:spPr>
          <a:xfrm>
            <a:off x="623880" y="530074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62" name="Freeform: Shape 261">
            <a:extLst>
              <a:ext uri="{FF2B5EF4-FFF2-40B4-BE49-F238E27FC236}">
                <a16:creationId xmlns:a16="http://schemas.microsoft.com/office/drawing/2014/main" id="{7E97B739-761C-40DC-C6C7-7FB9FDC70327}"/>
              </a:ext>
            </a:extLst>
          </p:cNvPr>
          <p:cNvSpPr/>
          <p:nvPr/>
        </p:nvSpPr>
        <p:spPr>
          <a:xfrm flipH="1">
            <a:off x="1661345" y="5203592"/>
            <a:ext cx="870855" cy="643025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FF99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3" name="Freeform: Shape 262">
            <a:extLst>
              <a:ext uri="{FF2B5EF4-FFF2-40B4-BE49-F238E27FC236}">
                <a16:creationId xmlns:a16="http://schemas.microsoft.com/office/drawing/2014/main" id="{09C6F147-4585-3FC6-3935-6D9307190C44}"/>
              </a:ext>
            </a:extLst>
          </p:cNvPr>
          <p:cNvSpPr/>
          <p:nvPr/>
        </p:nvSpPr>
        <p:spPr>
          <a:xfrm rot="416979" flipH="1">
            <a:off x="2184319" y="5182218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4" name="T - 3 STEP">
            <a:extLst>
              <a:ext uri="{FF2B5EF4-FFF2-40B4-BE49-F238E27FC236}">
                <a16:creationId xmlns:a16="http://schemas.microsoft.com/office/drawing/2014/main" id="{C9E1FB77-6610-66D8-3F12-039E0D6E155D}"/>
              </a:ext>
            </a:extLst>
          </p:cNvPr>
          <p:cNvSpPr txBox="1"/>
          <p:nvPr/>
        </p:nvSpPr>
        <p:spPr>
          <a:xfrm flipH="1">
            <a:off x="1788687" y="5081715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265" name="Oval 264">
            <a:extLst>
              <a:ext uri="{FF2B5EF4-FFF2-40B4-BE49-F238E27FC236}">
                <a16:creationId xmlns:a16="http://schemas.microsoft.com/office/drawing/2014/main" id="{387E9BDD-F129-BE45-D7CD-D104C977B379}"/>
              </a:ext>
            </a:extLst>
          </p:cNvPr>
          <p:cNvSpPr/>
          <p:nvPr/>
        </p:nvSpPr>
        <p:spPr>
          <a:xfrm flipH="1">
            <a:off x="1561855" y="5853547"/>
            <a:ext cx="164592" cy="164592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266" name="T - 3-4">
            <a:extLst>
              <a:ext uri="{FF2B5EF4-FFF2-40B4-BE49-F238E27FC236}">
                <a16:creationId xmlns:a16="http://schemas.microsoft.com/office/drawing/2014/main" id="{D31A56F8-CD70-2408-ECA5-72B054B0BF0D}"/>
              </a:ext>
            </a:extLst>
          </p:cNvPr>
          <p:cNvSpPr txBox="1"/>
          <p:nvPr/>
        </p:nvSpPr>
        <p:spPr>
          <a:xfrm>
            <a:off x="2528357" y="5084545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67" name="T - PROG - 1">
            <a:extLst>
              <a:ext uri="{FF2B5EF4-FFF2-40B4-BE49-F238E27FC236}">
                <a16:creationId xmlns:a16="http://schemas.microsoft.com/office/drawing/2014/main" id="{7DF30108-343C-3D60-1AAD-634C6041E30A}"/>
              </a:ext>
            </a:extLst>
          </p:cNvPr>
          <p:cNvSpPr txBox="1"/>
          <p:nvPr/>
        </p:nvSpPr>
        <p:spPr>
          <a:xfrm flipH="1">
            <a:off x="2399513" y="494692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68" name="T - PROG - 1">
            <a:extLst>
              <a:ext uri="{FF2B5EF4-FFF2-40B4-BE49-F238E27FC236}">
                <a16:creationId xmlns:a16="http://schemas.microsoft.com/office/drawing/2014/main" id="{8EB3E738-127D-C197-A4D3-25E0799FBB5A}"/>
              </a:ext>
            </a:extLst>
          </p:cNvPr>
          <p:cNvSpPr txBox="1"/>
          <p:nvPr/>
        </p:nvSpPr>
        <p:spPr>
          <a:xfrm flipH="1">
            <a:off x="1163819" y="507565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69" name="T - PROG - 1">
            <a:extLst>
              <a:ext uri="{FF2B5EF4-FFF2-40B4-BE49-F238E27FC236}">
                <a16:creationId xmlns:a16="http://schemas.microsoft.com/office/drawing/2014/main" id="{A19561F9-5ACB-4203-22C2-8C9C6DA503BD}"/>
              </a:ext>
            </a:extLst>
          </p:cNvPr>
          <p:cNvSpPr txBox="1"/>
          <p:nvPr/>
        </p:nvSpPr>
        <p:spPr>
          <a:xfrm flipH="1">
            <a:off x="635717" y="490753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70" name="T - PROG - 1">
            <a:extLst>
              <a:ext uri="{FF2B5EF4-FFF2-40B4-BE49-F238E27FC236}">
                <a16:creationId xmlns:a16="http://schemas.microsoft.com/office/drawing/2014/main" id="{2001DDA6-C708-4F4D-E7FC-D455AF63D277}"/>
              </a:ext>
            </a:extLst>
          </p:cNvPr>
          <p:cNvSpPr txBox="1"/>
          <p:nvPr/>
        </p:nvSpPr>
        <p:spPr>
          <a:xfrm flipH="1">
            <a:off x="3588362" y="601031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71" name="T - 3-4">
            <a:extLst>
              <a:ext uri="{FF2B5EF4-FFF2-40B4-BE49-F238E27FC236}">
                <a16:creationId xmlns:a16="http://schemas.microsoft.com/office/drawing/2014/main" id="{37E4A5D2-4B9E-076E-1B36-70B2BA7C1EDA}"/>
              </a:ext>
            </a:extLst>
          </p:cNvPr>
          <p:cNvSpPr txBox="1"/>
          <p:nvPr/>
        </p:nvSpPr>
        <p:spPr>
          <a:xfrm>
            <a:off x="1983002" y="6480366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sp>
        <p:nvSpPr>
          <p:cNvPr id="272" name="T - 3-4">
            <a:extLst>
              <a:ext uri="{FF2B5EF4-FFF2-40B4-BE49-F238E27FC236}">
                <a16:creationId xmlns:a16="http://schemas.microsoft.com/office/drawing/2014/main" id="{8CA6B23D-C287-F45F-2A6E-FD3599E7E4E0}"/>
              </a:ext>
            </a:extLst>
          </p:cNvPr>
          <p:cNvSpPr txBox="1"/>
          <p:nvPr/>
        </p:nvSpPr>
        <p:spPr>
          <a:xfrm>
            <a:off x="3050265" y="6288078"/>
            <a:ext cx="4723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A1C4B608-8716-EF6A-755D-4C697B35E91A}"/>
              </a:ext>
            </a:extLst>
          </p:cNvPr>
          <p:cNvSpPr/>
          <p:nvPr/>
        </p:nvSpPr>
        <p:spPr>
          <a:xfrm flipH="1">
            <a:off x="1994772" y="4838561"/>
            <a:ext cx="836162" cy="112049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#3 HAS OTB</a:t>
            </a:r>
          </a:p>
        </p:txBody>
      </p:sp>
      <p:sp>
        <p:nvSpPr>
          <p:cNvPr id="274" name="Rectangle 273">
            <a:extLst>
              <a:ext uri="{FF2B5EF4-FFF2-40B4-BE49-F238E27FC236}">
                <a16:creationId xmlns:a16="http://schemas.microsoft.com/office/drawing/2014/main" id="{5FAA9EE9-3ED2-2358-4F41-23AE24D04605}"/>
              </a:ext>
            </a:extLst>
          </p:cNvPr>
          <p:cNvSpPr/>
          <p:nvPr/>
        </p:nvSpPr>
        <p:spPr>
          <a:xfrm flipH="1">
            <a:off x="2818041" y="6464462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75" name="Rectangle 274">
            <a:extLst>
              <a:ext uri="{FF2B5EF4-FFF2-40B4-BE49-F238E27FC236}">
                <a16:creationId xmlns:a16="http://schemas.microsoft.com/office/drawing/2014/main" id="{EE165A48-2C56-B804-1AB4-A64BFD8C3262}"/>
              </a:ext>
            </a:extLst>
          </p:cNvPr>
          <p:cNvSpPr/>
          <p:nvPr/>
        </p:nvSpPr>
        <p:spPr>
          <a:xfrm flipH="1">
            <a:off x="456245" y="6470111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76" name="T - 3-4">
            <a:extLst>
              <a:ext uri="{FF2B5EF4-FFF2-40B4-BE49-F238E27FC236}">
                <a16:creationId xmlns:a16="http://schemas.microsoft.com/office/drawing/2014/main" id="{76CB665A-F888-7268-A6B5-B00283BD27AE}"/>
              </a:ext>
            </a:extLst>
          </p:cNvPr>
          <p:cNvSpPr txBox="1"/>
          <p:nvPr/>
        </p:nvSpPr>
        <p:spPr>
          <a:xfrm>
            <a:off x="1598685" y="5679457"/>
            <a:ext cx="5937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82336BC5-706F-1436-1E5A-DF95F42F1F56}"/>
              </a:ext>
            </a:extLst>
          </p:cNvPr>
          <p:cNvSpPr/>
          <p:nvPr/>
        </p:nvSpPr>
        <p:spPr>
          <a:xfrm flipH="1">
            <a:off x="6115890" y="4740767"/>
            <a:ext cx="807410" cy="178733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 ATTACHED HAS STICK</a:t>
            </a:r>
          </a:p>
        </p:txBody>
      </p:sp>
      <p:sp>
        <p:nvSpPr>
          <p:cNvPr id="280" name="T - 3-4">
            <a:extLst>
              <a:ext uri="{FF2B5EF4-FFF2-40B4-BE49-F238E27FC236}">
                <a16:creationId xmlns:a16="http://schemas.microsoft.com/office/drawing/2014/main" id="{7BBEA07D-13F7-070A-B12A-3445EE3DA5D7}"/>
              </a:ext>
            </a:extLst>
          </p:cNvPr>
          <p:cNvSpPr txBox="1"/>
          <p:nvPr/>
        </p:nvSpPr>
        <p:spPr>
          <a:xfrm>
            <a:off x="3034131" y="5021828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83BC48C6-4269-BF54-3271-A76A9A8069AC}"/>
              </a:ext>
            </a:extLst>
          </p:cNvPr>
          <p:cNvGrpSpPr/>
          <p:nvPr/>
        </p:nvGrpSpPr>
        <p:grpSpPr>
          <a:xfrm>
            <a:off x="6950657" y="4383674"/>
            <a:ext cx="292500" cy="1490203"/>
            <a:chOff x="3490512" y="1473200"/>
            <a:chExt cx="292500" cy="1490203"/>
          </a:xfrm>
        </p:grpSpPr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E67B6BA3-19B5-896D-808C-5355A600D983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2419D2A1-76B9-9EED-BE8C-D93950636322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4" name="T - 3-4">
            <a:extLst>
              <a:ext uri="{FF2B5EF4-FFF2-40B4-BE49-F238E27FC236}">
                <a16:creationId xmlns:a16="http://schemas.microsoft.com/office/drawing/2014/main" id="{F25EF75F-11F3-A957-E08E-F8A88846B976}"/>
              </a:ext>
            </a:extLst>
          </p:cNvPr>
          <p:cNvSpPr txBox="1"/>
          <p:nvPr/>
        </p:nvSpPr>
        <p:spPr>
          <a:xfrm flipH="1">
            <a:off x="6815265" y="602852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85" name="T - 3-4">
            <a:extLst>
              <a:ext uri="{FF2B5EF4-FFF2-40B4-BE49-F238E27FC236}">
                <a16:creationId xmlns:a16="http://schemas.microsoft.com/office/drawing/2014/main" id="{C3810E3D-BF41-30CF-771D-6F44C3D41116}"/>
              </a:ext>
            </a:extLst>
          </p:cNvPr>
          <p:cNvSpPr txBox="1"/>
          <p:nvPr/>
        </p:nvSpPr>
        <p:spPr>
          <a:xfrm flipH="1">
            <a:off x="6808026" y="609922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286" name="T - 3-4">
            <a:extLst>
              <a:ext uri="{FF2B5EF4-FFF2-40B4-BE49-F238E27FC236}">
                <a16:creationId xmlns:a16="http://schemas.microsoft.com/office/drawing/2014/main" id="{17B4834A-DFC1-36A3-E032-09026952161C}"/>
              </a:ext>
            </a:extLst>
          </p:cNvPr>
          <p:cNvSpPr txBox="1"/>
          <p:nvPr/>
        </p:nvSpPr>
        <p:spPr>
          <a:xfrm flipH="1">
            <a:off x="6653716" y="5472717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D68D0DDD-5B39-841D-CF6B-90079D4EB235}"/>
              </a:ext>
            </a:extLst>
          </p:cNvPr>
          <p:cNvSpPr/>
          <p:nvPr/>
        </p:nvSpPr>
        <p:spPr>
          <a:xfrm>
            <a:off x="6271451" y="6471399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88" name="IN/OUT 5 YD">
            <a:extLst>
              <a:ext uri="{FF2B5EF4-FFF2-40B4-BE49-F238E27FC236}">
                <a16:creationId xmlns:a16="http://schemas.microsoft.com/office/drawing/2014/main" id="{93505171-4F34-88F8-17F8-5C3C9136D1EB}"/>
              </a:ext>
            </a:extLst>
          </p:cNvPr>
          <p:cNvSpPr/>
          <p:nvPr/>
        </p:nvSpPr>
        <p:spPr>
          <a:xfrm>
            <a:off x="6339709" y="5157293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9" name="T - 3-4">
            <a:extLst>
              <a:ext uri="{FF2B5EF4-FFF2-40B4-BE49-F238E27FC236}">
                <a16:creationId xmlns:a16="http://schemas.microsoft.com/office/drawing/2014/main" id="{7D6C719A-A425-4A04-17CE-E6808A99E391}"/>
              </a:ext>
            </a:extLst>
          </p:cNvPr>
          <p:cNvSpPr txBox="1"/>
          <p:nvPr/>
        </p:nvSpPr>
        <p:spPr>
          <a:xfrm>
            <a:off x="6217553" y="5003466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90" name="T - PROG - 1">
            <a:extLst>
              <a:ext uri="{FF2B5EF4-FFF2-40B4-BE49-F238E27FC236}">
                <a16:creationId xmlns:a16="http://schemas.microsoft.com/office/drawing/2014/main" id="{BB501060-5878-28DD-CB85-CB8ADAED6629}"/>
              </a:ext>
            </a:extLst>
          </p:cNvPr>
          <p:cNvSpPr txBox="1"/>
          <p:nvPr/>
        </p:nvSpPr>
        <p:spPr>
          <a:xfrm flipH="1">
            <a:off x="6873959" y="513685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91" name="T - PROG - 1">
            <a:extLst>
              <a:ext uri="{FF2B5EF4-FFF2-40B4-BE49-F238E27FC236}">
                <a16:creationId xmlns:a16="http://schemas.microsoft.com/office/drawing/2014/main" id="{65ADB74B-AD02-9B95-AF61-541B59905832}"/>
              </a:ext>
            </a:extLst>
          </p:cNvPr>
          <p:cNvSpPr txBox="1"/>
          <p:nvPr/>
        </p:nvSpPr>
        <p:spPr>
          <a:xfrm flipH="1">
            <a:off x="6605534" y="491099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92" name="Freeform: Shape 291">
            <a:extLst>
              <a:ext uri="{FF2B5EF4-FFF2-40B4-BE49-F238E27FC236}">
                <a16:creationId xmlns:a16="http://schemas.microsoft.com/office/drawing/2014/main" id="{D649058F-227D-63D9-5107-50E2F789E87A}"/>
              </a:ext>
            </a:extLst>
          </p:cNvPr>
          <p:cNvSpPr/>
          <p:nvPr/>
        </p:nvSpPr>
        <p:spPr>
          <a:xfrm flipH="1">
            <a:off x="4704628" y="5287200"/>
            <a:ext cx="121920" cy="566420"/>
          </a:xfrm>
          <a:custGeom>
            <a:avLst/>
            <a:gdLst>
              <a:gd name="connsiteX0" fmla="*/ 66040 w 121920"/>
              <a:gd name="connsiteY0" fmla="*/ 566420 h 566420"/>
              <a:gd name="connsiteX1" fmla="*/ 121920 w 121920"/>
              <a:gd name="connsiteY1" fmla="*/ 0 h 566420"/>
              <a:gd name="connsiteX2" fmla="*/ 0 w 121920"/>
              <a:gd name="connsiteY2" fmla="*/ 106680 h 566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566420">
                <a:moveTo>
                  <a:pt x="66040" y="566420"/>
                </a:moveTo>
                <a:lnTo>
                  <a:pt x="121920" y="0"/>
                </a:lnTo>
                <a:lnTo>
                  <a:pt x="0" y="10668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T - 3-4">
            <a:extLst>
              <a:ext uri="{FF2B5EF4-FFF2-40B4-BE49-F238E27FC236}">
                <a16:creationId xmlns:a16="http://schemas.microsoft.com/office/drawing/2014/main" id="{90AF1EFC-478B-98A0-EB36-3FD2E11F0FF7}"/>
              </a:ext>
            </a:extLst>
          </p:cNvPr>
          <p:cNvSpPr txBox="1"/>
          <p:nvPr/>
        </p:nvSpPr>
        <p:spPr>
          <a:xfrm flipH="1">
            <a:off x="4555059" y="598804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94" name="T - 3-4">
            <a:extLst>
              <a:ext uri="{FF2B5EF4-FFF2-40B4-BE49-F238E27FC236}">
                <a16:creationId xmlns:a16="http://schemas.microsoft.com/office/drawing/2014/main" id="{FE9A7895-940D-A325-7C6A-0658D7F0A173}"/>
              </a:ext>
            </a:extLst>
          </p:cNvPr>
          <p:cNvSpPr txBox="1"/>
          <p:nvPr/>
        </p:nvSpPr>
        <p:spPr>
          <a:xfrm flipH="1">
            <a:off x="4545913" y="607225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HERO</a:t>
            </a:r>
          </a:p>
        </p:txBody>
      </p:sp>
      <p:sp>
        <p:nvSpPr>
          <p:cNvPr id="295" name="T - 3-4">
            <a:extLst>
              <a:ext uri="{FF2B5EF4-FFF2-40B4-BE49-F238E27FC236}">
                <a16:creationId xmlns:a16="http://schemas.microsoft.com/office/drawing/2014/main" id="{A3D1BCBC-332E-7227-B52D-3FFC9D2663AB}"/>
              </a:ext>
            </a:extLst>
          </p:cNvPr>
          <p:cNvSpPr txBox="1"/>
          <p:nvPr/>
        </p:nvSpPr>
        <p:spPr>
          <a:xfrm flipH="1">
            <a:off x="4656217" y="5450136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96" name="T - PROG - 1">
            <a:extLst>
              <a:ext uri="{FF2B5EF4-FFF2-40B4-BE49-F238E27FC236}">
                <a16:creationId xmlns:a16="http://schemas.microsoft.com/office/drawing/2014/main" id="{959ECB49-6E9E-21F1-8A75-3BD164902691}"/>
              </a:ext>
            </a:extLst>
          </p:cNvPr>
          <p:cNvSpPr txBox="1"/>
          <p:nvPr/>
        </p:nvSpPr>
        <p:spPr>
          <a:xfrm>
            <a:off x="4661904" y="506676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EBA8B5E9-47EE-5579-20D0-6D2C05B39269}"/>
              </a:ext>
            </a:extLst>
          </p:cNvPr>
          <p:cNvGrpSpPr/>
          <p:nvPr/>
        </p:nvGrpSpPr>
        <p:grpSpPr>
          <a:xfrm flipH="1">
            <a:off x="3987529" y="4211698"/>
            <a:ext cx="292500" cy="1490203"/>
            <a:chOff x="3490512" y="1473200"/>
            <a:chExt cx="292500" cy="1490203"/>
          </a:xfrm>
        </p:grpSpPr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065C97EA-42F2-B914-4CF9-83D554CE01C5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AA603221-B4DA-D2D4-E3AD-16D803586DA4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0" name="T - 3-4">
            <a:extLst>
              <a:ext uri="{FF2B5EF4-FFF2-40B4-BE49-F238E27FC236}">
                <a16:creationId xmlns:a16="http://schemas.microsoft.com/office/drawing/2014/main" id="{FF546027-DD76-87EB-73BF-7E5936BCE2C1}"/>
              </a:ext>
            </a:extLst>
          </p:cNvPr>
          <p:cNvSpPr txBox="1"/>
          <p:nvPr/>
        </p:nvSpPr>
        <p:spPr>
          <a:xfrm>
            <a:off x="3978996" y="581997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01" name="T - 3-4">
            <a:extLst>
              <a:ext uri="{FF2B5EF4-FFF2-40B4-BE49-F238E27FC236}">
                <a16:creationId xmlns:a16="http://schemas.microsoft.com/office/drawing/2014/main" id="{65CB1916-6630-B36A-CF3E-512178E8EBFF}"/>
              </a:ext>
            </a:extLst>
          </p:cNvPr>
          <p:cNvSpPr txBox="1"/>
          <p:nvPr/>
        </p:nvSpPr>
        <p:spPr>
          <a:xfrm>
            <a:off x="3986235" y="589066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302" name="T - 3-4">
            <a:extLst>
              <a:ext uri="{FF2B5EF4-FFF2-40B4-BE49-F238E27FC236}">
                <a16:creationId xmlns:a16="http://schemas.microsoft.com/office/drawing/2014/main" id="{86EC026B-2323-79B2-FEF2-597BC4112422}"/>
              </a:ext>
            </a:extLst>
          </p:cNvPr>
          <p:cNvSpPr txBox="1"/>
          <p:nvPr/>
        </p:nvSpPr>
        <p:spPr>
          <a:xfrm>
            <a:off x="4104602" y="530074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303" name="T - PROG - 1">
            <a:extLst>
              <a:ext uri="{FF2B5EF4-FFF2-40B4-BE49-F238E27FC236}">
                <a16:creationId xmlns:a16="http://schemas.microsoft.com/office/drawing/2014/main" id="{8697595D-27F4-B9D5-EBBC-91954B57E82D}"/>
              </a:ext>
            </a:extLst>
          </p:cNvPr>
          <p:cNvSpPr txBox="1"/>
          <p:nvPr/>
        </p:nvSpPr>
        <p:spPr>
          <a:xfrm flipH="1">
            <a:off x="4116439" y="490753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4CB9062B-7D1E-B197-790A-0FC1BF76A883}"/>
              </a:ext>
            </a:extLst>
          </p:cNvPr>
          <p:cNvSpPr/>
          <p:nvPr/>
        </p:nvSpPr>
        <p:spPr>
          <a:xfrm>
            <a:off x="3946164" y="6478993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45B4AFB6-1384-F810-5EF5-5A551082A720}"/>
              </a:ext>
            </a:extLst>
          </p:cNvPr>
          <p:cNvGrpSpPr/>
          <p:nvPr/>
        </p:nvGrpSpPr>
        <p:grpSpPr>
          <a:xfrm>
            <a:off x="5065162" y="5280002"/>
            <a:ext cx="870698" cy="1247906"/>
            <a:chOff x="1674570" y="5486784"/>
            <a:chExt cx="870698" cy="1247906"/>
          </a:xfrm>
        </p:grpSpPr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E2B6DF1D-890B-39A7-3FBA-DD7DC509F268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07" name="Group 306">
              <a:extLst>
                <a:ext uri="{FF2B5EF4-FFF2-40B4-BE49-F238E27FC236}">
                  <a16:creationId xmlns:a16="http://schemas.microsoft.com/office/drawing/2014/main" id="{4ECC0A7A-2D0B-004A-3F18-8E1149D5E398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311" name="Freeform: Shape 310">
                <a:extLst>
                  <a:ext uri="{FF2B5EF4-FFF2-40B4-BE49-F238E27FC236}">
                    <a16:creationId xmlns:a16="http://schemas.microsoft.com/office/drawing/2014/main" id="{FCE964F0-DC1A-5AC6-5DD4-00BC060C370C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12" name="Freeform: Shape 311">
                <a:extLst>
                  <a:ext uri="{FF2B5EF4-FFF2-40B4-BE49-F238E27FC236}">
                    <a16:creationId xmlns:a16="http://schemas.microsoft.com/office/drawing/2014/main" id="{5A8C6EFE-184C-75B5-8027-71F25FF64A38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BAFBC664-09CA-44C6-1238-4FE47A969314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9117A632-2A03-5242-1311-00E26BE8ED13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CE89BCF3-1069-06D9-62DC-CA2F78DA4003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13" name="T - PROG - 1">
            <a:extLst>
              <a:ext uri="{FF2B5EF4-FFF2-40B4-BE49-F238E27FC236}">
                <a16:creationId xmlns:a16="http://schemas.microsoft.com/office/drawing/2014/main" id="{A9375CA4-A813-5B69-C2F8-DEA650D33E45}"/>
              </a:ext>
            </a:extLst>
          </p:cNvPr>
          <p:cNvSpPr txBox="1"/>
          <p:nvPr/>
        </p:nvSpPr>
        <p:spPr>
          <a:xfrm>
            <a:off x="5602356" y="514282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grpSp>
        <p:nvGrpSpPr>
          <p:cNvPr id="314" name="Group 313">
            <a:extLst>
              <a:ext uri="{FF2B5EF4-FFF2-40B4-BE49-F238E27FC236}">
                <a16:creationId xmlns:a16="http://schemas.microsoft.com/office/drawing/2014/main" id="{51B40A67-6EDF-84C2-6368-28DD0B9F344B}"/>
              </a:ext>
            </a:extLst>
          </p:cNvPr>
          <p:cNvGrpSpPr/>
          <p:nvPr/>
        </p:nvGrpSpPr>
        <p:grpSpPr>
          <a:xfrm>
            <a:off x="3474062" y="7322598"/>
            <a:ext cx="292500" cy="1490203"/>
            <a:chOff x="3490512" y="1473200"/>
            <a:chExt cx="292500" cy="1490203"/>
          </a:xfrm>
        </p:grpSpPr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3CEBAE5F-6FE9-60E6-A9A1-CCAD7013AF1A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91937F1D-9CFE-B06B-73CC-42D3DB8EBF4B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7" name="T - 3-4">
            <a:extLst>
              <a:ext uri="{FF2B5EF4-FFF2-40B4-BE49-F238E27FC236}">
                <a16:creationId xmlns:a16="http://schemas.microsoft.com/office/drawing/2014/main" id="{161B6095-62C4-CA33-6F61-7EBC0948366C}"/>
              </a:ext>
            </a:extLst>
          </p:cNvPr>
          <p:cNvSpPr txBox="1"/>
          <p:nvPr/>
        </p:nvSpPr>
        <p:spPr>
          <a:xfrm flipH="1">
            <a:off x="3338670" y="896745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18" name="T - 3-4">
            <a:extLst>
              <a:ext uri="{FF2B5EF4-FFF2-40B4-BE49-F238E27FC236}">
                <a16:creationId xmlns:a16="http://schemas.microsoft.com/office/drawing/2014/main" id="{CAFF7656-2C27-FB71-F0FB-CD1E4BFAAAD8}"/>
              </a:ext>
            </a:extLst>
          </p:cNvPr>
          <p:cNvSpPr txBox="1"/>
          <p:nvPr/>
        </p:nvSpPr>
        <p:spPr>
          <a:xfrm flipH="1">
            <a:off x="3331431" y="903814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319" name="T - 3-4">
            <a:extLst>
              <a:ext uri="{FF2B5EF4-FFF2-40B4-BE49-F238E27FC236}">
                <a16:creationId xmlns:a16="http://schemas.microsoft.com/office/drawing/2014/main" id="{1B42B546-99C5-A558-7DEF-51534A68AF99}"/>
              </a:ext>
            </a:extLst>
          </p:cNvPr>
          <p:cNvSpPr txBox="1"/>
          <p:nvPr/>
        </p:nvSpPr>
        <p:spPr>
          <a:xfrm flipH="1">
            <a:off x="3177121" y="841164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320" name="T - PROG - 1">
            <a:extLst>
              <a:ext uri="{FF2B5EF4-FFF2-40B4-BE49-F238E27FC236}">
                <a16:creationId xmlns:a16="http://schemas.microsoft.com/office/drawing/2014/main" id="{18AD38FC-E079-AD13-A603-CBC4987B5444}"/>
              </a:ext>
            </a:extLst>
          </p:cNvPr>
          <p:cNvSpPr txBox="1"/>
          <p:nvPr/>
        </p:nvSpPr>
        <p:spPr>
          <a:xfrm flipH="1">
            <a:off x="3397364" y="807577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D2B9290A-EE2C-AA99-EF4C-E3DF10EEAFFC}"/>
              </a:ext>
            </a:extLst>
          </p:cNvPr>
          <p:cNvSpPr/>
          <p:nvPr/>
        </p:nvSpPr>
        <p:spPr>
          <a:xfrm flipH="1">
            <a:off x="2535117" y="7690891"/>
            <a:ext cx="807410" cy="178733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 ATTACHED HAS STICK</a:t>
            </a:r>
          </a:p>
        </p:txBody>
      </p:sp>
      <p:sp>
        <p:nvSpPr>
          <p:cNvPr id="322" name="IN/OUT 5 YD">
            <a:extLst>
              <a:ext uri="{FF2B5EF4-FFF2-40B4-BE49-F238E27FC236}">
                <a16:creationId xmlns:a16="http://schemas.microsoft.com/office/drawing/2014/main" id="{84A5F726-3AFF-36A5-2260-6C3D37B22A27}"/>
              </a:ext>
            </a:extLst>
          </p:cNvPr>
          <p:cNvSpPr/>
          <p:nvPr/>
        </p:nvSpPr>
        <p:spPr>
          <a:xfrm>
            <a:off x="2758936" y="8107417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3" name="T - 3-4">
            <a:extLst>
              <a:ext uri="{FF2B5EF4-FFF2-40B4-BE49-F238E27FC236}">
                <a16:creationId xmlns:a16="http://schemas.microsoft.com/office/drawing/2014/main" id="{548EF065-51C8-B7D8-BD31-E62D1FD0D6E9}"/>
              </a:ext>
            </a:extLst>
          </p:cNvPr>
          <p:cNvSpPr txBox="1"/>
          <p:nvPr/>
        </p:nvSpPr>
        <p:spPr>
          <a:xfrm>
            <a:off x="2636780" y="7885010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24" name="T - PROG - 1">
            <a:extLst>
              <a:ext uri="{FF2B5EF4-FFF2-40B4-BE49-F238E27FC236}">
                <a16:creationId xmlns:a16="http://schemas.microsoft.com/office/drawing/2014/main" id="{11D09E28-69CE-8C72-59C5-B2E519A9DACB}"/>
              </a:ext>
            </a:extLst>
          </p:cNvPr>
          <p:cNvSpPr txBox="1"/>
          <p:nvPr/>
        </p:nvSpPr>
        <p:spPr>
          <a:xfrm flipH="1">
            <a:off x="3024761" y="787128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25" name="T - 3-4">
            <a:extLst>
              <a:ext uri="{FF2B5EF4-FFF2-40B4-BE49-F238E27FC236}">
                <a16:creationId xmlns:a16="http://schemas.microsoft.com/office/drawing/2014/main" id="{26DCD5F2-48A5-F7BA-A1BC-2AB12F783EFF}"/>
              </a:ext>
            </a:extLst>
          </p:cNvPr>
          <p:cNvSpPr txBox="1"/>
          <p:nvPr/>
        </p:nvSpPr>
        <p:spPr>
          <a:xfrm>
            <a:off x="2531419" y="879699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26" name="T - 3-4">
            <a:extLst>
              <a:ext uri="{FF2B5EF4-FFF2-40B4-BE49-F238E27FC236}">
                <a16:creationId xmlns:a16="http://schemas.microsoft.com/office/drawing/2014/main" id="{8AC95884-F7F7-96B5-75B7-1C07B78C36A0}"/>
              </a:ext>
            </a:extLst>
          </p:cNvPr>
          <p:cNvSpPr txBox="1"/>
          <p:nvPr/>
        </p:nvSpPr>
        <p:spPr>
          <a:xfrm>
            <a:off x="2544101" y="887312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27" name="IN/OUT 5 YD">
            <a:extLst>
              <a:ext uri="{FF2B5EF4-FFF2-40B4-BE49-F238E27FC236}">
                <a16:creationId xmlns:a16="http://schemas.microsoft.com/office/drawing/2014/main" id="{90061D9F-579E-485F-6CF2-A68468870A5E}"/>
              </a:ext>
            </a:extLst>
          </p:cNvPr>
          <p:cNvSpPr/>
          <p:nvPr/>
        </p:nvSpPr>
        <p:spPr>
          <a:xfrm flipH="1">
            <a:off x="1150445" y="8091291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8" name="T - 3-4">
            <a:extLst>
              <a:ext uri="{FF2B5EF4-FFF2-40B4-BE49-F238E27FC236}">
                <a16:creationId xmlns:a16="http://schemas.microsoft.com/office/drawing/2014/main" id="{A4EFD3CF-A16C-5C9B-3677-4708A6820730}"/>
              </a:ext>
            </a:extLst>
          </p:cNvPr>
          <p:cNvSpPr txBox="1"/>
          <p:nvPr/>
        </p:nvSpPr>
        <p:spPr>
          <a:xfrm>
            <a:off x="1470825" y="7875847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29" name="T - PROG - 1">
            <a:extLst>
              <a:ext uri="{FF2B5EF4-FFF2-40B4-BE49-F238E27FC236}">
                <a16:creationId xmlns:a16="http://schemas.microsoft.com/office/drawing/2014/main" id="{DD291E37-C7F1-0F26-4754-D0115683CC19}"/>
              </a:ext>
            </a:extLst>
          </p:cNvPr>
          <p:cNvSpPr txBox="1"/>
          <p:nvPr/>
        </p:nvSpPr>
        <p:spPr>
          <a:xfrm flipH="1">
            <a:off x="1004880" y="785694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30" name="T - 3-4">
            <a:extLst>
              <a:ext uri="{FF2B5EF4-FFF2-40B4-BE49-F238E27FC236}">
                <a16:creationId xmlns:a16="http://schemas.microsoft.com/office/drawing/2014/main" id="{8D7598F0-BFD7-1297-D879-9907FFE4EDD0}"/>
              </a:ext>
            </a:extLst>
          </p:cNvPr>
          <p:cNvSpPr txBox="1"/>
          <p:nvPr/>
        </p:nvSpPr>
        <p:spPr>
          <a:xfrm>
            <a:off x="1330658" y="885243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31" name="T - 3-4">
            <a:extLst>
              <a:ext uri="{FF2B5EF4-FFF2-40B4-BE49-F238E27FC236}">
                <a16:creationId xmlns:a16="http://schemas.microsoft.com/office/drawing/2014/main" id="{24181B7A-A861-9586-85B7-6FABD2255183}"/>
              </a:ext>
            </a:extLst>
          </p:cNvPr>
          <p:cNvSpPr txBox="1"/>
          <p:nvPr/>
        </p:nvSpPr>
        <p:spPr>
          <a:xfrm>
            <a:off x="1323269" y="878854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32" name="T - 3-4">
            <a:extLst>
              <a:ext uri="{FF2B5EF4-FFF2-40B4-BE49-F238E27FC236}">
                <a16:creationId xmlns:a16="http://schemas.microsoft.com/office/drawing/2014/main" id="{939450DB-C42B-DF46-E503-6C89652F190B}"/>
              </a:ext>
            </a:extLst>
          </p:cNvPr>
          <p:cNvSpPr txBox="1"/>
          <p:nvPr/>
        </p:nvSpPr>
        <p:spPr>
          <a:xfrm>
            <a:off x="505423" y="894642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33" name="T - 3-4">
            <a:extLst>
              <a:ext uri="{FF2B5EF4-FFF2-40B4-BE49-F238E27FC236}">
                <a16:creationId xmlns:a16="http://schemas.microsoft.com/office/drawing/2014/main" id="{E0367E49-AC8F-EED4-F4B2-8F325CA8B002}"/>
              </a:ext>
            </a:extLst>
          </p:cNvPr>
          <p:cNvSpPr txBox="1"/>
          <p:nvPr/>
        </p:nvSpPr>
        <p:spPr>
          <a:xfrm>
            <a:off x="512662" y="9017122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grpSp>
        <p:nvGrpSpPr>
          <p:cNvPr id="334" name="Group 333">
            <a:extLst>
              <a:ext uri="{FF2B5EF4-FFF2-40B4-BE49-F238E27FC236}">
                <a16:creationId xmlns:a16="http://schemas.microsoft.com/office/drawing/2014/main" id="{20D4B25F-8680-E799-AFF5-6B027A117CD1}"/>
              </a:ext>
            </a:extLst>
          </p:cNvPr>
          <p:cNvGrpSpPr/>
          <p:nvPr/>
        </p:nvGrpSpPr>
        <p:grpSpPr>
          <a:xfrm flipH="1">
            <a:off x="506474" y="7312088"/>
            <a:ext cx="292500" cy="1490203"/>
            <a:chOff x="3490512" y="1473200"/>
            <a:chExt cx="292500" cy="1490203"/>
          </a:xfrm>
        </p:grpSpPr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4A786F1F-E73F-CE70-9E43-FCB9BE44E138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036FAC51-3969-C046-51D8-BC156EA5F4DA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7" name="T - 3-4">
            <a:extLst>
              <a:ext uri="{FF2B5EF4-FFF2-40B4-BE49-F238E27FC236}">
                <a16:creationId xmlns:a16="http://schemas.microsoft.com/office/drawing/2014/main" id="{A701AE17-DDA9-0FDF-090E-1EDDCDE8542A}"/>
              </a:ext>
            </a:extLst>
          </p:cNvPr>
          <p:cNvSpPr txBox="1"/>
          <p:nvPr/>
        </p:nvSpPr>
        <p:spPr>
          <a:xfrm>
            <a:off x="623547" y="840113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5853D8FA-CD92-9AD3-225F-129D09595F00}"/>
              </a:ext>
            </a:extLst>
          </p:cNvPr>
          <p:cNvSpPr/>
          <p:nvPr/>
        </p:nvSpPr>
        <p:spPr>
          <a:xfrm flipH="1">
            <a:off x="455606" y="9406558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D7EFA173-A942-B827-1E06-250C72D2EB01}"/>
              </a:ext>
            </a:extLst>
          </p:cNvPr>
          <p:cNvSpPr/>
          <p:nvPr/>
        </p:nvSpPr>
        <p:spPr>
          <a:xfrm flipH="1">
            <a:off x="2812296" y="9411638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C4BAFE45-4BAE-E431-6514-0BCD56A08BB3}"/>
              </a:ext>
            </a:extLst>
          </p:cNvPr>
          <p:cNvSpPr/>
          <p:nvPr/>
        </p:nvSpPr>
        <p:spPr>
          <a:xfrm flipH="1">
            <a:off x="972635" y="7685460"/>
            <a:ext cx="807410" cy="178733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 ATTACHED HAS STICK</a:t>
            </a:r>
          </a:p>
        </p:txBody>
      </p:sp>
      <p:grpSp>
        <p:nvGrpSpPr>
          <p:cNvPr id="341" name="Group 340">
            <a:extLst>
              <a:ext uri="{FF2B5EF4-FFF2-40B4-BE49-F238E27FC236}">
                <a16:creationId xmlns:a16="http://schemas.microsoft.com/office/drawing/2014/main" id="{796873FE-F753-E420-EF8E-FED9C5A8A80B}"/>
              </a:ext>
            </a:extLst>
          </p:cNvPr>
          <p:cNvGrpSpPr/>
          <p:nvPr/>
        </p:nvGrpSpPr>
        <p:grpSpPr>
          <a:xfrm>
            <a:off x="1511101" y="8218691"/>
            <a:ext cx="870698" cy="1247906"/>
            <a:chOff x="1674570" y="5486784"/>
            <a:chExt cx="870698" cy="1247906"/>
          </a:xfrm>
        </p:grpSpPr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356A5AFD-F47C-16B6-F741-B3FF8B0A5396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43" name="Group 342">
              <a:extLst>
                <a:ext uri="{FF2B5EF4-FFF2-40B4-BE49-F238E27FC236}">
                  <a16:creationId xmlns:a16="http://schemas.microsoft.com/office/drawing/2014/main" id="{A5B08AA1-7DA8-FFD7-00D6-D30A3B23E90D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347" name="Freeform: Shape 346">
                <a:extLst>
                  <a:ext uri="{FF2B5EF4-FFF2-40B4-BE49-F238E27FC236}">
                    <a16:creationId xmlns:a16="http://schemas.microsoft.com/office/drawing/2014/main" id="{2A046877-0826-9514-559C-099389E48B3B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48" name="Freeform: Shape 347">
                <a:extLst>
                  <a:ext uri="{FF2B5EF4-FFF2-40B4-BE49-F238E27FC236}">
                    <a16:creationId xmlns:a16="http://schemas.microsoft.com/office/drawing/2014/main" id="{2EC05CDD-320B-6814-DA7C-563AADF01B69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5A2A3D7E-EB67-3F0B-D17F-651C911F99BC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45" name="TextBox 344">
              <a:extLst>
                <a:ext uri="{FF2B5EF4-FFF2-40B4-BE49-F238E27FC236}">
                  <a16:creationId xmlns:a16="http://schemas.microsoft.com/office/drawing/2014/main" id="{FC88E246-0918-503E-5247-7CCC65F73292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46" name="TextBox 345">
              <a:extLst>
                <a:ext uri="{FF2B5EF4-FFF2-40B4-BE49-F238E27FC236}">
                  <a16:creationId xmlns:a16="http://schemas.microsoft.com/office/drawing/2014/main" id="{980B09D8-EF64-5277-A222-7BDD01237FB5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49" name="T - PROG - 1">
            <a:extLst>
              <a:ext uri="{FF2B5EF4-FFF2-40B4-BE49-F238E27FC236}">
                <a16:creationId xmlns:a16="http://schemas.microsoft.com/office/drawing/2014/main" id="{CFB16AD8-1CFC-80AD-53FF-811962F71380}"/>
              </a:ext>
            </a:extLst>
          </p:cNvPr>
          <p:cNvSpPr txBox="1"/>
          <p:nvPr/>
        </p:nvSpPr>
        <p:spPr>
          <a:xfrm>
            <a:off x="2048295" y="808151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50" name="T - 3-4">
            <a:extLst>
              <a:ext uri="{FF2B5EF4-FFF2-40B4-BE49-F238E27FC236}">
                <a16:creationId xmlns:a16="http://schemas.microsoft.com/office/drawing/2014/main" id="{42F850F8-9E20-0749-F032-3A1A071B3ECB}"/>
              </a:ext>
            </a:extLst>
          </p:cNvPr>
          <p:cNvSpPr txBox="1"/>
          <p:nvPr/>
        </p:nvSpPr>
        <p:spPr>
          <a:xfrm>
            <a:off x="5693906" y="6449449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351" name="T - 3-4">
            <a:extLst>
              <a:ext uri="{FF2B5EF4-FFF2-40B4-BE49-F238E27FC236}">
                <a16:creationId xmlns:a16="http://schemas.microsoft.com/office/drawing/2014/main" id="{D7788449-574F-DA01-6018-6C78C665DB0B}"/>
              </a:ext>
            </a:extLst>
          </p:cNvPr>
          <p:cNvSpPr txBox="1"/>
          <p:nvPr/>
        </p:nvSpPr>
        <p:spPr>
          <a:xfrm>
            <a:off x="2145615" y="9430912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352" name="T - PROG - 1">
            <a:extLst>
              <a:ext uri="{FF2B5EF4-FFF2-40B4-BE49-F238E27FC236}">
                <a16:creationId xmlns:a16="http://schemas.microsoft.com/office/drawing/2014/main" id="{82AF80D9-0F97-FE41-6B94-CC49B1A5133D}"/>
              </a:ext>
            </a:extLst>
          </p:cNvPr>
          <p:cNvSpPr txBox="1"/>
          <p:nvPr/>
        </p:nvSpPr>
        <p:spPr>
          <a:xfrm flipH="1">
            <a:off x="670440" y="804540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grpSp>
        <p:nvGrpSpPr>
          <p:cNvPr id="353" name="Group 352">
            <a:extLst>
              <a:ext uri="{FF2B5EF4-FFF2-40B4-BE49-F238E27FC236}">
                <a16:creationId xmlns:a16="http://schemas.microsoft.com/office/drawing/2014/main" id="{7D07D304-F6CD-72AB-A74A-4FDD22FEA8DC}"/>
              </a:ext>
            </a:extLst>
          </p:cNvPr>
          <p:cNvGrpSpPr/>
          <p:nvPr/>
        </p:nvGrpSpPr>
        <p:grpSpPr>
          <a:xfrm>
            <a:off x="4152676" y="9111138"/>
            <a:ext cx="1161097" cy="370647"/>
            <a:chOff x="197299" y="6469670"/>
            <a:chExt cx="1161097" cy="370647"/>
          </a:xfrm>
        </p:grpSpPr>
        <p:grpSp>
          <p:nvGrpSpPr>
            <p:cNvPr id="354" name="Group 353">
              <a:extLst>
                <a:ext uri="{FF2B5EF4-FFF2-40B4-BE49-F238E27FC236}">
                  <a16:creationId xmlns:a16="http://schemas.microsoft.com/office/drawing/2014/main" id="{B881F929-4DFB-E509-CD5E-01C42E1A372A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356" name="Freeform: Shape 355">
                <a:extLst>
                  <a:ext uri="{FF2B5EF4-FFF2-40B4-BE49-F238E27FC236}">
                    <a16:creationId xmlns:a16="http://schemas.microsoft.com/office/drawing/2014/main" id="{F159D6A9-8025-02E3-16C0-8EA567677713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57" name="Freeform: Shape 356">
                <a:extLst>
                  <a:ext uri="{FF2B5EF4-FFF2-40B4-BE49-F238E27FC236}">
                    <a16:creationId xmlns:a16="http://schemas.microsoft.com/office/drawing/2014/main" id="{1F851173-0F97-A9D9-4C07-8AACAB1AD64B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4A091C69-9D10-3095-695F-34743CA87E2D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58" name="Group 357">
            <a:extLst>
              <a:ext uri="{FF2B5EF4-FFF2-40B4-BE49-F238E27FC236}">
                <a16:creationId xmlns:a16="http://schemas.microsoft.com/office/drawing/2014/main" id="{5B813BD0-CE8F-639B-D704-42DB4F64C62A}"/>
              </a:ext>
            </a:extLst>
          </p:cNvPr>
          <p:cNvGrpSpPr/>
          <p:nvPr/>
        </p:nvGrpSpPr>
        <p:grpSpPr>
          <a:xfrm>
            <a:off x="5471671" y="8035687"/>
            <a:ext cx="732798" cy="693701"/>
            <a:chOff x="1338265" y="106454"/>
            <a:chExt cx="732798" cy="693701"/>
          </a:xfrm>
        </p:grpSpPr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91BB1016-F949-1920-BB9E-822779827BA7}"/>
                </a:ext>
              </a:extLst>
            </p:cNvPr>
            <p:cNvSpPr/>
            <p:nvPr/>
          </p:nvSpPr>
          <p:spPr>
            <a:xfrm>
              <a:off x="1338265" y="222305"/>
              <a:ext cx="539750" cy="577850"/>
            </a:xfrm>
            <a:custGeom>
              <a:avLst/>
              <a:gdLst>
                <a:gd name="connsiteX0" fmla="*/ 539750 w 539750"/>
                <a:gd name="connsiteY0" fmla="*/ 577850 h 577850"/>
                <a:gd name="connsiteX1" fmla="*/ 0 w 539750"/>
                <a:gd name="connsiteY1" fmla="*/ 0 h 5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9750" h="577850">
                  <a:moveTo>
                    <a:pt x="539750" y="5778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6303CCAE-5EB8-00C1-8B68-7D8CAE6CAA21}"/>
                </a:ext>
              </a:extLst>
            </p:cNvPr>
            <p:cNvSpPr/>
            <p:nvPr/>
          </p:nvSpPr>
          <p:spPr>
            <a:xfrm rot="21183021">
              <a:off x="1355136" y="210639"/>
              <a:ext cx="328205" cy="45719"/>
            </a:xfrm>
            <a:custGeom>
              <a:avLst/>
              <a:gdLst>
                <a:gd name="connsiteX0" fmla="*/ 0 w 298450"/>
                <a:gd name="connsiteY0" fmla="*/ 0 h 6350"/>
                <a:gd name="connsiteX1" fmla="*/ 298450 w 298450"/>
                <a:gd name="connsiteY1" fmla="*/ 6350 h 6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8450" h="6350">
                  <a:moveTo>
                    <a:pt x="0" y="0"/>
                  </a:moveTo>
                  <a:lnTo>
                    <a:pt x="298450" y="635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61" name="T - 3 STEP">
              <a:extLst>
                <a:ext uri="{FF2B5EF4-FFF2-40B4-BE49-F238E27FC236}">
                  <a16:creationId xmlns:a16="http://schemas.microsoft.com/office/drawing/2014/main" id="{91F97E19-1F35-A86E-7295-C0088DB2D77D}"/>
                </a:ext>
              </a:extLst>
            </p:cNvPr>
            <p:cNvSpPr txBox="1"/>
            <p:nvPr/>
          </p:nvSpPr>
          <p:spPr>
            <a:xfrm>
              <a:off x="1508810" y="106454"/>
              <a:ext cx="5622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‘EYES’</a:t>
              </a:r>
            </a:p>
          </p:txBody>
        </p:sp>
      </p:grpSp>
      <p:sp>
        <p:nvSpPr>
          <p:cNvPr id="362" name="Rectangle 361">
            <a:extLst>
              <a:ext uri="{FF2B5EF4-FFF2-40B4-BE49-F238E27FC236}">
                <a16:creationId xmlns:a16="http://schemas.microsoft.com/office/drawing/2014/main" id="{490CB4A1-EEFB-B4AC-6E20-5A32BDE1A5E9}"/>
              </a:ext>
            </a:extLst>
          </p:cNvPr>
          <p:cNvSpPr/>
          <p:nvPr/>
        </p:nvSpPr>
        <p:spPr>
          <a:xfrm>
            <a:off x="5299637" y="8627139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3" name="Oval 362">
            <a:extLst>
              <a:ext uri="{FF2B5EF4-FFF2-40B4-BE49-F238E27FC236}">
                <a16:creationId xmlns:a16="http://schemas.microsoft.com/office/drawing/2014/main" id="{1EB426B2-7184-8E4A-3479-834E90ACA601}"/>
              </a:ext>
            </a:extLst>
          </p:cNvPr>
          <p:cNvSpPr/>
          <p:nvPr/>
        </p:nvSpPr>
        <p:spPr>
          <a:xfrm>
            <a:off x="5501059" y="86271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4" name="Oval 363">
            <a:extLst>
              <a:ext uri="{FF2B5EF4-FFF2-40B4-BE49-F238E27FC236}">
                <a16:creationId xmlns:a16="http://schemas.microsoft.com/office/drawing/2014/main" id="{E8F3ED33-FD22-AB9A-AEBB-F239B16DB518}"/>
              </a:ext>
            </a:extLst>
          </p:cNvPr>
          <p:cNvSpPr/>
          <p:nvPr/>
        </p:nvSpPr>
        <p:spPr>
          <a:xfrm>
            <a:off x="5702481" y="86271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5" name="Oval 364">
            <a:extLst>
              <a:ext uri="{FF2B5EF4-FFF2-40B4-BE49-F238E27FC236}">
                <a16:creationId xmlns:a16="http://schemas.microsoft.com/office/drawing/2014/main" id="{A9AC5E3E-7E26-912D-5468-ED3817372E99}"/>
              </a:ext>
            </a:extLst>
          </p:cNvPr>
          <p:cNvSpPr/>
          <p:nvPr/>
        </p:nvSpPr>
        <p:spPr>
          <a:xfrm>
            <a:off x="5098215" y="86271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6" name="Oval 365">
            <a:extLst>
              <a:ext uri="{FF2B5EF4-FFF2-40B4-BE49-F238E27FC236}">
                <a16:creationId xmlns:a16="http://schemas.microsoft.com/office/drawing/2014/main" id="{7A87D3C5-666F-EDC8-DAEF-C9A2D643F2B7}"/>
              </a:ext>
            </a:extLst>
          </p:cNvPr>
          <p:cNvSpPr/>
          <p:nvPr/>
        </p:nvSpPr>
        <p:spPr>
          <a:xfrm>
            <a:off x="4896793" y="86271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7" name="Oval 366">
            <a:extLst>
              <a:ext uri="{FF2B5EF4-FFF2-40B4-BE49-F238E27FC236}">
                <a16:creationId xmlns:a16="http://schemas.microsoft.com/office/drawing/2014/main" id="{C0CEC7CA-0FC2-0232-3D19-7E29BC585432}"/>
              </a:ext>
            </a:extLst>
          </p:cNvPr>
          <p:cNvSpPr/>
          <p:nvPr/>
        </p:nvSpPr>
        <p:spPr>
          <a:xfrm>
            <a:off x="5299571" y="917165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68" name="Oval 367">
            <a:extLst>
              <a:ext uri="{FF2B5EF4-FFF2-40B4-BE49-F238E27FC236}">
                <a16:creationId xmlns:a16="http://schemas.microsoft.com/office/drawing/2014/main" id="{47CFB70B-DF82-423F-01B1-CAAE60EF337B}"/>
              </a:ext>
            </a:extLst>
          </p:cNvPr>
          <p:cNvSpPr/>
          <p:nvPr/>
        </p:nvSpPr>
        <p:spPr>
          <a:xfrm>
            <a:off x="5903903" y="8627139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69" name="Oval 368">
            <a:extLst>
              <a:ext uri="{FF2B5EF4-FFF2-40B4-BE49-F238E27FC236}">
                <a16:creationId xmlns:a16="http://schemas.microsoft.com/office/drawing/2014/main" id="{86B2B291-D30C-A844-23DB-5909C8D9C750}"/>
              </a:ext>
            </a:extLst>
          </p:cNvPr>
          <p:cNvSpPr/>
          <p:nvPr/>
        </p:nvSpPr>
        <p:spPr>
          <a:xfrm>
            <a:off x="6416983" y="8810019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370" name="Oval 369">
            <a:extLst>
              <a:ext uri="{FF2B5EF4-FFF2-40B4-BE49-F238E27FC236}">
                <a16:creationId xmlns:a16="http://schemas.microsoft.com/office/drawing/2014/main" id="{8A64A9E7-EA65-A1F8-367E-93305B118458}"/>
              </a:ext>
            </a:extLst>
          </p:cNvPr>
          <p:cNvSpPr/>
          <p:nvPr/>
        </p:nvSpPr>
        <p:spPr>
          <a:xfrm>
            <a:off x="5302431" y="9453655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A10A58E2-05B8-DF98-4B5B-F774A6B0E8FA}"/>
              </a:ext>
            </a:extLst>
          </p:cNvPr>
          <p:cNvSpPr/>
          <p:nvPr/>
        </p:nvSpPr>
        <p:spPr>
          <a:xfrm>
            <a:off x="6949621" y="8810019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72" name="Oval 371">
            <a:extLst>
              <a:ext uri="{FF2B5EF4-FFF2-40B4-BE49-F238E27FC236}">
                <a16:creationId xmlns:a16="http://schemas.microsoft.com/office/drawing/2014/main" id="{F88B8A19-7833-1D8E-20E3-55FF7974BF8D}"/>
              </a:ext>
            </a:extLst>
          </p:cNvPr>
          <p:cNvSpPr/>
          <p:nvPr/>
        </p:nvSpPr>
        <p:spPr>
          <a:xfrm>
            <a:off x="4668807" y="8627139"/>
            <a:ext cx="164592" cy="164592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73" name="TextBox 372">
            <a:extLst>
              <a:ext uri="{FF2B5EF4-FFF2-40B4-BE49-F238E27FC236}">
                <a16:creationId xmlns:a16="http://schemas.microsoft.com/office/drawing/2014/main" id="{15B43C61-A5DE-198C-CD90-4DB66AA833D2}"/>
              </a:ext>
            </a:extLst>
          </p:cNvPr>
          <p:cNvSpPr txBox="1"/>
          <p:nvPr/>
        </p:nvSpPr>
        <p:spPr>
          <a:xfrm>
            <a:off x="3875205" y="6788338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TRAIN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HERO</a:t>
            </a:r>
          </a:p>
        </p:txBody>
      </p:sp>
      <p:grpSp>
        <p:nvGrpSpPr>
          <p:cNvPr id="374" name="Group 373">
            <a:extLst>
              <a:ext uri="{FF2B5EF4-FFF2-40B4-BE49-F238E27FC236}">
                <a16:creationId xmlns:a16="http://schemas.microsoft.com/office/drawing/2014/main" id="{805440E0-59E2-EA86-E285-D5C547B79577}"/>
              </a:ext>
            </a:extLst>
          </p:cNvPr>
          <p:cNvGrpSpPr/>
          <p:nvPr/>
        </p:nvGrpSpPr>
        <p:grpSpPr>
          <a:xfrm>
            <a:off x="6961327" y="7315594"/>
            <a:ext cx="292500" cy="1490203"/>
            <a:chOff x="3490512" y="1473200"/>
            <a:chExt cx="292500" cy="1490203"/>
          </a:xfrm>
        </p:grpSpPr>
        <p:sp>
          <p:nvSpPr>
            <p:cNvPr id="375" name="Freeform: Shape 374">
              <a:extLst>
                <a:ext uri="{FF2B5EF4-FFF2-40B4-BE49-F238E27FC236}">
                  <a16:creationId xmlns:a16="http://schemas.microsoft.com/office/drawing/2014/main" id="{D94D8FBF-C3D3-1A75-1E3E-58C23783435E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6" name="Freeform: Shape 375">
              <a:extLst>
                <a:ext uri="{FF2B5EF4-FFF2-40B4-BE49-F238E27FC236}">
                  <a16:creationId xmlns:a16="http://schemas.microsoft.com/office/drawing/2014/main" id="{480A1E76-C669-F481-9D31-82C744806D29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0" name="Freeform: Shape 379">
            <a:extLst>
              <a:ext uri="{FF2B5EF4-FFF2-40B4-BE49-F238E27FC236}">
                <a16:creationId xmlns:a16="http://schemas.microsoft.com/office/drawing/2014/main" id="{FCEEC9EC-4F48-53B7-CECC-F1428DCC7FE8}"/>
              </a:ext>
            </a:extLst>
          </p:cNvPr>
          <p:cNvSpPr/>
          <p:nvPr/>
        </p:nvSpPr>
        <p:spPr>
          <a:xfrm>
            <a:off x="6438141" y="8239377"/>
            <a:ext cx="121920" cy="566420"/>
          </a:xfrm>
          <a:custGeom>
            <a:avLst/>
            <a:gdLst>
              <a:gd name="connsiteX0" fmla="*/ 66040 w 121920"/>
              <a:gd name="connsiteY0" fmla="*/ 566420 h 566420"/>
              <a:gd name="connsiteX1" fmla="*/ 121920 w 121920"/>
              <a:gd name="connsiteY1" fmla="*/ 0 h 566420"/>
              <a:gd name="connsiteX2" fmla="*/ 0 w 121920"/>
              <a:gd name="connsiteY2" fmla="*/ 106680 h 566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566420">
                <a:moveTo>
                  <a:pt x="66040" y="566420"/>
                </a:moveTo>
                <a:lnTo>
                  <a:pt x="121920" y="0"/>
                </a:lnTo>
                <a:lnTo>
                  <a:pt x="0" y="106680"/>
                </a:ln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T - 3-4">
            <a:extLst>
              <a:ext uri="{FF2B5EF4-FFF2-40B4-BE49-F238E27FC236}">
                <a16:creationId xmlns:a16="http://schemas.microsoft.com/office/drawing/2014/main" id="{AF620689-FF9D-0B2F-47DF-80F235E02934}"/>
              </a:ext>
            </a:extLst>
          </p:cNvPr>
          <p:cNvSpPr txBox="1"/>
          <p:nvPr/>
        </p:nvSpPr>
        <p:spPr>
          <a:xfrm flipH="1">
            <a:off x="4535666" y="877435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82" name="T - 3-4">
            <a:extLst>
              <a:ext uri="{FF2B5EF4-FFF2-40B4-BE49-F238E27FC236}">
                <a16:creationId xmlns:a16="http://schemas.microsoft.com/office/drawing/2014/main" id="{F491DCCC-543E-08D8-74E8-AD8E47DD8F43}"/>
              </a:ext>
            </a:extLst>
          </p:cNvPr>
          <p:cNvSpPr txBox="1"/>
          <p:nvPr/>
        </p:nvSpPr>
        <p:spPr>
          <a:xfrm flipH="1">
            <a:off x="6825935" y="896044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83" name="T - 3-4">
            <a:extLst>
              <a:ext uri="{FF2B5EF4-FFF2-40B4-BE49-F238E27FC236}">
                <a16:creationId xmlns:a16="http://schemas.microsoft.com/office/drawing/2014/main" id="{273B7650-140C-AEBB-BFBD-0B3B9F63F45D}"/>
              </a:ext>
            </a:extLst>
          </p:cNvPr>
          <p:cNvSpPr txBox="1"/>
          <p:nvPr/>
        </p:nvSpPr>
        <p:spPr>
          <a:xfrm flipH="1">
            <a:off x="6288572" y="894022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84" name="T - 3-4">
            <a:extLst>
              <a:ext uri="{FF2B5EF4-FFF2-40B4-BE49-F238E27FC236}">
                <a16:creationId xmlns:a16="http://schemas.microsoft.com/office/drawing/2014/main" id="{079A2B25-2E44-7156-EB31-157471798FD9}"/>
              </a:ext>
            </a:extLst>
          </p:cNvPr>
          <p:cNvSpPr txBox="1"/>
          <p:nvPr/>
        </p:nvSpPr>
        <p:spPr>
          <a:xfrm flipH="1">
            <a:off x="5790058" y="876316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385" name="T - 3-4">
            <a:extLst>
              <a:ext uri="{FF2B5EF4-FFF2-40B4-BE49-F238E27FC236}">
                <a16:creationId xmlns:a16="http://schemas.microsoft.com/office/drawing/2014/main" id="{CDA39BCA-E0B2-493D-79B8-3A06BE305126}"/>
              </a:ext>
            </a:extLst>
          </p:cNvPr>
          <p:cNvSpPr txBox="1"/>
          <p:nvPr/>
        </p:nvSpPr>
        <p:spPr>
          <a:xfrm flipH="1">
            <a:off x="4543106" y="8868114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86" name="T - 3-4">
            <a:extLst>
              <a:ext uri="{FF2B5EF4-FFF2-40B4-BE49-F238E27FC236}">
                <a16:creationId xmlns:a16="http://schemas.microsoft.com/office/drawing/2014/main" id="{6A489BA7-E948-7E5C-CB59-3BA88F3089AB}"/>
              </a:ext>
            </a:extLst>
          </p:cNvPr>
          <p:cNvSpPr txBox="1"/>
          <p:nvPr/>
        </p:nvSpPr>
        <p:spPr>
          <a:xfrm flipH="1">
            <a:off x="6279426" y="9024428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HERO</a:t>
            </a:r>
          </a:p>
        </p:txBody>
      </p:sp>
      <p:sp>
        <p:nvSpPr>
          <p:cNvPr id="387" name="T - 3-4">
            <a:extLst>
              <a:ext uri="{FF2B5EF4-FFF2-40B4-BE49-F238E27FC236}">
                <a16:creationId xmlns:a16="http://schemas.microsoft.com/office/drawing/2014/main" id="{937BDCEA-688B-55A0-18B6-880F01ADFE76}"/>
              </a:ext>
            </a:extLst>
          </p:cNvPr>
          <p:cNvSpPr txBox="1"/>
          <p:nvPr/>
        </p:nvSpPr>
        <p:spPr>
          <a:xfrm flipH="1">
            <a:off x="6818696" y="903114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388" name="T - 3-4">
            <a:extLst>
              <a:ext uri="{FF2B5EF4-FFF2-40B4-BE49-F238E27FC236}">
                <a16:creationId xmlns:a16="http://schemas.microsoft.com/office/drawing/2014/main" id="{36E60955-7240-8C43-6E7A-CE4F824EEFA2}"/>
              </a:ext>
            </a:extLst>
          </p:cNvPr>
          <p:cNvSpPr txBox="1"/>
          <p:nvPr/>
        </p:nvSpPr>
        <p:spPr>
          <a:xfrm flipH="1">
            <a:off x="5785303" y="883197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389" name="T - 3-4">
            <a:extLst>
              <a:ext uri="{FF2B5EF4-FFF2-40B4-BE49-F238E27FC236}">
                <a16:creationId xmlns:a16="http://schemas.microsoft.com/office/drawing/2014/main" id="{FD56E740-4941-2C27-203E-EB40735DF078}"/>
              </a:ext>
            </a:extLst>
          </p:cNvPr>
          <p:cNvSpPr txBox="1"/>
          <p:nvPr/>
        </p:nvSpPr>
        <p:spPr>
          <a:xfrm flipH="1">
            <a:off x="6170860" y="8409220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390" name="T - 3-4">
            <a:extLst>
              <a:ext uri="{FF2B5EF4-FFF2-40B4-BE49-F238E27FC236}">
                <a16:creationId xmlns:a16="http://schemas.microsoft.com/office/drawing/2014/main" id="{A3CD26C4-3B46-6E68-6CEA-0A9DDDAFD012}"/>
              </a:ext>
            </a:extLst>
          </p:cNvPr>
          <p:cNvSpPr txBox="1"/>
          <p:nvPr/>
        </p:nvSpPr>
        <p:spPr>
          <a:xfrm flipH="1">
            <a:off x="6664386" y="8404637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393" name="T - 3-4">
            <a:extLst>
              <a:ext uri="{FF2B5EF4-FFF2-40B4-BE49-F238E27FC236}">
                <a16:creationId xmlns:a16="http://schemas.microsoft.com/office/drawing/2014/main" id="{DA550DD0-2FD1-87FB-B4F4-55CD9F2F85E0}"/>
              </a:ext>
            </a:extLst>
          </p:cNvPr>
          <p:cNvSpPr txBox="1"/>
          <p:nvPr/>
        </p:nvSpPr>
        <p:spPr>
          <a:xfrm flipH="1">
            <a:off x="5263050" y="8061908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94" name="T - PROG - 1">
            <a:extLst>
              <a:ext uri="{FF2B5EF4-FFF2-40B4-BE49-F238E27FC236}">
                <a16:creationId xmlns:a16="http://schemas.microsoft.com/office/drawing/2014/main" id="{1DE90EAE-2AA6-62B1-61FA-4B6BB95BFE28}"/>
              </a:ext>
            </a:extLst>
          </p:cNvPr>
          <p:cNvSpPr txBox="1"/>
          <p:nvPr/>
        </p:nvSpPr>
        <p:spPr>
          <a:xfrm>
            <a:off x="5347126" y="789142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95" name="T - PROG - 1">
            <a:extLst>
              <a:ext uri="{FF2B5EF4-FFF2-40B4-BE49-F238E27FC236}">
                <a16:creationId xmlns:a16="http://schemas.microsoft.com/office/drawing/2014/main" id="{8740B916-039E-62C5-D315-F52F70B9A3EB}"/>
              </a:ext>
            </a:extLst>
          </p:cNvPr>
          <p:cNvSpPr txBox="1"/>
          <p:nvPr/>
        </p:nvSpPr>
        <p:spPr>
          <a:xfrm>
            <a:off x="6338833" y="802715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96" name="T - PROG - 1">
            <a:extLst>
              <a:ext uri="{FF2B5EF4-FFF2-40B4-BE49-F238E27FC236}">
                <a16:creationId xmlns:a16="http://schemas.microsoft.com/office/drawing/2014/main" id="{F35C9800-B2E9-F915-1676-373D19084C55}"/>
              </a:ext>
            </a:extLst>
          </p:cNvPr>
          <p:cNvSpPr txBox="1"/>
          <p:nvPr/>
        </p:nvSpPr>
        <p:spPr>
          <a:xfrm>
            <a:off x="6882175" y="801142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97" name="T - PROG - 1">
            <a:extLst>
              <a:ext uri="{FF2B5EF4-FFF2-40B4-BE49-F238E27FC236}">
                <a16:creationId xmlns:a16="http://schemas.microsoft.com/office/drawing/2014/main" id="{F226E306-AA3A-F19A-133C-8692D4DF858F}"/>
              </a:ext>
            </a:extLst>
          </p:cNvPr>
          <p:cNvSpPr txBox="1"/>
          <p:nvPr/>
        </p:nvSpPr>
        <p:spPr>
          <a:xfrm>
            <a:off x="4088026" y="893133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398" name="T - 3-4">
            <a:extLst>
              <a:ext uri="{FF2B5EF4-FFF2-40B4-BE49-F238E27FC236}">
                <a16:creationId xmlns:a16="http://schemas.microsoft.com/office/drawing/2014/main" id="{688165EB-8BBB-487C-0ED5-0091D5C0FD9B}"/>
              </a:ext>
            </a:extLst>
          </p:cNvPr>
          <p:cNvSpPr txBox="1"/>
          <p:nvPr/>
        </p:nvSpPr>
        <p:spPr>
          <a:xfrm flipH="1">
            <a:off x="5463760" y="9401382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sp>
        <p:nvSpPr>
          <p:cNvPr id="399" name="T - 3-4">
            <a:extLst>
              <a:ext uri="{FF2B5EF4-FFF2-40B4-BE49-F238E27FC236}">
                <a16:creationId xmlns:a16="http://schemas.microsoft.com/office/drawing/2014/main" id="{891150A6-05BC-8045-558D-27FFCB2ECD0C}"/>
              </a:ext>
            </a:extLst>
          </p:cNvPr>
          <p:cNvSpPr txBox="1"/>
          <p:nvPr/>
        </p:nvSpPr>
        <p:spPr>
          <a:xfrm flipH="1">
            <a:off x="4396497" y="9209094"/>
            <a:ext cx="4723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B9A4C1F7-1DFA-8660-C77D-60E851C09E57}"/>
              </a:ext>
            </a:extLst>
          </p:cNvPr>
          <p:cNvSpPr/>
          <p:nvPr/>
        </p:nvSpPr>
        <p:spPr>
          <a:xfrm>
            <a:off x="5114449" y="7786542"/>
            <a:ext cx="836162" cy="85084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#3 HAS OTB</a:t>
            </a:r>
          </a:p>
        </p:txBody>
      </p:sp>
      <p:sp>
        <p:nvSpPr>
          <p:cNvPr id="401" name="Rectangle 400">
            <a:extLst>
              <a:ext uri="{FF2B5EF4-FFF2-40B4-BE49-F238E27FC236}">
                <a16:creationId xmlns:a16="http://schemas.microsoft.com/office/drawing/2014/main" id="{2D26CD22-2E8F-1E56-3D76-1373CD0CB448}"/>
              </a:ext>
            </a:extLst>
          </p:cNvPr>
          <p:cNvSpPr/>
          <p:nvPr/>
        </p:nvSpPr>
        <p:spPr>
          <a:xfrm>
            <a:off x="3926421" y="9385478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3BB3860A-322C-9E7F-8EDA-42E139D002B0}"/>
              </a:ext>
            </a:extLst>
          </p:cNvPr>
          <p:cNvSpPr/>
          <p:nvPr/>
        </p:nvSpPr>
        <p:spPr>
          <a:xfrm>
            <a:off x="6288217" y="9391127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404" name="T - 3-4">
            <a:extLst>
              <a:ext uri="{FF2B5EF4-FFF2-40B4-BE49-F238E27FC236}">
                <a16:creationId xmlns:a16="http://schemas.microsoft.com/office/drawing/2014/main" id="{0606D962-03DE-6F7F-8024-15AA1A553B4A}"/>
              </a:ext>
            </a:extLst>
          </p:cNvPr>
          <p:cNvSpPr txBox="1"/>
          <p:nvPr/>
        </p:nvSpPr>
        <p:spPr>
          <a:xfrm>
            <a:off x="4668807" y="7924567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405" name="Rectangle 404">
            <a:extLst>
              <a:ext uri="{FF2B5EF4-FFF2-40B4-BE49-F238E27FC236}">
                <a16:creationId xmlns:a16="http://schemas.microsoft.com/office/drawing/2014/main" id="{FE334A0C-98B2-9CD5-4108-C8843EF0C540}"/>
              </a:ext>
            </a:extLst>
          </p:cNvPr>
          <p:cNvSpPr/>
          <p:nvPr/>
        </p:nvSpPr>
        <p:spPr>
          <a:xfrm flipH="1">
            <a:off x="2927726" y="4692702"/>
            <a:ext cx="807410" cy="178733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 ATTACHED HAS STICK</a:t>
            </a:r>
          </a:p>
        </p:txBody>
      </p:sp>
      <p:sp>
        <p:nvSpPr>
          <p:cNvPr id="406" name="Rectangle 405">
            <a:extLst>
              <a:ext uri="{FF2B5EF4-FFF2-40B4-BE49-F238E27FC236}">
                <a16:creationId xmlns:a16="http://schemas.microsoft.com/office/drawing/2014/main" id="{4B04F908-F394-EC09-58DB-1A51A3841DF4}"/>
              </a:ext>
            </a:extLst>
          </p:cNvPr>
          <p:cNvSpPr/>
          <p:nvPr/>
        </p:nvSpPr>
        <p:spPr>
          <a:xfrm flipH="1">
            <a:off x="4094505" y="7692062"/>
            <a:ext cx="807410" cy="178733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 ATTACHED HAS STICK</a:t>
            </a:r>
          </a:p>
        </p:txBody>
      </p:sp>
    </p:spTree>
    <p:extLst>
      <p:ext uri="{BB962C8B-B14F-4D97-AF65-F5344CB8AC3E}">
        <p14:creationId xmlns:p14="http://schemas.microsoft.com/office/powerpoint/2010/main" val="2551332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IN/OUT 5 YD">
            <a:extLst>
              <a:ext uri="{FF2B5EF4-FFF2-40B4-BE49-F238E27FC236}">
                <a16:creationId xmlns:a16="http://schemas.microsoft.com/office/drawing/2014/main" id="{90061D9F-579E-485F-6CF2-A68468870A5E}"/>
              </a:ext>
            </a:extLst>
          </p:cNvPr>
          <p:cNvSpPr/>
          <p:nvPr/>
        </p:nvSpPr>
        <p:spPr>
          <a:xfrm flipH="1">
            <a:off x="1145477" y="5149311"/>
            <a:ext cx="390525" cy="729954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0C5016D-2B29-D545-AB8C-5E39A30A28DE}"/>
              </a:ext>
            </a:extLst>
          </p:cNvPr>
          <p:cNvSpPr/>
          <p:nvPr/>
        </p:nvSpPr>
        <p:spPr>
          <a:xfrm>
            <a:off x="5581164" y="277490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A41140D-EED2-68DE-CD1A-4ADB8F686C35}"/>
              </a:ext>
            </a:extLst>
          </p:cNvPr>
          <p:cNvSpPr/>
          <p:nvPr/>
        </p:nvSpPr>
        <p:spPr>
          <a:xfrm>
            <a:off x="5782586" y="277490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3488241-55E4-7D6D-835B-3E95004226B5}"/>
              </a:ext>
            </a:extLst>
          </p:cNvPr>
          <p:cNvSpPr/>
          <p:nvPr/>
        </p:nvSpPr>
        <p:spPr>
          <a:xfrm>
            <a:off x="5984008" y="277490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E1B3F5C-CA62-8A75-CBE5-0B7B637CA28E}"/>
              </a:ext>
            </a:extLst>
          </p:cNvPr>
          <p:cNvSpPr/>
          <p:nvPr/>
        </p:nvSpPr>
        <p:spPr>
          <a:xfrm>
            <a:off x="5379742" y="277490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6370456-B1D2-CC5D-392B-89020A93784D}"/>
              </a:ext>
            </a:extLst>
          </p:cNvPr>
          <p:cNvSpPr/>
          <p:nvPr/>
        </p:nvSpPr>
        <p:spPr>
          <a:xfrm>
            <a:off x="5178320" y="277490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5BE9EC-3B30-C1D5-7E09-F147DB85463B}"/>
              </a:ext>
            </a:extLst>
          </p:cNvPr>
          <p:cNvSpPr/>
          <p:nvPr/>
        </p:nvSpPr>
        <p:spPr>
          <a:xfrm>
            <a:off x="5581164" y="332455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AA7A1A1-38B3-1DE8-6B04-CB9D0CFADCE0}"/>
              </a:ext>
            </a:extLst>
          </p:cNvPr>
          <p:cNvSpPr/>
          <p:nvPr/>
        </p:nvSpPr>
        <p:spPr>
          <a:xfrm>
            <a:off x="6424190" y="277490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3ED5402-0A4C-2161-176E-E4BDD45ABA17}"/>
              </a:ext>
            </a:extLst>
          </p:cNvPr>
          <p:cNvSpPr/>
          <p:nvPr/>
        </p:nvSpPr>
        <p:spPr>
          <a:xfrm>
            <a:off x="4702022" y="293949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DF2A20B-B0E0-2B91-C262-6DAF7BD9AF27}"/>
              </a:ext>
            </a:extLst>
          </p:cNvPr>
          <p:cNvSpPr/>
          <p:nvPr/>
        </p:nvSpPr>
        <p:spPr>
          <a:xfrm>
            <a:off x="5583958" y="360141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20439D1-F00C-D8D3-9C61-33D86A786863}"/>
              </a:ext>
            </a:extLst>
          </p:cNvPr>
          <p:cNvSpPr/>
          <p:nvPr/>
        </p:nvSpPr>
        <p:spPr>
          <a:xfrm>
            <a:off x="6923300" y="295778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0A232AD-E6CC-809E-6C8B-83961C4F7900}"/>
              </a:ext>
            </a:extLst>
          </p:cNvPr>
          <p:cNvSpPr/>
          <p:nvPr/>
        </p:nvSpPr>
        <p:spPr>
          <a:xfrm>
            <a:off x="4121680" y="277490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1803EAB-ED58-21AC-7B59-2000C1567484}"/>
              </a:ext>
            </a:extLst>
          </p:cNvPr>
          <p:cNvSpPr txBox="1"/>
          <p:nvPr/>
        </p:nvSpPr>
        <p:spPr>
          <a:xfrm>
            <a:off x="3882412" y="93610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[10] DBLS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HERO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8E51C80-C626-E25A-B18B-86642D5FF930}"/>
              </a:ext>
            </a:extLst>
          </p:cNvPr>
          <p:cNvSpPr/>
          <p:nvPr/>
        </p:nvSpPr>
        <p:spPr>
          <a:xfrm>
            <a:off x="2066591" y="57065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A051C01-C47E-1713-CDF4-978A4513BF42}"/>
              </a:ext>
            </a:extLst>
          </p:cNvPr>
          <p:cNvSpPr/>
          <p:nvPr/>
        </p:nvSpPr>
        <p:spPr>
          <a:xfrm>
            <a:off x="2268013" y="57065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E838E1BE-F89A-7F9D-9B5E-688572EB2F15}"/>
              </a:ext>
            </a:extLst>
          </p:cNvPr>
          <p:cNvSpPr/>
          <p:nvPr/>
        </p:nvSpPr>
        <p:spPr>
          <a:xfrm>
            <a:off x="2469435" y="57065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12A33D34-847B-0AF4-A298-E2F4EBA6ECD5}"/>
              </a:ext>
            </a:extLst>
          </p:cNvPr>
          <p:cNvSpPr/>
          <p:nvPr/>
        </p:nvSpPr>
        <p:spPr>
          <a:xfrm>
            <a:off x="1865169" y="57065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5D41E181-8F11-0D0E-D9DB-D088CE9969BF}"/>
              </a:ext>
            </a:extLst>
          </p:cNvPr>
          <p:cNvSpPr/>
          <p:nvPr/>
        </p:nvSpPr>
        <p:spPr>
          <a:xfrm>
            <a:off x="1663747" y="57065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1CEBC53B-91F7-5E29-5121-D390D849A170}"/>
              </a:ext>
            </a:extLst>
          </p:cNvPr>
          <p:cNvSpPr/>
          <p:nvPr/>
        </p:nvSpPr>
        <p:spPr>
          <a:xfrm>
            <a:off x="2067353" y="58792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BB4E3F5F-6487-C94B-99B9-BBCFC025D6DD}"/>
              </a:ext>
            </a:extLst>
          </p:cNvPr>
          <p:cNvSpPr/>
          <p:nvPr/>
        </p:nvSpPr>
        <p:spPr>
          <a:xfrm>
            <a:off x="2670857" y="57065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1C0A6BBE-4E4C-70FE-3110-57D4BB7C21FE}"/>
              </a:ext>
            </a:extLst>
          </p:cNvPr>
          <p:cNvSpPr/>
          <p:nvPr/>
        </p:nvSpPr>
        <p:spPr>
          <a:xfrm>
            <a:off x="1495617" y="587037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A044D2F9-D503-AEA6-16C4-03485AFDD23E}"/>
              </a:ext>
            </a:extLst>
          </p:cNvPr>
          <p:cNvSpPr/>
          <p:nvPr/>
        </p:nvSpPr>
        <p:spPr>
          <a:xfrm>
            <a:off x="2069385" y="65330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438C46D2-E68F-6837-4252-14EF7BF6F0C7}"/>
              </a:ext>
            </a:extLst>
          </p:cNvPr>
          <p:cNvSpPr/>
          <p:nvPr/>
        </p:nvSpPr>
        <p:spPr>
          <a:xfrm>
            <a:off x="3449875" y="58894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9832B309-22D1-CB5A-17FB-B5AA823B9025}"/>
              </a:ext>
            </a:extLst>
          </p:cNvPr>
          <p:cNvSpPr/>
          <p:nvPr/>
        </p:nvSpPr>
        <p:spPr>
          <a:xfrm>
            <a:off x="639420" y="5704750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FF11CFF-6529-238B-99F1-AAE15DDA81EA}"/>
              </a:ext>
            </a:extLst>
          </p:cNvPr>
          <p:cNvSpPr txBox="1"/>
          <p:nvPr/>
        </p:nvSpPr>
        <p:spPr>
          <a:xfrm>
            <a:off x="413559" y="38677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HIP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HERO</a:t>
            </a: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04E44981-9A83-46A2-96D2-30D94E363496}"/>
              </a:ext>
            </a:extLst>
          </p:cNvPr>
          <p:cNvGrpSpPr/>
          <p:nvPr/>
        </p:nvGrpSpPr>
        <p:grpSpPr>
          <a:xfrm>
            <a:off x="678950" y="3262158"/>
            <a:ext cx="1161097" cy="370647"/>
            <a:chOff x="197299" y="6469670"/>
            <a:chExt cx="1161097" cy="370647"/>
          </a:xfrm>
        </p:grpSpPr>
        <p:grpSp>
          <p:nvGrpSpPr>
            <p:cNvPr id="176" name="Group 175">
              <a:extLst>
                <a:ext uri="{FF2B5EF4-FFF2-40B4-BE49-F238E27FC236}">
                  <a16:creationId xmlns:a16="http://schemas.microsoft.com/office/drawing/2014/main" id="{18490743-054D-B903-B012-F2C6430C4FA0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7A5DD415-1FFC-4EEB-165C-FD5460F26075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7CE17508-0528-450A-7DEC-782839471542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D85E42A5-E0F4-8134-EBDC-C9B9A9E3DFC4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84" name="Rectangle 183">
            <a:extLst>
              <a:ext uri="{FF2B5EF4-FFF2-40B4-BE49-F238E27FC236}">
                <a16:creationId xmlns:a16="http://schemas.microsoft.com/office/drawing/2014/main" id="{5C50AF04-462B-0425-6739-9C65484E822B}"/>
              </a:ext>
            </a:extLst>
          </p:cNvPr>
          <p:cNvSpPr/>
          <p:nvPr/>
        </p:nvSpPr>
        <p:spPr>
          <a:xfrm>
            <a:off x="1825911" y="2778159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CFB0EAD2-3144-540C-46D1-1B030ED6963E}"/>
              </a:ext>
            </a:extLst>
          </p:cNvPr>
          <p:cNvSpPr/>
          <p:nvPr/>
        </p:nvSpPr>
        <p:spPr>
          <a:xfrm>
            <a:off x="2027333" y="277815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3B8D6B16-3C7B-79BA-6131-2CD5D3FF1F69}"/>
              </a:ext>
            </a:extLst>
          </p:cNvPr>
          <p:cNvSpPr/>
          <p:nvPr/>
        </p:nvSpPr>
        <p:spPr>
          <a:xfrm>
            <a:off x="2228755" y="277815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C20F05BA-83C2-AC2F-CB97-BB05C924D4DA}"/>
              </a:ext>
            </a:extLst>
          </p:cNvPr>
          <p:cNvSpPr/>
          <p:nvPr/>
        </p:nvSpPr>
        <p:spPr>
          <a:xfrm>
            <a:off x="1624489" y="277815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AA8B58BF-1955-0C8C-E50D-B9A19797E89D}"/>
              </a:ext>
            </a:extLst>
          </p:cNvPr>
          <p:cNvSpPr/>
          <p:nvPr/>
        </p:nvSpPr>
        <p:spPr>
          <a:xfrm>
            <a:off x="1423067" y="277815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FC23CDC4-3FDB-AC49-CE13-A445D5834D2E}"/>
              </a:ext>
            </a:extLst>
          </p:cNvPr>
          <p:cNvSpPr/>
          <p:nvPr/>
        </p:nvSpPr>
        <p:spPr>
          <a:xfrm>
            <a:off x="1825845" y="332267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852BAADF-AD37-9794-5124-DDE42455BF9D}"/>
              </a:ext>
            </a:extLst>
          </p:cNvPr>
          <p:cNvSpPr/>
          <p:nvPr/>
        </p:nvSpPr>
        <p:spPr>
          <a:xfrm>
            <a:off x="3080417" y="2925479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70BAB0A2-3FA1-783D-F041-09D8DB7D60D0}"/>
              </a:ext>
            </a:extLst>
          </p:cNvPr>
          <p:cNvSpPr/>
          <p:nvPr/>
        </p:nvSpPr>
        <p:spPr>
          <a:xfrm>
            <a:off x="1828705" y="3604675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0D14C17A-C2BC-1BDD-EF41-A19C485F7269}"/>
              </a:ext>
            </a:extLst>
          </p:cNvPr>
          <p:cNvSpPr/>
          <p:nvPr/>
        </p:nvSpPr>
        <p:spPr>
          <a:xfrm>
            <a:off x="3511455" y="2961039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94" name="Oval 193">
            <a:extLst>
              <a:ext uri="{FF2B5EF4-FFF2-40B4-BE49-F238E27FC236}">
                <a16:creationId xmlns:a16="http://schemas.microsoft.com/office/drawing/2014/main" id="{3262005F-C72F-E8F4-E891-DFDA143D8273}"/>
              </a:ext>
            </a:extLst>
          </p:cNvPr>
          <p:cNvSpPr/>
          <p:nvPr/>
        </p:nvSpPr>
        <p:spPr>
          <a:xfrm>
            <a:off x="658019" y="2778159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8834EA86-A225-2954-C151-D1681AFB93F6}"/>
              </a:ext>
            </a:extLst>
          </p:cNvPr>
          <p:cNvSpPr txBox="1"/>
          <p:nvPr/>
        </p:nvSpPr>
        <p:spPr>
          <a:xfrm>
            <a:off x="401479" y="939358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[10] TRIPS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HERO</a:t>
            </a:r>
          </a:p>
        </p:txBody>
      </p: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02326FC4-041A-3104-CAFB-3C41D55C23E5}"/>
              </a:ext>
            </a:extLst>
          </p:cNvPr>
          <p:cNvGrpSpPr/>
          <p:nvPr/>
        </p:nvGrpSpPr>
        <p:grpSpPr>
          <a:xfrm>
            <a:off x="3523161" y="1466614"/>
            <a:ext cx="292500" cy="1490203"/>
            <a:chOff x="3490512" y="1473200"/>
            <a:chExt cx="292500" cy="1490203"/>
          </a:xfrm>
        </p:grpSpPr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0C02B332-0E50-9E5E-DA39-387136F9BAE5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0FE1D421-6143-E947-379C-28D1E52CD3F9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D2335ADE-C985-A2C0-23AC-ECA6BC5ACEA8}"/>
              </a:ext>
            </a:extLst>
          </p:cNvPr>
          <p:cNvGrpSpPr/>
          <p:nvPr/>
        </p:nvGrpSpPr>
        <p:grpSpPr>
          <a:xfrm flipH="1">
            <a:off x="516522" y="1289145"/>
            <a:ext cx="292500" cy="1490203"/>
            <a:chOff x="3490512" y="1473200"/>
            <a:chExt cx="292500" cy="1490203"/>
          </a:xfrm>
        </p:grpSpPr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520348F9-55A7-10E5-6D53-09A1535194F5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03CC5A3E-D2D9-E986-8787-B4EF7BE92E7F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2" name="Freeform: Shape 201">
            <a:extLst>
              <a:ext uri="{FF2B5EF4-FFF2-40B4-BE49-F238E27FC236}">
                <a16:creationId xmlns:a16="http://schemas.microsoft.com/office/drawing/2014/main" id="{219F0099-6A71-47D2-EC0B-3887E7A1AFA9}"/>
              </a:ext>
            </a:extLst>
          </p:cNvPr>
          <p:cNvSpPr/>
          <p:nvPr/>
        </p:nvSpPr>
        <p:spPr>
          <a:xfrm>
            <a:off x="3101575" y="2354837"/>
            <a:ext cx="121920" cy="566420"/>
          </a:xfrm>
          <a:custGeom>
            <a:avLst/>
            <a:gdLst>
              <a:gd name="connsiteX0" fmla="*/ 66040 w 121920"/>
              <a:gd name="connsiteY0" fmla="*/ 566420 h 566420"/>
              <a:gd name="connsiteX1" fmla="*/ 121920 w 121920"/>
              <a:gd name="connsiteY1" fmla="*/ 0 h 566420"/>
              <a:gd name="connsiteX2" fmla="*/ 0 w 121920"/>
              <a:gd name="connsiteY2" fmla="*/ 106680 h 566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566420">
                <a:moveTo>
                  <a:pt x="66040" y="566420"/>
                </a:moveTo>
                <a:lnTo>
                  <a:pt x="121920" y="0"/>
                </a:lnTo>
                <a:lnTo>
                  <a:pt x="0" y="10668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T - 3-4">
            <a:extLst>
              <a:ext uri="{FF2B5EF4-FFF2-40B4-BE49-F238E27FC236}">
                <a16:creationId xmlns:a16="http://schemas.microsoft.com/office/drawing/2014/main" id="{8AE20899-B389-C1B6-0703-F178F48C657E}"/>
              </a:ext>
            </a:extLst>
          </p:cNvPr>
          <p:cNvSpPr txBox="1"/>
          <p:nvPr/>
        </p:nvSpPr>
        <p:spPr>
          <a:xfrm flipH="1">
            <a:off x="526801" y="290745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04" name="T - 3-4">
            <a:extLst>
              <a:ext uri="{FF2B5EF4-FFF2-40B4-BE49-F238E27FC236}">
                <a16:creationId xmlns:a16="http://schemas.microsoft.com/office/drawing/2014/main" id="{82410299-04E0-9E06-E367-FF4B4ACEAE4F}"/>
              </a:ext>
            </a:extLst>
          </p:cNvPr>
          <p:cNvSpPr txBox="1"/>
          <p:nvPr/>
        </p:nvSpPr>
        <p:spPr>
          <a:xfrm flipH="1">
            <a:off x="3387769" y="311146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05" name="T - 3-4">
            <a:extLst>
              <a:ext uri="{FF2B5EF4-FFF2-40B4-BE49-F238E27FC236}">
                <a16:creationId xmlns:a16="http://schemas.microsoft.com/office/drawing/2014/main" id="{E323EC73-A3A9-681B-6359-106207CB69DA}"/>
              </a:ext>
            </a:extLst>
          </p:cNvPr>
          <p:cNvSpPr txBox="1"/>
          <p:nvPr/>
        </p:nvSpPr>
        <p:spPr>
          <a:xfrm flipH="1">
            <a:off x="2952006" y="305568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07" name="T - 3-4">
            <a:extLst>
              <a:ext uri="{FF2B5EF4-FFF2-40B4-BE49-F238E27FC236}">
                <a16:creationId xmlns:a16="http://schemas.microsoft.com/office/drawing/2014/main" id="{3755FF7E-58BF-379A-D3EE-441B25372063}"/>
              </a:ext>
            </a:extLst>
          </p:cNvPr>
          <p:cNvSpPr txBox="1"/>
          <p:nvPr/>
        </p:nvSpPr>
        <p:spPr>
          <a:xfrm flipH="1">
            <a:off x="534241" y="300121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208" name="T - 3-4">
            <a:extLst>
              <a:ext uri="{FF2B5EF4-FFF2-40B4-BE49-F238E27FC236}">
                <a16:creationId xmlns:a16="http://schemas.microsoft.com/office/drawing/2014/main" id="{E9732F0D-2925-8E2A-090D-BF14CD3A57B1}"/>
              </a:ext>
            </a:extLst>
          </p:cNvPr>
          <p:cNvSpPr txBox="1"/>
          <p:nvPr/>
        </p:nvSpPr>
        <p:spPr>
          <a:xfrm flipH="1">
            <a:off x="2942860" y="3139888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HERO</a:t>
            </a:r>
          </a:p>
        </p:txBody>
      </p:sp>
      <p:sp>
        <p:nvSpPr>
          <p:cNvPr id="209" name="T - 3-4">
            <a:extLst>
              <a:ext uri="{FF2B5EF4-FFF2-40B4-BE49-F238E27FC236}">
                <a16:creationId xmlns:a16="http://schemas.microsoft.com/office/drawing/2014/main" id="{04C7BF5D-8AD8-58FC-BE45-EF436DD14FBE}"/>
              </a:ext>
            </a:extLst>
          </p:cNvPr>
          <p:cNvSpPr txBox="1"/>
          <p:nvPr/>
        </p:nvSpPr>
        <p:spPr>
          <a:xfrm flipH="1">
            <a:off x="3380530" y="318216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211" name="T - 3-4">
            <a:extLst>
              <a:ext uri="{FF2B5EF4-FFF2-40B4-BE49-F238E27FC236}">
                <a16:creationId xmlns:a16="http://schemas.microsoft.com/office/drawing/2014/main" id="{628FB68E-CEAF-5136-DAB9-6DD73CEA516E}"/>
              </a:ext>
            </a:extLst>
          </p:cNvPr>
          <p:cNvSpPr txBox="1"/>
          <p:nvPr/>
        </p:nvSpPr>
        <p:spPr>
          <a:xfrm flipH="1">
            <a:off x="2834294" y="2524680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12" name="T - 3-4">
            <a:extLst>
              <a:ext uri="{FF2B5EF4-FFF2-40B4-BE49-F238E27FC236}">
                <a16:creationId xmlns:a16="http://schemas.microsoft.com/office/drawing/2014/main" id="{C4DB3C1C-0080-A0D2-15F0-D744E69ACFF3}"/>
              </a:ext>
            </a:extLst>
          </p:cNvPr>
          <p:cNvSpPr txBox="1"/>
          <p:nvPr/>
        </p:nvSpPr>
        <p:spPr>
          <a:xfrm flipH="1">
            <a:off x="3231300" y="2555657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13" name="T - 3-4">
            <a:extLst>
              <a:ext uri="{FF2B5EF4-FFF2-40B4-BE49-F238E27FC236}">
                <a16:creationId xmlns:a16="http://schemas.microsoft.com/office/drawing/2014/main" id="{7E937269-38AE-2675-260B-F126C8710572}"/>
              </a:ext>
            </a:extLst>
          </p:cNvPr>
          <p:cNvSpPr txBox="1"/>
          <p:nvPr/>
        </p:nvSpPr>
        <p:spPr>
          <a:xfrm flipH="1">
            <a:off x="650972" y="2391412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14" name="T - 3-4">
            <a:extLst>
              <a:ext uri="{FF2B5EF4-FFF2-40B4-BE49-F238E27FC236}">
                <a16:creationId xmlns:a16="http://schemas.microsoft.com/office/drawing/2014/main" id="{40D54D94-8BF2-BDFE-B234-403D1923B665}"/>
              </a:ext>
            </a:extLst>
          </p:cNvPr>
          <p:cNvSpPr txBox="1"/>
          <p:nvPr/>
        </p:nvSpPr>
        <p:spPr>
          <a:xfrm flipH="1">
            <a:off x="522912" y="1913402"/>
            <a:ext cx="6117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YES/NO?</a:t>
            </a:r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A5F097B5-FDA7-6EA1-170A-BEF205020B2E}"/>
              </a:ext>
            </a:extLst>
          </p:cNvPr>
          <p:cNvSpPr/>
          <p:nvPr/>
        </p:nvSpPr>
        <p:spPr>
          <a:xfrm rot="21183021">
            <a:off x="2024320" y="2254254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7" name="T - PROG - 1">
            <a:extLst>
              <a:ext uri="{FF2B5EF4-FFF2-40B4-BE49-F238E27FC236}">
                <a16:creationId xmlns:a16="http://schemas.microsoft.com/office/drawing/2014/main" id="{B6250D24-F3AB-0873-412E-C127A4F97030}"/>
              </a:ext>
            </a:extLst>
          </p:cNvPr>
          <p:cNvSpPr txBox="1"/>
          <p:nvPr/>
        </p:nvSpPr>
        <p:spPr>
          <a:xfrm>
            <a:off x="3002267" y="214261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18" name="T - PROG - 1">
            <a:extLst>
              <a:ext uri="{FF2B5EF4-FFF2-40B4-BE49-F238E27FC236}">
                <a16:creationId xmlns:a16="http://schemas.microsoft.com/office/drawing/2014/main" id="{E7A36DDF-44BB-1A72-3A9A-0888BBDF5AEA}"/>
              </a:ext>
            </a:extLst>
          </p:cNvPr>
          <p:cNvSpPr txBox="1"/>
          <p:nvPr/>
        </p:nvSpPr>
        <p:spPr>
          <a:xfrm>
            <a:off x="3444009" y="216244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19" name="T - PROG - 1">
            <a:extLst>
              <a:ext uri="{FF2B5EF4-FFF2-40B4-BE49-F238E27FC236}">
                <a16:creationId xmlns:a16="http://schemas.microsoft.com/office/drawing/2014/main" id="{7FC29FCD-B033-DF7B-4139-85DEDD44704B}"/>
              </a:ext>
            </a:extLst>
          </p:cNvPr>
          <p:cNvSpPr txBox="1"/>
          <p:nvPr/>
        </p:nvSpPr>
        <p:spPr>
          <a:xfrm>
            <a:off x="614300" y="308235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20" name="T - 3-4">
            <a:extLst>
              <a:ext uri="{FF2B5EF4-FFF2-40B4-BE49-F238E27FC236}">
                <a16:creationId xmlns:a16="http://schemas.microsoft.com/office/drawing/2014/main" id="{D91B01F8-89E7-D14A-C872-CF091F98BE54}"/>
              </a:ext>
            </a:extLst>
          </p:cNvPr>
          <p:cNvSpPr txBox="1"/>
          <p:nvPr/>
        </p:nvSpPr>
        <p:spPr>
          <a:xfrm flipH="1">
            <a:off x="1990034" y="3552402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sp>
        <p:nvSpPr>
          <p:cNvPr id="221" name="T - 3-4">
            <a:extLst>
              <a:ext uri="{FF2B5EF4-FFF2-40B4-BE49-F238E27FC236}">
                <a16:creationId xmlns:a16="http://schemas.microsoft.com/office/drawing/2014/main" id="{6F7EEC32-33D6-6CD9-B2DC-D874838CF3C5}"/>
              </a:ext>
            </a:extLst>
          </p:cNvPr>
          <p:cNvSpPr txBox="1"/>
          <p:nvPr/>
        </p:nvSpPr>
        <p:spPr>
          <a:xfrm flipH="1">
            <a:off x="922771" y="3360114"/>
            <a:ext cx="4723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206" name="T - 3-4">
            <a:extLst>
              <a:ext uri="{FF2B5EF4-FFF2-40B4-BE49-F238E27FC236}">
                <a16:creationId xmlns:a16="http://schemas.microsoft.com/office/drawing/2014/main" id="{F73C7342-FFBB-B817-7832-409AFD8CAD4C}"/>
              </a:ext>
            </a:extLst>
          </p:cNvPr>
          <p:cNvSpPr txBox="1"/>
          <p:nvPr/>
        </p:nvSpPr>
        <p:spPr>
          <a:xfrm flipH="1">
            <a:off x="2585572" y="291418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10" name="T - 3-4">
            <a:extLst>
              <a:ext uri="{FF2B5EF4-FFF2-40B4-BE49-F238E27FC236}">
                <a16:creationId xmlns:a16="http://schemas.microsoft.com/office/drawing/2014/main" id="{5BB9FF59-9AD5-0802-B00A-326D71D30E77}"/>
              </a:ext>
            </a:extLst>
          </p:cNvPr>
          <p:cNvSpPr txBox="1"/>
          <p:nvPr/>
        </p:nvSpPr>
        <p:spPr>
          <a:xfrm flipH="1">
            <a:off x="2580817" y="298299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181" name="Freeform: Shape 180">
            <a:extLst>
              <a:ext uri="{FF2B5EF4-FFF2-40B4-BE49-F238E27FC236}">
                <a16:creationId xmlns:a16="http://schemas.microsoft.com/office/drawing/2014/main" id="{CF65378B-F4FA-1983-DCDA-2AA1BE2C237C}"/>
              </a:ext>
            </a:extLst>
          </p:cNvPr>
          <p:cNvSpPr/>
          <p:nvPr/>
        </p:nvSpPr>
        <p:spPr>
          <a:xfrm>
            <a:off x="2035124" y="2275629"/>
            <a:ext cx="802416" cy="552408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3" name="T - 3 STEP">
            <a:extLst>
              <a:ext uri="{FF2B5EF4-FFF2-40B4-BE49-F238E27FC236}">
                <a16:creationId xmlns:a16="http://schemas.microsoft.com/office/drawing/2014/main" id="{1440C603-411E-D300-2E52-A8CDEAC918AA}"/>
              </a:ext>
            </a:extLst>
          </p:cNvPr>
          <p:cNvSpPr txBox="1"/>
          <p:nvPr/>
        </p:nvSpPr>
        <p:spPr>
          <a:xfrm>
            <a:off x="2216384" y="2153751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D0AE98AC-9856-9A64-9525-FF0032B75918}"/>
              </a:ext>
            </a:extLst>
          </p:cNvPr>
          <p:cNvSpPr/>
          <p:nvPr/>
        </p:nvSpPr>
        <p:spPr>
          <a:xfrm>
            <a:off x="2724817" y="2778159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15" name="T - 3-4">
            <a:extLst>
              <a:ext uri="{FF2B5EF4-FFF2-40B4-BE49-F238E27FC236}">
                <a16:creationId xmlns:a16="http://schemas.microsoft.com/office/drawing/2014/main" id="{200666A3-76C8-9EA2-80D8-41EBD17FA043}"/>
              </a:ext>
            </a:extLst>
          </p:cNvPr>
          <p:cNvSpPr txBox="1"/>
          <p:nvPr/>
        </p:nvSpPr>
        <p:spPr>
          <a:xfrm flipH="1">
            <a:off x="1823652" y="2156581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16" name="T - PROG - 1">
            <a:extLst>
              <a:ext uri="{FF2B5EF4-FFF2-40B4-BE49-F238E27FC236}">
                <a16:creationId xmlns:a16="http://schemas.microsoft.com/office/drawing/2014/main" id="{7D5D8FA7-7EF1-B44A-F38C-DBB68C120948}"/>
              </a:ext>
            </a:extLst>
          </p:cNvPr>
          <p:cNvSpPr txBox="1"/>
          <p:nvPr/>
        </p:nvSpPr>
        <p:spPr>
          <a:xfrm>
            <a:off x="1925069" y="201895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54D1D766-60ED-D8E6-FFAF-44451241E96D}"/>
              </a:ext>
            </a:extLst>
          </p:cNvPr>
          <p:cNvSpPr/>
          <p:nvPr/>
        </p:nvSpPr>
        <p:spPr>
          <a:xfrm>
            <a:off x="1736390" y="1937562"/>
            <a:ext cx="836162" cy="85084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#3 HAS OTB</a:t>
            </a: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9EB8D9B7-C36A-93DC-6A45-599CA0092388}"/>
              </a:ext>
            </a:extLst>
          </p:cNvPr>
          <p:cNvSpPr/>
          <p:nvPr/>
        </p:nvSpPr>
        <p:spPr>
          <a:xfrm>
            <a:off x="452695" y="3536498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DADA17B5-0ED0-004B-5000-18C66F6537F0}"/>
              </a:ext>
            </a:extLst>
          </p:cNvPr>
          <p:cNvSpPr/>
          <p:nvPr/>
        </p:nvSpPr>
        <p:spPr>
          <a:xfrm>
            <a:off x="2814491" y="3542147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50" name="T - 3-4">
            <a:extLst>
              <a:ext uri="{FF2B5EF4-FFF2-40B4-BE49-F238E27FC236}">
                <a16:creationId xmlns:a16="http://schemas.microsoft.com/office/drawing/2014/main" id="{DFA7E898-6E38-17B4-AD09-07C2174B4914}"/>
              </a:ext>
            </a:extLst>
          </p:cNvPr>
          <p:cNvSpPr txBox="1"/>
          <p:nvPr/>
        </p:nvSpPr>
        <p:spPr>
          <a:xfrm>
            <a:off x="6298818" y="292223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54" name="T - 3-4">
            <a:extLst>
              <a:ext uri="{FF2B5EF4-FFF2-40B4-BE49-F238E27FC236}">
                <a16:creationId xmlns:a16="http://schemas.microsoft.com/office/drawing/2014/main" id="{CFF7E680-0CFC-EF41-473C-77951F3AE4FB}"/>
              </a:ext>
            </a:extLst>
          </p:cNvPr>
          <p:cNvSpPr txBox="1"/>
          <p:nvPr/>
        </p:nvSpPr>
        <p:spPr>
          <a:xfrm>
            <a:off x="6311500" y="299836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83BC48C6-4269-BF54-3271-A76A9A8069AC}"/>
              </a:ext>
            </a:extLst>
          </p:cNvPr>
          <p:cNvGrpSpPr/>
          <p:nvPr/>
        </p:nvGrpSpPr>
        <p:grpSpPr>
          <a:xfrm>
            <a:off x="6950657" y="1457594"/>
            <a:ext cx="292500" cy="1490203"/>
            <a:chOff x="3490512" y="1473200"/>
            <a:chExt cx="292500" cy="1490203"/>
          </a:xfrm>
        </p:grpSpPr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E67B6BA3-19B5-896D-808C-5355A600D983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2419D2A1-76B9-9EED-BE8C-D93950636322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4" name="T - 3-4">
            <a:extLst>
              <a:ext uri="{FF2B5EF4-FFF2-40B4-BE49-F238E27FC236}">
                <a16:creationId xmlns:a16="http://schemas.microsoft.com/office/drawing/2014/main" id="{F25EF75F-11F3-A957-E08E-F8A88846B976}"/>
              </a:ext>
            </a:extLst>
          </p:cNvPr>
          <p:cNvSpPr txBox="1"/>
          <p:nvPr/>
        </p:nvSpPr>
        <p:spPr>
          <a:xfrm flipH="1">
            <a:off x="6815265" y="310244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85" name="T - 3-4">
            <a:extLst>
              <a:ext uri="{FF2B5EF4-FFF2-40B4-BE49-F238E27FC236}">
                <a16:creationId xmlns:a16="http://schemas.microsoft.com/office/drawing/2014/main" id="{C3810E3D-BF41-30CF-771D-6F44C3D41116}"/>
              </a:ext>
            </a:extLst>
          </p:cNvPr>
          <p:cNvSpPr txBox="1"/>
          <p:nvPr/>
        </p:nvSpPr>
        <p:spPr>
          <a:xfrm flipH="1">
            <a:off x="6808026" y="317314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286" name="T - 3-4">
            <a:extLst>
              <a:ext uri="{FF2B5EF4-FFF2-40B4-BE49-F238E27FC236}">
                <a16:creationId xmlns:a16="http://schemas.microsoft.com/office/drawing/2014/main" id="{17B4834A-DFC1-36A3-E032-09026952161C}"/>
              </a:ext>
            </a:extLst>
          </p:cNvPr>
          <p:cNvSpPr txBox="1"/>
          <p:nvPr/>
        </p:nvSpPr>
        <p:spPr>
          <a:xfrm flipH="1">
            <a:off x="6653716" y="2546637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D68D0DDD-5B39-841D-CF6B-90079D4EB235}"/>
              </a:ext>
            </a:extLst>
          </p:cNvPr>
          <p:cNvSpPr/>
          <p:nvPr/>
        </p:nvSpPr>
        <p:spPr>
          <a:xfrm>
            <a:off x="6271451" y="3545319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90" name="T - PROG - 1">
            <a:extLst>
              <a:ext uri="{FF2B5EF4-FFF2-40B4-BE49-F238E27FC236}">
                <a16:creationId xmlns:a16="http://schemas.microsoft.com/office/drawing/2014/main" id="{BB501060-5878-28DD-CB85-CB8ADAED6629}"/>
              </a:ext>
            </a:extLst>
          </p:cNvPr>
          <p:cNvSpPr txBox="1"/>
          <p:nvPr/>
        </p:nvSpPr>
        <p:spPr>
          <a:xfrm flipH="1">
            <a:off x="6873959" y="221077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91" name="T - PROG - 1">
            <a:extLst>
              <a:ext uri="{FF2B5EF4-FFF2-40B4-BE49-F238E27FC236}">
                <a16:creationId xmlns:a16="http://schemas.microsoft.com/office/drawing/2014/main" id="{65ADB74B-AD02-9B95-AF61-541B59905832}"/>
              </a:ext>
            </a:extLst>
          </p:cNvPr>
          <p:cNvSpPr txBox="1"/>
          <p:nvPr/>
        </p:nvSpPr>
        <p:spPr>
          <a:xfrm flipH="1">
            <a:off x="6391883" y="197469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92" name="Freeform: Shape 291">
            <a:extLst>
              <a:ext uri="{FF2B5EF4-FFF2-40B4-BE49-F238E27FC236}">
                <a16:creationId xmlns:a16="http://schemas.microsoft.com/office/drawing/2014/main" id="{D649058F-227D-63D9-5107-50E2F789E87A}"/>
              </a:ext>
            </a:extLst>
          </p:cNvPr>
          <p:cNvSpPr/>
          <p:nvPr/>
        </p:nvSpPr>
        <p:spPr>
          <a:xfrm flipH="1">
            <a:off x="4704628" y="2361120"/>
            <a:ext cx="121920" cy="566420"/>
          </a:xfrm>
          <a:custGeom>
            <a:avLst/>
            <a:gdLst>
              <a:gd name="connsiteX0" fmla="*/ 66040 w 121920"/>
              <a:gd name="connsiteY0" fmla="*/ 566420 h 566420"/>
              <a:gd name="connsiteX1" fmla="*/ 121920 w 121920"/>
              <a:gd name="connsiteY1" fmla="*/ 0 h 566420"/>
              <a:gd name="connsiteX2" fmla="*/ 0 w 121920"/>
              <a:gd name="connsiteY2" fmla="*/ 106680 h 566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566420">
                <a:moveTo>
                  <a:pt x="66040" y="566420"/>
                </a:moveTo>
                <a:lnTo>
                  <a:pt x="121920" y="0"/>
                </a:lnTo>
                <a:lnTo>
                  <a:pt x="0" y="10668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T - 3-4">
            <a:extLst>
              <a:ext uri="{FF2B5EF4-FFF2-40B4-BE49-F238E27FC236}">
                <a16:creationId xmlns:a16="http://schemas.microsoft.com/office/drawing/2014/main" id="{90AF1EFC-478B-98A0-EB36-3FD2E11F0FF7}"/>
              </a:ext>
            </a:extLst>
          </p:cNvPr>
          <p:cNvSpPr txBox="1"/>
          <p:nvPr/>
        </p:nvSpPr>
        <p:spPr>
          <a:xfrm flipH="1">
            <a:off x="4555059" y="306196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94" name="T - 3-4">
            <a:extLst>
              <a:ext uri="{FF2B5EF4-FFF2-40B4-BE49-F238E27FC236}">
                <a16:creationId xmlns:a16="http://schemas.microsoft.com/office/drawing/2014/main" id="{FE9A7895-940D-A325-7C6A-0658D7F0A173}"/>
              </a:ext>
            </a:extLst>
          </p:cNvPr>
          <p:cNvSpPr txBox="1"/>
          <p:nvPr/>
        </p:nvSpPr>
        <p:spPr>
          <a:xfrm flipH="1">
            <a:off x="4545913" y="314617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HERO</a:t>
            </a:r>
          </a:p>
        </p:txBody>
      </p:sp>
      <p:sp>
        <p:nvSpPr>
          <p:cNvPr id="295" name="T - 3-4">
            <a:extLst>
              <a:ext uri="{FF2B5EF4-FFF2-40B4-BE49-F238E27FC236}">
                <a16:creationId xmlns:a16="http://schemas.microsoft.com/office/drawing/2014/main" id="{A3D1BCBC-332E-7227-B52D-3FFC9D2663AB}"/>
              </a:ext>
            </a:extLst>
          </p:cNvPr>
          <p:cNvSpPr txBox="1"/>
          <p:nvPr/>
        </p:nvSpPr>
        <p:spPr>
          <a:xfrm flipH="1">
            <a:off x="4656217" y="2524056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96" name="T - PROG - 1">
            <a:extLst>
              <a:ext uri="{FF2B5EF4-FFF2-40B4-BE49-F238E27FC236}">
                <a16:creationId xmlns:a16="http://schemas.microsoft.com/office/drawing/2014/main" id="{959ECB49-6E9E-21F1-8A75-3BD164902691}"/>
              </a:ext>
            </a:extLst>
          </p:cNvPr>
          <p:cNvSpPr txBox="1"/>
          <p:nvPr/>
        </p:nvSpPr>
        <p:spPr>
          <a:xfrm>
            <a:off x="4661904" y="214068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EBA8B5E9-47EE-5579-20D0-6D2C05B39269}"/>
              </a:ext>
            </a:extLst>
          </p:cNvPr>
          <p:cNvGrpSpPr/>
          <p:nvPr/>
        </p:nvGrpSpPr>
        <p:grpSpPr>
          <a:xfrm flipH="1">
            <a:off x="3987529" y="1285618"/>
            <a:ext cx="292500" cy="1490203"/>
            <a:chOff x="3490512" y="1473200"/>
            <a:chExt cx="292500" cy="1490203"/>
          </a:xfrm>
        </p:grpSpPr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065C97EA-42F2-B914-4CF9-83D554CE01C5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AA603221-B4DA-D2D4-E3AD-16D803586DA4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00" name="T - 3-4">
            <a:extLst>
              <a:ext uri="{FF2B5EF4-FFF2-40B4-BE49-F238E27FC236}">
                <a16:creationId xmlns:a16="http://schemas.microsoft.com/office/drawing/2014/main" id="{FF546027-DD76-87EB-73BF-7E5936BCE2C1}"/>
              </a:ext>
            </a:extLst>
          </p:cNvPr>
          <p:cNvSpPr txBox="1"/>
          <p:nvPr/>
        </p:nvSpPr>
        <p:spPr>
          <a:xfrm>
            <a:off x="3978996" y="289389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01" name="T - 3-4">
            <a:extLst>
              <a:ext uri="{FF2B5EF4-FFF2-40B4-BE49-F238E27FC236}">
                <a16:creationId xmlns:a16="http://schemas.microsoft.com/office/drawing/2014/main" id="{65CB1916-6630-B36A-CF3E-512178E8EBFF}"/>
              </a:ext>
            </a:extLst>
          </p:cNvPr>
          <p:cNvSpPr txBox="1"/>
          <p:nvPr/>
        </p:nvSpPr>
        <p:spPr>
          <a:xfrm>
            <a:off x="3986235" y="296458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302" name="T - 3-4">
            <a:extLst>
              <a:ext uri="{FF2B5EF4-FFF2-40B4-BE49-F238E27FC236}">
                <a16:creationId xmlns:a16="http://schemas.microsoft.com/office/drawing/2014/main" id="{86EC026B-2323-79B2-FEF2-597BC4112422}"/>
              </a:ext>
            </a:extLst>
          </p:cNvPr>
          <p:cNvSpPr txBox="1"/>
          <p:nvPr/>
        </p:nvSpPr>
        <p:spPr>
          <a:xfrm>
            <a:off x="4104602" y="237466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303" name="T - PROG - 1">
            <a:extLst>
              <a:ext uri="{FF2B5EF4-FFF2-40B4-BE49-F238E27FC236}">
                <a16:creationId xmlns:a16="http://schemas.microsoft.com/office/drawing/2014/main" id="{8697595D-27F4-B9D5-EBBC-91954B57E82D}"/>
              </a:ext>
            </a:extLst>
          </p:cNvPr>
          <p:cNvSpPr txBox="1"/>
          <p:nvPr/>
        </p:nvSpPr>
        <p:spPr>
          <a:xfrm flipH="1">
            <a:off x="4116439" y="198145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04" name="Rectangle 303">
            <a:extLst>
              <a:ext uri="{FF2B5EF4-FFF2-40B4-BE49-F238E27FC236}">
                <a16:creationId xmlns:a16="http://schemas.microsoft.com/office/drawing/2014/main" id="{4CB9062B-7D1E-B197-790A-0FC1BF76A883}"/>
              </a:ext>
            </a:extLst>
          </p:cNvPr>
          <p:cNvSpPr/>
          <p:nvPr/>
        </p:nvSpPr>
        <p:spPr>
          <a:xfrm>
            <a:off x="3946164" y="3552913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45B4AFB6-1384-F810-5EF5-5A551082A720}"/>
              </a:ext>
            </a:extLst>
          </p:cNvPr>
          <p:cNvGrpSpPr/>
          <p:nvPr/>
        </p:nvGrpSpPr>
        <p:grpSpPr>
          <a:xfrm>
            <a:off x="5004202" y="2353922"/>
            <a:ext cx="870698" cy="1247906"/>
            <a:chOff x="1674570" y="5486784"/>
            <a:chExt cx="870698" cy="1247906"/>
          </a:xfrm>
        </p:grpSpPr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E2B6DF1D-890B-39A7-3FBA-DD7DC509F268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07" name="Group 306">
              <a:extLst>
                <a:ext uri="{FF2B5EF4-FFF2-40B4-BE49-F238E27FC236}">
                  <a16:creationId xmlns:a16="http://schemas.microsoft.com/office/drawing/2014/main" id="{4ECC0A7A-2D0B-004A-3F18-8E1149D5E398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311" name="Freeform: Shape 310">
                <a:extLst>
                  <a:ext uri="{FF2B5EF4-FFF2-40B4-BE49-F238E27FC236}">
                    <a16:creationId xmlns:a16="http://schemas.microsoft.com/office/drawing/2014/main" id="{FCE964F0-DC1A-5AC6-5DD4-00BC060C370C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12" name="Freeform: Shape 311">
                <a:extLst>
                  <a:ext uri="{FF2B5EF4-FFF2-40B4-BE49-F238E27FC236}">
                    <a16:creationId xmlns:a16="http://schemas.microsoft.com/office/drawing/2014/main" id="{5A8C6EFE-184C-75B5-8027-71F25FF64A38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BAFBC664-09CA-44C6-1238-4FE47A969314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9117A632-2A03-5242-1311-00E26BE8ED13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CE89BCF3-1069-06D9-62DC-CA2F78DA4003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13" name="T - PROG - 1">
            <a:extLst>
              <a:ext uri="{FF2B5EF4-FFF2-40B4-BE49-F238E27FC236}">
                <a16:creationId xmlns:a16="http://schemas.microsoft.com/office/drawing/2014/main" id="{A9375CA4-A813-5B69-C2F8-DEA650D33E45}"/>
              </a:ext>
            </a:extLst>
          </p:cNvPr>
          <p:cNvSpPr txBox="1"/>
          <p:nvPr/>
        </p:nvSpPr>
        <p:spPr>
          <a:xfrm>
            <a:off x="5541396" y="221674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grpSp>
        <p:nvGrpSpPr>
          <p:cNvPr id="314" name="Group 313">
            <a:extLst>
              <a:ext uri="{FF2B5EF4-FFF2-40B4-BE49-F238E27FC236}">
                <a16:creationId xmlns:a16="http://schemas.microsoft.com/office/drawing/2014/main" id="{51B40A67-6EDF-84C2-6368-28DD0B9F344B}"/>
              </a:ext>
            </a:extLst>
          </p:cNvPr>
          <p:cNvGrpSpPr/>
          <p:nvPr/>
        </p:nvGrpSpPr>
        <p:grpSpPr>
          <a:xfrm>
            <a:off x="3469095" y="4380618"/>
            <a:ext cx="292500" cy="1490203"/>
            <a:chOff x="3490512" y="1473200"/>
            <a:chExt cx="292500" cy="1490203"/>
          </a:xfrm>
        </p:grpSpPr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3CEBAE5F-6FE9-60E6-A9A1-CCAD7013AF1A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91937F1D-9CFE-B06B-73CC-42D3DB8EBF4B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7" name="T - 3-4">
            <a:extLst>
              <a:ext uri="{FF2B5EF4-FFF2-40B4-BE49-F238E27FC236}">
                <a16:creationId xmlns:a16="http://schemas.microsoft.com/office/drawing/2014/main" id="{161B6095-62C4-CA33-6F61-7EBC0948366C}"/>
              </a:ext>
            </a:extLst>
          </p:cNvPr>
          <p:cNvSpPr txBox="1"/>
          <p:nvPr/>
        </p:nvSpPr>
        <p:spPr>
          <a:xfrm flipH="1">
            <a:off x="3333703" y="602547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18" name="T - 3-4">
            <a:extLst>
              <a:ext uri="{FF2B5EF4-FFF2-40B4-BE49-F238E27FC236}">
                <a16:creationId xmlns:a16="http://schemas.microsoft.com/office/drawing/2014/main" id="{CAFF7656-2C27-FB71-F0FB-CD1E4BFAAAD8}"/>
              </a:ext>
            </a:extLst>
          </p:cNvPr>
          <p:cNvSpPr txBox="1"/>
          <p:nvPr/>
        </p:nvSpPr>
        <p:spPr>
          <a:xfrm flipH="1">
            <a:off x="3326464" y="609616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319" name="T - 3-4">
            <a:extLst>
              <a:ext uri="{FF2B5EF4-FFF2-40B4-BE49-F238E27FC236}">
                <a16:creationId xmlns:a16="http://schemas.microsoft.com/office/drawing/2014/main" id="{1B42B546-99C5-A558-7DEF-51534A68AF99}"/>
              </a:ext>
            </a:extLst>
          </p:cNvPr>
          <p:cNvSpPr txBox="1"/>
          <p:nvPr/>
        </p:nvSpPr>
        <p:spPr>
          <a:xfrm flipH="1">
            <a:off x="3172154" y="546966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320" name="T - PROG - 1">
            <a:extLst>
              <a:ext uri="{FF2B5EF4-FFF2-40B4-BE49-F238E27FC236}">
                <a16:creationId xmlns:a16="http://schemas.microsoft.com/office/drawing/2014/main" id="{18AD38FC-E079-AD13-A603-CBC4987B5444}"/>
              </a:ext>
            </a:extLst>
          </p:cNvPr>
          <p:cNvSpPr txBox="1"/>
          <p:nvPr/>
        </p:nvSpPr>
        <p:spPr>
          <a:xfrm flipH="1">
            <a:off x="3392397" y="513379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21" name="Rectangle 320">
            <a:extLst>
              <a:ext uri="{FF2B5EF4-FFF2-40B4-BE49-F238E27FC236}">
                <a16:creationId xmlns:a16="http://schemas.microsoft.com/office/drawing/2014/main" id="{D2B9290A-EE2C-AA99-EF4C-E3DF10EEAFFC}"/>
              </a:ext>
            </a:extLst>
          </p:cNvPr>
          <p:cNvSpPr/>
          <p:nvPr/>
        </p:nvSpPr>
        <p:spPr>
          <a:xfrm flipH="1">
            <a:off x="2530150" y="4748911"/>
            <a:ext cx="807410" cy="178733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 ATTACHED HAS STICK</a:t>
            </a:r>
          </a:p>
        </p:txBody>
      </p:sp>
      <p:sp>
        <p:nvSpPr>
          <p:cNvPr id="322" name="IN/OUT 5 YD">
            <a:extLst>
              <a:ext uri="{FF2B5EF4-FFF2-40B4-BE49-F238E27FC236}">
                <a16:creationId xmlns:a16="http://schemas.microsoft.com/office/drawing/2014/main" id="{84A5F726-3AFF-36A5-2260-6C3D37B22A27}"/>
              </a:ext>
            </a:extLst>
          </p:cNvPr>
          <p:cNvSpPr/>
          <p:nvPr/>
        </p:nvSpPr>
        <p:spPr>
          <a:xfrm>
            <a:off x="2753969" y="5165437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3" name="T - 3-4">
            <a:extLst>
              <a:ext uri="{FF2B5EF4-FFF2-40B4-BE49-F238E27FC236}">
                <a16:creationId xmlns:a16="http://schemas.microsoft.com/office/drawing/2014/main" id="{548EF065-51C8-B7D8-BD31-E62D1FD0D6E9}"/>
              </a:ext>
            </a:extLst>
          </p:cNvPr>
          <p:cNvSpPr txBox="1"/>
          <p:nvPr/>
        </p:nvSpPr>
        <p:spPr>
          <a:xfrm>
            <a:off x="2631813" y="4943030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24" name="T - PROG - 1">
            <a:extLst>
              <a:ext uri="{FF2B5EF4-FFF2-40B4-BE49-F238E27FC236}">
                <a16:creationId xmlns:a16="http://schemas.microsoft.com/office/drawing/2014/main" id="{11D09E28-69CE-8C72-59C5-B2E519A9DACB}"/>
              </a:ext>
            </a:extLst>
          </p:cNvPr>
          <p:cNvSpPr txBox="1"/>
          <p:nvPr/>
        </p:nvSpPr>
        <p:spPr>
          <a:xfrm flipH="1">
            <a:off x="3019794" y="492930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25" name="T - 3-4">
            <a:extLst>
              <a:ext uri="{FF2B5EF4-FFF2-40B4-BE49-F238E27FC236}">
                <a16:creationId xmlns:a16="http://schemas.microsoft.com/office/drawing/2014/main" id="{26DCD5F2-48A5-F7BA-A1BC-2AB12F783EFF}"/>
              </a:ext>
            </a:extLst>
          </p:cNvPr>
          <p:cNvSpPr txBox="1"/>
          <p:nvPr/>
        </p:nvSpPr>
        <p:spPr>
          <a:xfrm>
            <a:off x="2526452" y="585501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26" name="T - 3-4">
            <a:extLst>
              <a:ext uri="{FF2B5EF4-FFF2-40B4-BE49-F238E27FC236}">
                <a16:creationId xmlns:a16="http://schemas.microsoft.com/office/drawing/2014/main" id="{8AC95884-F7F7-96B5-75B7-1C07B78C36A0}"/>
              </a:ext>
            </a:extLst>
          </p:cNvPr>
          <p:cNvSpPr txBox="1"/>
          <p:nvPr/>
        </p:nvSpPr>
        <p:spPr>
          <a:xfrm>
            <a:off x="2539134" y="593114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28" name="T - 3-4">
            <a:extLst>
              <a:ext uri="{FF2B5EF4-FFF2-40B4-BE49-F238E27FC236}">
                <a16:creationId xmlns:a16="http://schemas.microsoft.com/office/drawing/2014/main" id="{A4EFD3CF-A16C-5C9B-3677-4708A6820730}"/>
              </a:ext>
            </a:extLst>
          </p:cNvPr>
          <p:cNvSpPr txBox="1"/>
          <p:nvPr/>
        </p:nvSpPr>
        <p:spPr>
          <a:xfrm>
            <a:off x="1465858" y="4933867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29" name="T - PROG - 1">
            <a:extLst>
              <a:ext uri="{FF2B5EF4-FFF2-40B4-BE49-F238E27FC236}">
                <a16:creationId xmlns:a16="http://schemas.microsoft.com/office/drawing/2014/main" id="{DD291E37-C7F1-0F26-4754-D0115683CC19}"/>
              </a:ext>
            </a:extLst>
          </p:cNvPr>
          <p:cNvSpPr txBox="1"/>
          <p:nvPr/>
        </p:nvSpPr>
        <p:spPr>
          <a:xfrm flipH="1">
            <a:off x="999913" y="491496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30" name="T - 3-4">
            <a:extLst>
              <a:ext uri="{FF2B5EF4-FFF2-40B4-BE49-F238E27FC236}">
                <a16:creationId xmlns:a16="http://schemas.microsoft.com/office/drawing/2014/main" id="{8D7598F0-BFD7-1297-D879-9907FFE4EDD0}"/>
              </a:ext>
            </a:extLst>
          </p:cNvPr>
          <p:cNvSpPr txBox="1"/>
          <p:nvPr/>
        </p:nvSpPr>
        <p:spPr>
          <a:xfrm>
            <a:off x="1367601" y="607428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31" name="T - 3-4">
            <a:extLst>
              <a:ext uri="{FF2B5EF4-FFF2-40B4-BE49-F238E27FC236}">
                <a16:creationId xmlns:a16="http://schemas.microsoft.com/office/drawing/2014/main" id="{24181B7A-A861-9586-85B7-6FABD2255183}"/>
              </a:ext>
            </a:extLst>
          </p:cNvPr>
          <p:cNvSpPr txBox="1"/>
          <p:nvPr/>
        </p:nvSpPr>
        <p:spPr>
          <a:xfrm>
            <a:off x="1360212" y="601039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32" name="T - 3-4">
            <a:extLst>
              <a:ext uri="{FF2B5EF4-FFF2-40B4-BE49-F238E27FC236}">
                <a16:creationId xmlns:a16="http://schemas.microsoft.com/office/drawing/2014/main" id="{939450DB-C42B-DF46-E503-6C89652F190B}"/>
              </a:ext>
            </a:extLst>
          </p:cNvPr>
          <p:cNvSpPr txBox="1"/>
          <p:nvPr/>
        </p:nvSpPr>
        <p:spPr>
          <a:xfrm>
            <a:off x="500456" y="584061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33" name="T - 3-4">
            <a:extLst>
              <a:ext uri="{FF2B5EF4-FFF2-40B4-BE49-F238E27FC236}">
                <a16:creationId xmlns:a16="http://schemas.microsoft.com/office/drawing/2014/main" id="{E0367E49-AC8F-EED4-F4B2-8F325CA8B002}"/>
              </a:ext>
            </a:extLst>
          </p:cNvPr>
          <p:cNvSpPr txBox="1"/>
          <p:nvPr/>
        </p:nvSpPr>
        <p:spPr>
          <a:xfrm>
            <a:off x="507695" y="5911312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grpSp>
        <p:nvGrpSpPr>
          <p:cNvPr id="334" name="Group 333">
            <a:extLst>
              <a:ext uri="{FF2B5EF4-FFF2-40B4-BE49-F238E27FC236}">
                <a16:creationId xmlns:a16="http://schemas.microsoft.com/office/drawing/2014/main" id="{20D4B25F-8680-E799-AFF5-6B027A117CD1}"/>
              </a:ext>
            </a:extLst>
          </p:cNvPr>
          <p:cNvGrpSpPr/>
          <p:nvPr/>
        </p:nvGrpSpPr>
        <p:grpSpPr>
          <a:xfrm flipH="1">
            <a:off x="501507" y="4206278"/>
            <a:ext cx="292500" cy="1490203"/>
            <a:chOff x="3490512" y="1473200"/>
            <a:chExt cx="292500" cy="1490203"/>
          </a:xfrm>
        </p:grpSpPr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4A786F1F-E73F-CE70-9E43-FCB9BE44E138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036FAC51-3969-C046-51D8-BC156EA5F4DA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7" name="T - 3-4">
            <a:extLst>
              <a:ext uri="{FF2B5EF4-FFF2-40B4-BE49-F238E27FC236}">
                <a16:creationId xmlns:a16="http://schemas.microsoft.com/office/drawing/2014/main" id="{A701AE17-DDA9-0FDF-090E-1EDDCDE8542A}"/>
              </a:ext>
            </a:extLst>
          </p:cNvPr>
          <p:cNvSpPr txBox="1"/>
          <p:nvPr/>
        </p:nvSpPr>
        <p:spPr>
          <a:xfrm>
            <a:off x="618580" y="529532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338" name="Rectangle 337">
            <a:extLst>
              <a:ext uri="{FF2B5EF4-FFF2-40B4-BE49-F238E27FC236}">
                <a16:creationId xmlns:a16="http://schemas.microsoft.com/office/drawing/2014/main" id="{5853D8FA-CD92-9AD3-225F-129D09595F00}"/>
              </a:ext>
            </a:extLst>
          </p:cNvPr>
          <p:cNvSpPr/>
          <p:nvPr/>
        </p:nvSpPr>
        <p:spPr>
          <a:xfrm flipH="1">
            <a:off x="450639" y="6464578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339" name="Rectangle 338">
            <a:extLst>
              <a:ext uri="{FF2B5EF4-FFF2-40B4-BE49-F238E27FC236}">
                <a16:creationId xmlns:a16="http://schemas.microsoft.com/office/drawing/2014/main" id="{D7EFA173-A942-B827-1E06-250C72D2EB01}"/>
              </a:ext>
            </a:extLst>
          </p:cNvPr>
          <p:cNvSpPr/>
          <p:nvPr/>
        </p:nvSpPr>
        <p:spPr>
          <a:xfrm flipH="1">
            <a:off x="2807329" y="6469658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340" name="Rectangle 339">
            <a:extLst>
              <a:ext uri="{FF2B5EF4-FFF2-40B4-BE49-F238E27FC236}">
                <a16:creationId xmlns:a16="http://schemas.microsoft.com/office/drawing/2014/main" id="{C4BAFE45-4BAE-E431-6514-0BCD56A08BB3}"/>
              </a:ext>
            </a:extLst>
          </p:cNvPr>
          <p:cNvSpPr/>
          <p:nvPr/>
        </p:nvSpPr>
        <p:spPr>
          <a:xfrm flipH="1">
            <a:off x="967668" y="4743480"/>
            <a:ext cx="807410" cy="178733"/>
          </a:xfrm>
          <a:prstGeom prst="rect">
            <a:avLst/>
          </a:prstGeom>
          <a:solidFill>
            <a:schemeClr val="tx1"/>
          </a:solidFill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 ATTACHED HAS STICK</a:t>
            </a:r>
          </a:p>
        </p:txBody>
      </p:sp>
      <p:grpSp>
        <p:nvGrpSpPr>
          <p:cNvPr id="341" name="Group 340">
            <a:extLst>
              <a:ext uri="{FF2B5EF4-FFF2-40B4-BE49-F238E27FC236}">
                <a16:creationId xmlns:a16="http://schemas.microsoft.com/office/drawing/2014/main" id="{796873FE-F753-E420-EF8E-FED9C5A8A80B}"/>
              </a:ext>
            </a:extLst>
          </p:cNvPr>
          <p:cNvGrpSpPr/>
          <p:nvPr/>
        </p:nvGrpSpPr>
        <p:grpSpPr>
          <a:xfrm>
            <a:off x="1506134" y="5276711"/>
            <a:ext cx="870698" cy="1247906"/>
            <a:chOff x="1674570" y="5486784"/>
            <a:chExt cx="870698" cy="1247906"/>
          </a:xfrm>
        </p:grpSpPr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356A5AFD-F47C-16B6-F741-B3FF8B0A5396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43" name="Group 342">
              <a:extLst>
                <a:ext uri="{FF2B5EF4-FFF2-40B4-BE49-F238E27FC236}">
                  <a16:creationId xmlns:a16="http://schemas.microsoft.com/office/drawing/2014/main" id="{A5B08AA1-7DA8-FFD7-00D6-D30A3B23E90D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347" name="Freeform: Shape 346">
                <a:extLst>
                  <a:ext uri="{FF2B5EF4-FFF2-40B4-BE49-F238E27FC236}">
                    <a16:creationId xmlns:a16="http://schemas.microsoft.com/office/drawing/2014/main" id="{2A046877-0826-9514-559C-099389E48B3B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48" name="Freeform: Shape 347">
                <a:extLst>
                  <a:ext uri="{FF2B5EF4-FFF2-40B4-BE49-F238E27FC236}">
                    <a16:creationId xmlns:a16="http://schemas.microsoft.com/office/drawing/2014/main" id="{2EC05CDD-320B-6814-DA7C-563AADF01B69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5A2A3D7E-EB67-3F0B-D17F-651C911F99BC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45" name="TextBox 344">
              <a:extLst>
                <a:ext uri="{FF2B5EF4-FFF2-40B4-BE49-F238E27FC236}">
                  <a16:creationId xmlns:a16="http://schemas.microsoft.com/office/drawing/2014/main" id="{FC88E246-0918-503E-5247-7CCC65F73292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46" name="TextBox 345">
              <a:extLst>
                <a:ext uri="{FF2B5EF4-FFF2-40B4-BE49-F238E27FC236}">
                  <a16:creationId xmlns:a16="http://schemas.microsoft.com/office/drawing/2014/main" id="{980B09D8-EF64-5277-A222-7BDD01237FB5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49" name="T - PROG - 1">
            <a:extLst>
              <a:ext uri="{FF2B5EF4-FFF2-40B4-BE49-F238E27FC236}">
                <a16:creationId xmlns:a16="http://schemas.microsoft.com/office/drawing/2014/main" id="{CFB16AD8-1CFC-80AD-53FF-811962F71380}"/>
              </a:ext>
            </a:extLst>
          </p:cNvPr>
          <p:cNvSpPr txBox="1"/>
          <p:nvPr/>
        </p:nvSpPr>
        <p:spPr>
          <a:xfrm>
            <a:off x="2043328" y="513953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50" name="T - 3-4">
            <a:extLst>
              <a:ext uri="{FF2B5EF4-FFF2-40B4-BE49-F238E27FC236}">
                <a16:creationId xmlns:a16="http://schemas.microsoft.com/office/drawing/2014/main" id="{42F850F8-9E20-0749-F032-3A1A071B3ECB}"/>
              </a:ext>
            </a:extLst>
          </p:cNvPr>
          <p:cNvSpPr txBox="1"/>
          <p:nvPr/>
        </p:nvSpPr>
        <p:spPr>
          <a:xfrm>
            <a:off x="5632946" y="3523369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351" name="T - 3-4">
            <a:extLst>
              <a:ext uri="{FF2B5EF4-FFF2-40B4-BE49-F238E27FC236}">
                <a16:creationId xmlns:a16="http://schemas.microsoft.com/office/drawing/2014/main" id="{D7788449-574F-DA01-6018-6C78C665DB0B}"/>
              </a:ext>
            </a:extLst>
          </p:cNvPr>
          <p:cNvSpPr txBox="1"/>
          <p:nvPr/>
        </p:nvSpPr>
        <p:spPr>
          <a:xfrm>
            <a:off x="2140648" y="6488932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352" name="T - PROG - 1">
            <a:extLst>
              <a:ext uri="{FF2B5EF4-FFF2-40B4-BE49-F238E27FC236}">
                <a16:creationId xmlns:a16="http://schemas.microsoft.com/office/drawing/2014/main" id="{82AF80D9-0F97-FE41-6B94-CC49B1A5133D}"/>
              </a:ext>
            </a:extLst>
          </p:cNvPr>
          <p:cNvSpPr txBox="1"/>
          <p:nvPr/>
        </p:nvSpPr>
        <p:spPr>
          <a:xfrm flipH="1">
            <a:off x="665473" y="493959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AF1E8DDD-CC0A-EE65-1300-1BB8CE21CB65}"/>
              </a:ext>
            </a:extLst>
          </p:cNvPr>
          <p:cNvSpPr/>
          <p:nvPr/>
        </p:nvSpPr>
        <p:spPr>
          <a:xfrm>
            <a:off x="6452294" y="2193215"/>
            <a:ext cx="121920" cy="566420"/>
          </a:xfrm>
          <a:custGeom>
            <a:avLst/>
            <a:gdLst>
              <a:gd name="connsiteX0" fmla="*/ 66040 w 121920"/>
              <a:gd name="connsiteY0" fmla="*/ 566420 h 566420"/>
              <a:gd name="connsiteX1" fmla="*/ 121920 w 121920"/>
              <a:gd name="connsiteY1" fmla="*/ 0 h 566420"/>
              <a:gd name="connsiteX2" fmla="*/ 0 w 121920"/>
              <a:gd name="connsiteY2" fmla="*/ 106680 h 566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920" h="566420">
                <a:moveTo>
                  <a:pt x="66040" y="566420"/>
                </a:moveTo>
                <a:lnTo>
                  <a:pt x="121920" y="0"/>
                </a:lnTo>
                <a:lnTo>
                  <a:pt x="0" y="10668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 - 3-4">
            <a:extLst>
              <a:ext uri="{FF2B5EF4-FFF2-40B4-BE49-F238E27FC236}">
                <a16:creationId xmlns:a16="http://schemas.microsoft.com/office/drawing/2014/main" id="{4E73035C-073A-DADD-459F-2D519310E68D}"/>
              </a:ext>
            </a:extLst>
          </p:cNvPr>
          <p:cNvSpPr txBox="1"/>
          <p:nvPr/>
        </p:nvSpPr>
        <p:spPr>
          <a:xfrm>
            <a:off x="6146013" y="2361120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</p:spTree>
    <p:extLst>
      <p:ext uri="{BB962C8B-B14F-4D97-AF65-F5344CB8AC3E}">
        <p14:creationId xmlns:p14="http://schemas.microsoft.com/office/powerpoint/2010/main" val="25510486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HAPPY/SLAPPY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D8C9E5A-CA89-C8E7-EB24-3D1839BE5E66}"/>
              </a:ext>
            </a:extLst>
          </p:cNvPr>
          <p:cNvSpPr/>
          <p:nvPr/>
        </p:nvSpPr>
        <p:spPr>
          <a:xfrm>
            <a:off x="2164102" y="277449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5EA87DA-9891-BD7D-0DF9-164F2663AD34}"/>
              </a:ext>
            </a:extLst>
          </p:cNvPr>
          <p:cNvSpPr/>
          <p:nvPr/>
        </p:nvSpPr>
        <p:spPr>
          <a:xfrm>
            <a:off x="2365524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F0C38B-2E98-7246-9B66-FEB45E554436}"/>
              </a:ext>
            </a:extLst>
          </p:cNvPr>
          <p:cNvSpPr/>
          <p:nvPr/>
        </p:nvSpPr>
        <p:spPr>
          <a:xfrm>
            <a:off x="2566946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C98A80A-18D1-96BA-B9DA-170E79BFC55F}"/>
              </a:ext>
            </a:extLst>
          </p:cNvPr>
          <p:cNvSpPr/>
          <p:nvPr/>
        </p:nvSpPr>
        <p:spPr>
          <a:xfrm>
            <a:off x="1962680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ED9E03-2BD6-B451-D62A-D597A756A7E4}"/>
              </a:ext>
            </a:extLst>
          </p:cNvPr>
          <p:cNvSpPr/>
          <p:nvPr/>
        </p:nvSpPr>
        <p:spPr>
          <a:xfrm>
            <a:off x="1761258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7813999-567E-DB12-90C6-4B6AEF893406}"/>
              </a:ext>
            </a:extLst>
          </p:cNvPr>
          <p:cNvSpPr/>
          <p:nvPr/>
        </p:nvSpPr>
        <p:spPr>
          <a:xfrm>
            <a:off x="2164102" y="332414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8E4B501-10E6-1903-31E1-34202C802055}"/>
              </a:ext>
            </a:extLst>
          </p:cNvPr>
          <p:cNvSpPr/>
          <p:nvPr/>
        </p:nvSpPr>
        <p:spPr>
          <a:xfrm>
            <a:off x="2768368" y="277449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5528412-B194-CE24-27C3-A4F10B9F1A1C}"/>
              </a:ext>
            </a:extLst>
          </p:cNvPr>
          <p:cNvSpPr/>
          <p:nvPr/>
        </p:nvSpPr>
        <p:spPr>
          <a:xfrm>
            <a:off x="1169136" y="293908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195B926-C9EB-C45E-A12B-68A2AFEF0AF1}"/>
              </a:ext>
            </a:extLst>
          </p:cNvPr>
          <p:cNvSpPr/>
          <p:nvPr/>
        </p:nvSpPr>
        <p:spPr>
          <a:xfrm>
            <a:off x="2166896" y="360100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DE671D2-F380-9C26-3209-4AB612A23383}"/>
              </a:ext>
            </a:extLst>
          </p:cNvPr>
          <p:cNvSpPr/>
          <p:nvPr/>
        </p:nvSpPr>
        <p:spPr>
          <a:xfrm>
            <a:off x="3445278" y="295737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6855FD1-EA1E-EA3C-20D2-1857CD3D7249}"/>
              </a:ext>
            </a:extLst>
          </p:cNvPr>
          <p:cNvSpPr/>
          <p:nvPr/>
        </p:nvSpPr>
        <p:spPr>
          <a:xfrm>
            <a:off x="588794" y="277449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D10916-812F-C156-5E64-7D992F27E006}"/>
              </a:ext>
            </a:extLst>
          </p:cNvPr>
          <p:cNvSpPr txBox="1"/>
          <p:nvPr/>
        </p:nvSpPr>
        <p:spPr>
          <a:xfrm>
            <a:off x="404390" y="93569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DICE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HAPPY</a:t>
            </a:r>
          </a:p>
        </p:txBody>
      </p:sp>
      <p:sp>
        <p:nvSpPr>
          <p:cNvPr id="21" name="T - 3-4">
            <a:extLst>
              <a:ext uri="{FF2B5EF4-FFF2-40B4-BE49-F238E27FC236}">
                <a16:creationId xmlns:a16="http://schemas.microsoft.com/office/drawing/2014/main" id="{3A5E19AC-9959-2088-BEB1-AA60B53C3652}"/>
              </a:ext>
            </a:extLst>
          </p:cNvPr>
          <p:cNvSpPr txBox="1"/>
          <p:nvPr/>
        </p:nvSpPr>
        <p:spPr>
          <a:xfrm>
            <a:off x="2642996" y="292182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3" name="T - 3-4">
            <a:extLst>
              <a:ext uri="{FF2B5EF4-FFF2-40B4-BE49-F238E27FC236}">
                <a16:creationId xmlns:a16="http://schemas.microsoft.com/office/drawing/2014/main" id="{2330DAA3-5646-5A95-B043-7333D6542914}"/>
              </a:ext>
            </a:extLst>
          </p:cNvPr>
          <p:cNvSpPr txBox="1"/>
          <p:nvPr/>
        </p:nvSpPr>
        <p:spPr>
          <a:xfrm>
            <a:off x="2655678" y="299795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2274B21-9FD8-AD2A-7716-DBC0F716187D}"/>
              </a:ext>
            </a:extLst>
          </p:cNvPr>
          <p:cNvGrpSpPr/>
          <p:nvPr/>
        </p:nvGrpSpPr>
        <p:grpSpPr>
          <a:xfrm>
            <a:off x="3472635" y="1457184"/>
            <a:ext cx="292500" cy="1490203"/>
            <a:chOff x="3490512" y="1473200"/>
            <a:chExt cx="292500" cy="1490203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FBF8E24-B865-B01E-B39D-EE1C9291422D}"/>
                </a:ext>
              </a:extLst>
            </p:cNvPr>
            <p:cNvSpPr/>
            <p:nvPr/>
          </p:nvSpPr>
          <p:spPr>
            <a:xfrm>
              <a:off x="3490512" y="2396983"/>
              <a:ext cx="121920" cy="566420"/>
            </a:xfrm>
            <a:custGeom>
              <a:avLst/>
              <a:gdLst>
                <a:gd name="connsiteX0" fmla="*/ 66040 w 121920"/>
                <a:gd name="connsiteY0" fmla="*/ 566420 h 566420"/>
                <a:gd name="connsiteX1" fmla="*/ 121920 w 121920"/>
                <a:gd name="connsiteY1" fmla="*/ 0 h 566420"/>
                <a:gd name="connsiteX2" fmla="*/ 0 w 121920"/>
                <a:gd name="connsiteY2" fmla="*/ 106680 h 566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1920" h="566420">
                  <a:moveTo>
                    <a:pt x="66040" y="566420"/>
                  </a:moveTo>
                  <a:lnTo>
                    <a:pt x="121920" y="0"/>
                  </a:lnTo>
                  <a:lnTo>
                    <a:pt x="0" y="10668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14D39C9E-5F03-81A0-DF14-5A58A4A655A4}"/>
                </a:ext>
              </a:extLst>
            </p:cNvPr>
            <p:cNvSpPr/>
            <p:nvPr/>
          </p:nvSpPr>
          <p:spPr>
            <a:xfrm>
              <a:off x="3586480" y="1473200"/>
              <a:ext cx="196532" cy="1203960"/>
            </a:xfrm>
            <a:custGeom>
              <a:avLst/>
              <a:gdLst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87960"/>
                <a:gd name="connsiteY0" fmla="*/ 1203960 h 1203960"/>
                <a:gd name="connsiteX1" fmla="*/ 187960 w 187960"/>
                <a:gd name="connsiteY1" fmla="*/ 0 h 1203960"/>
                <a:gd name="connsiteX0" fmla="*/ 0 w 196532"/>
                <a:gd name="connsiteY0" fmla="*/ 1203960 h 1203960"/>
                <a:gd name="connsiteX1" fmla="*/ 187960 w 196532"/>
                <a:gd name="connsiteY1" fmla="*/ 0 h 1203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532" h="1203960">
                  <a:moveTo>
                    <a:pt x="0" y="1203960"/>
                  </a:moveTo>
                  <a:cubicBezTo>
                    <a:pt x="197273" y="843280"/>
                    <a:pt x="211667" y="447040"/>
                    <a:pt x="187960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 - 3-4">
            <a:extLst>
              <a:ext uri="{FF2B5EF4-FFF2-40B4-BE49-F238E27FC236}">
                <a16:creationId xmlns:a16="http://schemas.microsoft.com/office/drawing/2014/main" id="{B77C67AC-DAB4-5B29-08F6-B941D2469AF6}"/>
              </a:ext>
            </a:extLst>
          </p:cNvPr>
          <p:cNvSpPr txBox="1"/>
          <p:nvPr/>
        </p:nvSpPr>
        <p:spPr>
          <a:xfrm flipH="1">
            <a:off x="3337243" y="310203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0" name="T - 3-4">
            <a:extLst>
              <a:ext uri="{FF2B5EF4-FFF2-40B4-BE49-F238E27FC236}">
                <a16:creationId xmlns:a16="http://schemas.microsoft.com/office/drawing/2014/main" id="{386960C5-986F-D9D8-987A-C0973ABE31CA}"/>
              </a:ext>
            </a:extLst>
          </p:cNvPr>
          <p:cNvSpPr txBox="1"/>
          <p:nvPr/>
        </p:nvSpPr>
        <p:spPr>
          <a:xfrm flipH="1">
            <a:off x="3330004" y="317273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</p:txBody>
      </p:sp>
      <p:sp>
        <p:nvSpPr>
          <p:cNvPr id="31" name="T - 3-4">
            <a:extLst>
              <a:ext uri="{FF2B5EF4-FFF2-40B4-BE49-F238E27FC236}">
                <a16:creationId xmlns:a16="http://schemas.microsoft.com/office/drawing/2014/main" id="{21B1E203-D9B1-FDAA-BE2C-BE7F4FAC7E25}"/>
              </a:ext>
            </a:extLst>
          </p:cNvPr>
          <p:cNvSpPr txBox="1"/>
          <p:nvPr/>
        </p:nvSpPr>
        <p:spPr>
          <a:xfrm flipH="1">
            <a:off x="3175694" y="2546227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 2 QK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1D8B1CF4-FFD1-8A2E-5D2F-10F38653CBEE}"/>
              </a:ext>
            </a:extLst>
          </p:cNvPr>
          <p:cNvSpPr/>
          <p:nvPr/>
        </p:nvSpPr>
        <p:spPr>
          <a:xfrm>
            <a:off x="2793429" y="3544909"/>
            <a:ext cx="1022268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OFF – HITCH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26" name="IN/OUT 5 YD">
            <a:extLst>
              <a:ext uri="{FF2B5EF4-FFF2-40B4-BE49-F238E27FC236}">
                <a16:creationId xmlns:a16="http://schemas.microsoft.com/office/drawing/2014/main" id="{E89DF71A-E883-F2D0-9E17-FE05C2E11ECE}"/>
              </a:ext>
            </a:extLst>
          </p:cNvPr>
          <p:cNvSpPr/>
          <p:nvPr/>
        </p:nvSpPr>
        <p:spPr>
          <a:xfrm>
            <a:off x="2861687" y="2230803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7" name="T - 3-4">
            <a:extLst>
              <a:ext uri="{FF2B5EF4-FFF2-40B4-BE49-F238E27FC236}">
                <a16:creationId xmlns:a16="http://schemas.microsoft.com/office/drawing/2014/main" id="{0BED006E-4EB3-361D-6F85-0A88410CFA4C}"/>
              </a:ext>
            </a:extLst>
          </p:cNvPr>
          <p:cNvSpPr txBox="1"/>
          <p:nvPr/>
        </p:nvSpPr>
        <p:spPr>
          <a:xfrm>
            <a:off x="2739531" y="2076976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28" name="T - PROG - 1">
            <a:extLst>
              <a:ext uri="{FF2B5EF4-FFF2-40B4-BE49-F238E27FC236}">
                <a16:creationId xmlns:a16="http://schemas.microsoft.com/office/drawing/2014/main" id="{CA6B1CE7-81D3-6ED7-F5D5-D434AB304E1B}"/>
              </a:ext>
            </a:extLst>
          </p:cNvPr>
          <p:cNvSpPr txBox="1"/>
          <p:nvPr/>
        </p:nvSpPr>
        <p:spPr>
          <a:xfrm flipH="1">
            <a:off x="3395937" y="221036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29" name="T - PROG - 1">
            <a:extLst>
              <a:ext uri="{FF2B5EF4-FFF2-40B4-BE49-F238E27FC236}">
                <a16:creationId xmlns:a16="http://schemas.microsoft.com/office/drawing/2014/main" id="{DF75FABD-6414-DF24-F7AF-737B3786A48C}"/>
              </a:ext>
            </a:extLst>
          </p:cNvPr>
          <p:cNvSpPr txBox="1"/>
          <p:nvPr/>
        </p:nvSpPr>
        <p:spPr>
          <a:xfrm flipH="1">
            <a:off x="3127512" y="198450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31" name="T - 3-4">
            <a:extLst>
              <a:ext uri="{FF2B5EF4-FFF2-40B4-BE49-F238E27FC236}">
                <a16:creationId xmlns:a16="http://schemas.microsoft.com/office/drawing/2014/main" id="{22225311-151A-99E6-2402-285A373E0945}"/>
              </a:ext>
            </a:extLst>
          </p:cNvPr>
          <p:cNvSpPr txBox="1"/>
          <p:nvPr/>
        </p:nvSpPr>
        <p:spPr>
          <a:xfrm flipH="1">
            <a:off x="1022173" y="306155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32" name="T - 3-4">
            <a:extLst>
              <a:ext uri="{FF2B5EF4-FFF2-40B4-BE49-F238E27FC236}">
                <a16:creationId xmlns:a16="http://schemas.microsoft.com/office/drawing/2014/main" id="{5C44A6C8-0C6A-CB5B-2CBA-D02071FFC6D7}"/>
              </a:ext>
            </a:extLst>
          </p:cNvPr>
          <p:cNvSpPr txBox="1"/>
          <p:nvPr/>
        </p:nvSpPr>
        <p:spPr>
          <a:xfrm flipH="1">
            <a:off x="1013027" y="3145761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34" name="T - PROG - 1">
            <a:extLst>
              <a:ext uri="{FF2B5EF4-FFF2-40B4-BE49-F238E27FC236}">
                <a16:creationId xmlns:a16="http://schemas.microsoft.com/office/drawing/2014/main" id="{9DEBD757-4F33-78DF-9B88-2E09B01D5E15}"/>
              </a:ext>
            </a:extLst>
          </p:cNvPr>
          <p:cNvSpPr txBox="1"/>
          <p:nvPr/>
        </p:nvSpPr>
        <p:spPr>
          <a:xfrm>
            <a:off x="1663768" y="203740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38" name="T - 3-4">
            <a:extLst>
              <a:ext uri="{FF2B5EF4-FFF2-40B4-BE49-F238E27FC236}">
                <a16:creationId xmlns:a16="http://schemas.microsoft.com/office/drawing/2014/main" id="{714498C7-334F-029E-43DA-1F619A3CEC4A}"/>
              </a:ext>
            </a:extLst>
          </p:cNvPr>
          <p:cNvSpPr txBox="1"/>
          <p:nvPr/>
        </p:nvSpPr>
        <p:spPr>
          <a:xfrm>
            <a:off x="446110" y="289348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39" name="T - 3-4">
            <a:extLst>
              <a:ext uri="{FF2B5EF4-FFF2-40B4-BE49-F238E27FC236}">
                <a16:creationId xmlns:a16="http://schemas.microsoft.com/office/drawing/2014/main" id="{21501083-9598-26B1-7BC4-C04586AE6326}"/>
              </a:ext>
            </a:extLst>
          </p:cNvPr>
          <p:cNvSpPr txBox="1"/>
          <p:nvPr/>
        </p:nvSpPr>
        <p:spPr>
          <a:xfrm>
            <a:off x="453349" y="2964179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41" name="T - PROG - 1">
            <a:extLst>
              <a:ext uri="{FF2B5EF4-FFF2-40B4-BE49-F238E27FC236}">
                <a16:creationId xmlns:a16="http://schemas.microsoft.com/office/drawing/2014/main" id="{9BC7574D-134F-5B23-2C99-5F36F7474969}"/>
              </a:ext>
            </a:extLst>
          </p:cNvPr>
          <p:cNvSpPr txBox="1"/>
          <p:nvPr/>
        </p:nvSpPr>
        <p:spPr>
          <a:xfrm flipH="1">
            <a:off x="1032574" y="192676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162215AE-43D6-E73A-82ED-CF661B795774}"/>
              </a:ext>
            </a:extLst>
          </p:cNvPr>
          <p:cNvGrpSpPr/>
          <p:nvPr/>
        </p:nvGrpSpPr>
        <p:grpSpPr>
          <a:xfrm>
            <a:off x="1587140" y="2353512"/>
            <a:ext cx="870698" cy="1247906"/>
            <a:chOff x="1674570" y="5486784"/>
            <a:chExt cx="870698" cy="1247906"/>
          </a:xfrm>
        </p:grpSpPr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663C15AE-2240-B185-7EE6-045B7977BB20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45" name="Group 244">
              <a:extLst>
                <a:ext uri="{FF2B5EF4-FFF2-40B4-BE49-F238E27FC236}">
                  <a16:creationId xmlns:a16="http://schemas.microsoft.com/office/drawing/2014/main" id="{F2B8201F-6BCC-84EA-7FE1-67F916FE12D9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249" name="Freeform: Shape 248">
                <a:extLst>
                  <a:ext uri="{FF2B5EF4-FFF2-40B4-BE49-F238E27FC236}">
                    <a16:creationId xmlns:a16="http://schemas.microsoft.com/office/drawing/2014/main" id="{BBDAAEED-C8C1-7FD2-7645-D1CAEE0EBB28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51" name="Freeform: Shape 250">
                <a:extLst>
                  <a:ext uri="{FF2B5EF4-FFF2-40B4-BE49-F238E27FC236}">
                    <a16:creationId xmlns:a16="http://schemas.microsoft.com/office/drawing/2014/main" id="{1A8F36CB-7473-18F4-02C3-E813613280B3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11B21C0E-4696-E747-8E18-6E4AB8E3D16F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4B6BFE0E-FAB4-9C2C-6808-086227F0D694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1F327484-567C-2E73-C8D7-D3F86125E313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252" name="T - PROG - 1">
            <a:extLst>
              <a:ext uri="{FF2B5EF4-FFF2-40B4-BE49-F238E27FC236}">
                <a16:creationId xmlns:a16="http://schemas.microsoft.com/office/drawing/2014/main" id="{5B5F15F5-45B3-7C73-47FE-D71B68A3D29C}"/>
              </a:ext>
            </a:extLst>
          </p:cNvPr>
          <p:cNvSpPr txBox="1"/>
          <p:nvPr/>
        </p:nvSpPr>
        <p:spPr>
          <a:xfrm>
            <a:off x="2124334" y="221633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53" name="T - 3-4">
            <a:extLst>
              <a:ext uri="{FF2B5EF4-FFF2-40B4-BE49-F238E27FC236}">
                <a16:creationId xmlns:a16="http://schemas.microsoft.com/office/drawing/2014/main" id="{08A0C6A3-E070-0F90-416A-80E87D12D1E1}"/>
              </a:ext>
            </a:extLst>
          </p:cNvPr>
          <p:cNvSpPr txBox="1"/>
          <p:nvPr/>
        </p:nvSpPr>
        <p:spPr>
          <a:xfrm>
            <a:off x="2215884" y="3522959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7C0D2BB-E398-AF7D-D660-A702E1358D84}"/>
              </a:ext>
            </a:extLst>
          </p:cNvPr>
          <p:cNvGrpSpPr/>
          <p:nvPr/>
        </p:nvGrpSpPr>
        <p:grpSpPr>
          <a:xfrm>
            <a:off x="661212" y="2014978"/>
            <a:ext cx="469900" cy="749300"/>
            <a:chOff x="4848815" y="998159"/>
            <a:chExt cx="469900" cy="749300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EEDE09E-B1B6-CDAE-FD26-446F1F3830BD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48E9EE6-A15F-B4F3-8D86-397C7DC18A94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6" name="T - PS2">
            <a:extLst>
              <a:ext uri="{FF2B5EF4-FFF2-40B4-BE49-F238E27FC236}">
                <a16:creationId xmlns:a16="http://schemas.microsoft.com/office/drawing/2014/main" id="{8FFE11B9-5B01-73F8-779B-733397EFA1D5}"/>
              </a:ext>
            </a:extLst>
          </p:cNvPr>
          <p:cNvSpPr txBox="1"/>
          <p:nvPr/>
        </p:nvSpPr>
        <p:spPr>
          <a:xfrm>
            <a:off x="567086" y="2404443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E32151E-D013-E30C-A2F2-71CEBD97A9AD}"/>
              </a:ext>
            </a:extLst>
          </p:cNvPr>
          <p:cNvGrpSpPr/>
          <p:nvPr/>
        </p:nvGrpSpPr>
        <p:grpSpPr>
          <a:xfrm>
            <a:off x="1246897" y="2192220"/>
            <a:ext cx="469900" cy="749300"/>
            <a:chOff x="4848815" y="998159"/>
            <a:chExt cx="469900" cy="749300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E651B24-5075-BD49-F95A-B01E5F85882F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3A459D3-DCB2-755F-2D12-4541E4613CB6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2" name="T - PS2">
            <a:extLst>
              <a:ext uri="{FF2B5EF4-FFF2-40B4-BE49-F238E27FC236}">
                <a16:creationId xmlns:a16="http://schemas.microsoft.com/office/drawing/2014/main" id="{914676C0-53BB-731F-CB29-7945CB2BEEAB}"/>
              </a:ext>
            </a:extLst>
          </p:cNvPr>
          <p:cNvSpPr txBox="1"/>
          <p:nvPr/>
        </p:nvSpPr>
        <p:spPr>
          <a:xfrm>
            <a:off x="1170430" y="258205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FFFF005-09EC-D6BD-47DF-9EFC283DEA5A}"/>
              </a:ext>
            </a:extLst>
          </p:cNvPr>
          <p:cNvSpPr/>
          <p:nvPr/>
        </p:nvSpPr>
        <p:spPr>
          <a:xfrm>
            <a:off x="5635126" y="277299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15E840D-43B7-0AE6-2A70-492839C8F122}"/>
              </a:ext>
            </a:extLst>
          </p:cNvPr>
          <p:cNvSpPr/>
          <p:nvPr/>
        </p:nvSpPr>
        <p:spPr>
          <a:xfrm>
            <a:off x="5836548" y="277299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330B6099-C9E8-3B20-8CDC-FC2282FE3933}"/>
              </a:ext>
            </a:extLst>
          </p:cNvPr>
          <p:cNvSpPr/>
          <p:nvPr/>
        </p:nvSpPr>
        <p:spPr>
          <a:xfrm>
            <a:off x="6037970" y="277299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1F4C7DDC-D7B0-2AF5-A788-D38DD8BE3D29}"/>
              </a:ext>
            </a:extLst>
          </p:cNvPr>
          <p:cNvSpPr/>
          <p:nvPr/>
        </p:nvSpPr>
        <p:spPr>
          <a:xfrm>
            <a:off x="5433704" y="277299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B0E8329-5AA5-959C-FBE8-144A203FD8EE}"/>
              </a:ext>
            </a:extLst>
          </p:cNvPr>
          <p:cNvSpPr/>
          <p:nvPr/>
        </p:nvSpPr>
        <p:spPr>
          <a:xfrm>
            <a:off x="5232282" y="277299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8FB3E7B-B91C-29A8-F5C7-C9B18DB595F9}"/>
              </a:ext>
            </a:extLst>
          </p:cNvPr>
          <p:cNvSpPr/>
          <p:nvPr/>
        </p:nvSpPr>
        <p:spPr>
          <a:xfrm>
            <a:off x="5635126" y="332264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50F8BCAF-204E-894B-6BB9-62E810BD878F}"/>
              </a:ext>
            </a:extLst>
          </p:cNvPr>
          <p:cNvSpPr/>
          <p:nvPr/>
        </p:nvSpPr>
        <p:spPr>
          <a:xfrm>
            <a:off x="4640160" y="2937587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DCF944A8-7661-EF71-902F-B8879D50E8E8}"/>
              </a:ext>
            </a:extLst>
          </p:cNvPr>
          <p:cNvSpPr/>
          <p:nvPr/>
        </p:nvSpPr>
        <p:spPr>
          <a:xfrm>
            <a:off x="5637920" y="359951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59036FA7-93D2-B191-3255-2DC41BEC2C01}"/>
              </a:ext>
            </a:extLst>
          </p:cNvPr>
          <p:cNvSpPr/>
          <p:nvPr/>
        </p:nvSpPr>
        <p:spPr>
          <a:xfrm>
            <a:off x="6885822" y="292539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FDA78DE-6D4B-71E0-5B35-314F4BE19035}"/>
              </a:ext>
            </a:extLst>
          </p:cNvPr>
          <p:cNvSpPr/>
          <p:nvPr/>
        </p:nvSpPr>
        <p:spPr>
          <a:xfrm>
            <a:off x="4059818" y="277299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06C46BF-A5C8-8E64-57D0-66A9F38F0042}"/>
              </a:ext>
            </a:extLst>
          </p:cNvPr>
          <p:cNvSpPr txBox="1"/>
          <p:nvPr/>
        </p:nvSpPr>
        <p:spPr>
          <a:xfrm>
            <a:off x="3875414" y="93419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DICE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SLAPPY</a:t>
            </a:r>
          </a:p>
        </p:txBody>
      </p:sp>
      <p:sp>
        <p:nvSpPr>
          <p:cNvPr id="55" name="T - 3-4">
            <a:extLst>
              <a:ext uri="{FF2B5EF4-FFF2-40B4-BE49-F238E27FC236}">
                <a16:creationId xmlns:a16="http://schemas.microsoft.com/office/drawing/2014/main" id="{43ACD449-BBE8-AC71-3B5D-AB4A293538D9}"/>
              </a:ext>
            </a:extLst>
          </p:cNvPr>
          <p:cNvSpPr txBox="1"/>
          <p:nvPr/>
        </p:nvSpPr>
        <p:spPr>
          <a:xfrm>
            <a:off x="6114020" y="292032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56" name="T - 3-4">
            <a:extLst>
              <a:ext uri="{FF2B5EF4-FFF2-40B4-BE49-F238E27FC236}">
                <a16:creationId xmlns:a16="http://schemas.microsoft.com/office/drawing/2014/main" id="{67DBC677-30B3-55FE-FE67-9CAA5761D256}"/>
              </a:ext>
            </a:extLst>
          </p:cNvPr>
          <p:cNvSpPr txBox="1"/>
          <p:nvPr/>
        </p:nvSpPr>
        <p:spPr>
          <a:xfrm>
            <a:off x="6126702" y="299645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258" name="T - 3-4">
            <a:extLst>
              <a:ext uri="{FF2B5EF4-FFF2-40B4-BE49-F238E27FC236}">
                <a16:creationId xmlns:a16="http://schemas.microsoft.com/office/drawing/2014/main" id="{12903822-64A2-AE1B-A39E-E9252F060847}"/>
              </a:ext>
            </a:extLst>
          </p:cNvPr>
          <p:cNvSpPr txBox="1"/>
          <p:nvPr/>
        </p:nvSpPr>
        <p:spPr>
          <a:xfrm flipH="1">
            <a:off x="6777787" y="307005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59" name="T - 3-4">
            <a:extLst>
              <a:ext uri="{FF2B5EF4-FFF2-40B4-BE49-F238E27FC236}">
                <a16:creationId xmlns:a16="http://schemas.microsoft.com/office/drawing/2014/main" id="{9773154E-01C8-3FF9-503A-C2F663DB46E6}"/>
              </a:ext>
            </a:extLst>
          </p:cNvPr>
          <p:cNvSpPr txBox="1"/>
          <p:nvPr/>
        </p:nvSpPr>
        <p:spPr>
          <a:xfrm flipH="1">
            <a:off x="6698661" y="3140753"/>
            <a:ext cx="5144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63" name="T - 3-4">
            <a:extLst>
              <a:ext uri="{FF2B5EF4-FFF2-40B4-BE49-F238E27FC236}">
                <a16:creationId xmlns:a16="http://schemas.microsoft.com/office/drawing/2014/main" id="{DD21A42A-FD6B-5F07-EF97-B4E319EF3140}"/>
              </a:ext>
            </a:extLst>
          </p:cNvPr>
          <p:cNvSpPr txBox="1"/>
          <p:nvPr/>
        </p:nvSpPr>
        <p:spPr>
          <a:xfrm>
            <a:off x="6923933" y="2613869"/>
            <a:ext cx="3983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64" name="T - PROG - 1">
            <a:extLst>
              <a:ext uri="{FF2B5EF4-FFF2-40B4-BE49-F238E27FC236}">
                <a16:creationId xmlns:a16="http://schemas.microsoft.com/office/drawing/2014/main" id="{5A775549-EBDD-E232-C1BE-62AF3C8E77A9}"/>
              </a:ext>
            </a:extLst>
          </p:cNvPr>
          <p:cNvSpPr txBox="1"/>
          <p:nvPr/>
        </p:nvSpPr>
        <p:spPr>
          <a:xfrm flipH="1">
            <a:off x="6379214" y="204499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65" name="T - PROG - 1">
            <a:extLst>
              <a:ext uri="{FF2B5EF4-FFF2-40B4-BE49-F238E27FC236}">
                <a16:creationId xmlns:a16="http://schemas.microsoft.com/office/drawing/2014/main" id="{21DB7FB3-37DA-50DA-5345-B64BE0242688}"/>
              </a:ext>
            </a:extLst>
          </p:cNvPr>
          <p:cNvSpPr txBox="1"/>
          <p:nvPr/>
        </p:nvSpPr>
        <p:spPr>
          <a:xfrm flipH="1">
            <a:off x="7143879" y="2352012"/>
            <a:ext cx="1733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66" name="T - 3-4">
            <a:extLst>
              <a:ext uri="{FF2B5EF4-FFF2-40B4-BE49-F238E27FC236}">
                <a16:creationId xmlns:a16="http://schemas.microsoft.com/office/drawing/2014/main" id="{697DA4C3-0E4E-DB13-D434-32DE935427D0}"/>
              </a:ext>
            </a:extLst>
          </p:cNvPr>
          <p:cNvSpPr txBox="1"/>
          <p:nvPr/>
        </p:nvSpPr>
        <p:spPr>
          <a:xfrm flipH="1">
            <a:off x="4493197" y="306006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67" name="T - 3-4">
            <a:extLst>
              <a:ext uri="{FF2B5EF4-FFF2-40B4-BE49-F238E27FC236}">
                <a16:creationId xmlns:a16="http://schemas.microsoft.com/office/drawing/2014/main" id="{354C086F-B056-DD02-EC29-E6FFEEEF8F99}"/>
              </a:ext>
            </a:extLst>
          </p:cNvPr>
          <p:cNvSpPr txBox="1"/>
          <p:nvPr/>
        </p:nvSpPr>
        <p:spPr>
          <a:xfrm flipH="1">
            <a:off x="4484051" y="3144263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68" name="T - PROG - 1">
            <a:extLst>
              <a:ext uri="{FF2B5EF4-FFF2-40B4-BE49-F238E27FC236}">
                <a16:creationId xmlns:a16="http://schemas.microsoft.com/office/drawing/2014/main" id="{9DB954B0-252D-3392-EFBC-59E41DF0551B}"/>
              </a:ext>
            </a:extLst>
          </p:cNvPr>
          <p:cNvSpPr txBox="1"/>
          <p:nvPr/>
        </p:nvSpPr>
        <p:spPr>
          <a:xfrm>
            <a:off x="5134792" y="203590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69" name="T - 3-4">
            <a:extLst>
              <a:ext uri="{FF2B5EF4-FFF2-40B4-BE49-F238E27FC236}">
                <a16:creationId xmlns:a16="http://schemas.microsoft.com/office/drawing/2014/main" id="{B31DC1DE-5B6E-4B2F-B3F2-CA7BED333A68}"/>
              </a:ext>
            </a:extLst>
          </p:cNvPr>
          <p:cNvSpPr txBox="1"/>
          <p:nvPr/>
        </p:nvSpPr>
        <p:spPr>
          <a:xfrm>
            <a:off x="3917134" y="289198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70" name="T - 3-4">
            <a:extLst>
              <a:ext uri="{FF2B5EF4-FFF2-40B4-BE49-F238E27FC236}">
                <a16:creationId xmlns:a16="http://schemas.microsoft.com/office/drawing/2014/main" id="{87CEB7A9-97AD-3D63-FC76-943B74E30B89}"/>
              </a:ext>
            </a:extLst>
          </p:cNvPr>
          <p:cNvSpPr txBox="1"/>
          <p:nvPr/>
        </p:nvSpPr>
        <p:spPr>
          <a:xfrm>
            <a:off x="3924373" y="2962681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71" name="T - PROG - 1">
            <a:extLst>
              <a:ext uri="{FF2B5EF4-FFF2-40B4-BE49-F238E27FC236}">
                <a16:creationId xmlns:a16="http://schemas.microsoft.com/office/drawing/2014/main" id="{EB03F9BF-5554-8B15-D7D9-252252DEB986}"/>
              </a:ext>
            </a:extLst>
          </p:cNvPr>
          <p:cNvSpPr txBox="1"/>
          <p:nvPr/>
        </p:nvSpPr>
        <p:spPr>
          <a:xfrm flipH="1">
            <a:off x="4503598" y="192526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grpSp>
        <p:nvGrpSpPr>
          <p:cNvPr id="273" name="Group 272">
            <a:extLst>
              <a:ext uri="{FF2B5EF4-FFF2-40B4-BE49-F238E27FC236}">
                <a16:creationId xmlns:a16="http://schemas.microsoft.com/office/drawing/2014/main" id="{4FB870AE-8867-C156-5870-4B817DC34198}"/>
              </a:ext>
            </a:extLst>
          </p:cNvPr>
          <p:cNvGrpSpPr/>
          <p:nvPr/>
        </p:nvGrpSpPr>
        <p:grpSpPr>
          <a:xfrm>
            <a:off x="5058164" y="2352014"/>
            <a:ext cx="870698" cy="1247906"/>
            <a:chOff x="1674570" y="5486784"/>
            <a:chExt cx="870698" cy="1247906"/>
          </a:xfrm>
        </p:grpSpPr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CB8F07E9-6A44-81BE-4638-956F96C8B583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75" name="Group 274">
              <a:extLst>
                <a:ext uri="{FF2B5EF4-FFF2-40B4-BE49-F238E27FC236}">
                  <a16:creationId xmlns:a16="http://schemas.microsoft.com/office/drawing/2014/main" id="{27860FE9-9EB1-F50D-3457-830C97A4F2A1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279" name="Freeform: Shape 278">
                <a:extLst>
                  <a:ext uri="{FF2B5EF4-FFF2-40B4-BE49-F238E27FC236}">
                    <a16:creationId xmlns:a16="http://schemas.microsoft.com/office/drawing/2014/main" id="{31BA4D8B-E4A3-0756-D66F-5E91244E1720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80" name="Freeform: Shape 279">
                <a:extLst>
                  <a:ext uri="{FF2B5EF4-FFF2-40B4-BE49-F238E27FC236}">
                    <a16:creationId xmlns:a16="http://schemas.microsoft.com/office/drawing/2014/main" id="{9DC50DA4-3637-2BD8-686D-9EB58ADFB51C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F1C4ACBD-6BE2-6DF7-7950-8E87E70E2999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7F8970B3-78AD-54D0-131E-3CF9006C10FB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id="{50E6BC31-57AE-C694-B71C-1FCD8F444C9E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71" name="T - PROG - 1">
            <a:extLst>
              <a:ext uri="{FF2B5EF4-FFF2-40B4-BE49-F238E27FC236}">
                <a16:creationId xmlns:a16="http://schemas.microsoft.com/office/drawing/2014/main" id="{FC8A1AAF-F851-CF54-48EE-C1C7E356097C}"/>
              </a:ext>
            </a:extLst>
          </p:cNvPr>
          <p:cNvSpPr txBox="1"/>
          <p:nvPr/>
        </p:nvSpPr>
        <p:spPr>
          <a:xfrm>
            <a:off x="5595358" y="221484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72" name="T - 3-4">
            <a:extLst>
              <a:ext uri="{FF2B5EF4-FFF2-40B4-BE49-F238E27FC236}">
                <a16:creationId xmlns:a16="http://schemas.microsoft.com/office/drawing/2014/main" id="{6682B9C8-4782-E531-1E06-93CEBF710808}"/>
              </a:ext>
            </a:extLst>
          </p:cNvPr>
          <p:cNvSpPr txBox="1"/>
          <p:nvPr/>
        </p:nvSpPr>
        <p:spPr>
          <a:xfrm>
            <a:off x="5686908" y="352146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CAFCF3E-E739-DD58-421B-686CC4C0E329}"/>
              </a:ext>
            </a:extLst>
          </p:cNvPr>
          <p:cNvGrpSpPr/>
          <p:nvPr/>
        </p:nvGrpSpPr>
        <p:grpSpPr>
          <a:xfrm>
            <a:off x="4132236" y="2013480"/>
            <a:ext cx="469900" cy="749300"/>
            <a:chOff x="4848815" y="998159"/>
            <a:chExt cx="469900" cy="749300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268E890E-07D4-8A46-7902-5C3753690AB0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4B88F721-A02A-4916-4D66-EE9BD336E4A6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6" name="T - PS2">
            <a:extLst>
              <a:ext uri="{FF2B5EF4-FFF2-40B4-BE49-F238E27FC236}">
                <a16:creationId xmlns:a16="http://schemas.microsoft.com/office/drawing/2014/main" id="{AEB7CACC-65A7-0328-30FF-9F2C899ECC0D}"/>
              </a:ext>
            </a:extLst>
          </p:cNvPr>
          <p:cNvSpPr txBox="1"/>
          <p:nvPr/>
        </p:nvSpPr>
        <p:spPr>
          <a:xfrm>
            <a:off x="4038110" y="2402945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BFC20DC7-C147-3B5D-9DAA-CF43DBE1E634}"/>
              </a:ext>
            </a:extLst>
          </p:cNvPr>
          <p:cNvGrpSpPr/>
          <p:nvPr/>
        </p:nvGrpSpPr>
        <p:grpSpPr>
          <a:xfrm>
            <a:off x="4717921" y="2190722"/>
            <a:ext cx="469900" cy="749300"/>
            <a:chOff x="4848815" y="998159"/>
            <a:chExt cx="469900" cy="749300"/>
          </a:xfrm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9A8DE1C4-5B8D-B7F7-34FC-DB690A0E5D5E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9A194847-A232-EABA-4B22-66DE9F4AD586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80" name="T - PS2">
            <a:extLst>
              <a:ext uri="{FF2B5EF4-FFF2-40B4-BE49-F238E27FC236}">
                <a16:creationId xmlns:a16="http://schemas.microsoft.com/office/drawing/2014/main" id="{B75AC914-D988-7976-0C5A-60EF2F2E8867}"/>
              </a:ext>
            </a:extLst>
          </p:cNvPr>
          <p:cNvSpPr txBox="1"/>
          <p:nvPr/>
        </p:nvSpPr>
        <p:spPr>
          <a:xfrm>
            <a:off x="4641454" y="2580552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323E09F4-9716-8EB2-BC93-0FCD2B4D4074}"/>
              </a:ext>
            </a:extLst>
          </p:cNvPr>
          <p:cNvSpPr/>
          <p:nvPr/>
        </p:nvSpPr>
        <p:spPr>
          <a:xfrm>
            <a:off x="6335280" y="2618969"/>
            <a:ext cx="951441" cy="154025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2A799DB8-0F0B-15B8-A80B-4DA52504F6C8}"/>
              </a:ext>
            </a:extLst>
          </p:cNvPr>
          <p:cNvSpPr/>
          <p:nvPr/>
        </p:nvSpPr>
        <p:spPr>
          <a:xfrm>
            <a:off x="6239392" y="277299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C36D954C-BA05-FD22-50AE-AB5B5B2145FF}"/>
              </a:ext>
            </a:extLst>
          </p:cNvPr>
          <p:cNvGrpSpPr/>
          <p:nvPr/>
        </p:nvGrpSpPr>
        <p:grpSpPr>
          <a:xfrm flipH="1">
            <a:off x="6500585" y="2205902"/>
            <a:ext cx="469900" cy="749300"/>
            <a:chOff x="4848815" y="998159"/>
            <a:chExt cx="469900" cy="749300"/>
          </a:xfrm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324975C2-EA0C-D2C4-93A8-C8CA9041D289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C105B56D-3C62-476D-9FF7-301896BB33B7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85" name="T - PS2">
            <a:extLst>
              <a:ext uri="{FF2B5EF4-FFF2-40B4-BE49-F238E27FC236}">
                <a16:creationId xmlns:a16="http://schemas.microsoft.com/office/drawing/2014/main" id="{4B5B142E-444C-BCE9-91DC-D8A434BB63C0}"/>
              </a:ext>
            </a:extLst>
          </p:cNvPr>
          <p:cNvSpPr txBox="1"/>
          <p:nvPr/>
        </p:nvSpPr>
        <p:spPr>
          <a:xfrm>
            <a:off x="6654847" y="2510471"/>
            <a:ext cx="421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B7E2E277-0BEE-4B02-5E7C-B225DF10FE2D}"/>
              </a:ext>
            </a:extLst>
          </p:cNvPr>
          <p:cNvSpPr/>
          <p:nvPr/>
        </p:nvSpPr>
        <p:spPr>
          <a:xfrm>
            <a:off x="6430646" y="1589676"/>
            <a:ext cx="661101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SLAY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HIGH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5A91D91F-6BA2-E743-C044-89675341190B}"/>
              </a:ext>
            </a:extLst>
          </p:cNvPr>
          <p:cNvSpPr/>
          <p:nvPr/>
        </p:nvSpPr>
        <p:spPr>
          <a:xfrm>
            <a:off x="4449821" y="1586143"/>
            <a:ext cx="661101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HIGH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8FE02345-3DA3-6469-7B78-2C6DF9FC1CD5}"/>
              </a:ext>
            </a:extLst>
          </p:cNvPr>
          <p:cNvSpPr/>
          <p:nvPr/>
        </p:nvSpPr>
        <p:spPr>
          <a:xfrm>
            <a:off x="864412" y="1543772"/>
            <a:ext cx="661101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HIGH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A0D353FB-31BC-2975-4CB8-CDDAAE8877CA}"/>
              </a:ext>
            </a:extLst>
          </p:cNvPr>
          <p:cNvSpPr/>
          <p:nvPr/>
        </p:nvSpPr>
        <p:spPr>
          <a:xfrm>
            <a:off x="2808327" y="1546274"/>
            <a:ext cx="661101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HERO</a:t>
            </a:r>
          </a:p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HIGH</a:t>
            </a:r>
          </a:p>
        </p:txBody>
      </p:sp>
    </p:spTree>
    <p:extLst>
      <p:ext uri="{BB962C8B-B14F-4D97-AF65-F5344CB8AC3E}">
        <p14:creationId xmlns:p14="http://schemas.microsoft.com/office/powerpoint/2010/main" val="3908776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" name="Group 232">
            <a:extLst>
              <a:ext uri="{FF2B5EF4-FFF2-40B4-BE49-F238E27FC236}">
                <a16:creationId xmlns:a16="http://schemas.microsoft.com/office/drawing/2014/main" id="{7BFB2336-CCED-1B7D-2620-C36A844959D9}"/>
              </a:ext>
            </a:extLst>
          </p:cNvPr>
          <p:cNvGrpSpPr/>
          <p:nvPr/>
        </p:nvGrpSpPr>
        <p:grpSpPr>
          <a:xfrm>
            <a:off x="1032660" y="3259807"/>
            <a:ext cx="1161097" cy="370647"/>
            <a:chOff x="197299" y="6469670"/>
            <a:chExt cx="1161097" cy="370647"/>
          </a:xfrm>
        </p:grpSpPr>
        <p:grpSp>
          <p:nvGrpSpPr>
            <p:cNvPr id="235" name="Group 234">
              <a:extLst>
                <a:ext uri="{FF2B5EF4-FFF2-40B4-BE49-F238E27FC236}">
                  <a16:creationId xmlns:a16="http://schemas.microsoft.com/office/drawing/2014/main" id="{5474F315-BED6-6F5C-335C-259B7FA2933D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237" name="Freeform: Shape 236">
                <a:extLst>
                  <a:ext uri="{FF2B5EF4-FFF2-40B4-BE49-F238E27FC236}">
                    <a16:creationId xmlns:a16="http://schemas.microsoft.com/office/drawing/2014/main" id="{A9ED61E8-62B8-57CC-F31E-BF3CCC6E18C8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40" name="Freeform: Shape 239">
                <a:extLst>
                  <a:ext uri="{FF2B5EF4-FFF2-40B4-BE49-F238E27FC236}">
                    <a16:creationId xmlns:a16="http://schemas.microsoft.com/office/drawing/2014/main" id="{E698DAD3-91CC-9E60-A5E5-E510C8155CFB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B16E61F9-5034-0441-B688-46B8EC698F72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D8C9E5A-CA89-C8E7-EB24-3D1839BE5E66}"/>
              </a:ext>
            </a:extLst>
          </p:cNvPr>
          <p:cNvSpPr/>
          <p:nvPr/>
        </p:nvSpPr>
        <p:spPr>
          <a:xfrm>
            <a:off x="2164102" y="277449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5EA87DA-9891-BD7D-0DF9-164F2663AD34}"/>
              </a:ext>
            </a:extLst>
          </p:cNvPr>
          <p:cNvSpPr/>
          <p:nvPr/>
        </p:nvSpPr>
        <p:spPr>
          <a:xfrm>
            <a:off x="2365524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F0C38B-2E98-7246-9B66-FEB45E554436}"/>
              </a:ext>
            </a:extLst>
          </p:cNvPr>
          <p:cNvSpPr/>
          <p:nvPr/>
        </p:nvSpPr>
        <p:spPr>
          <a:xfrm>
            <a:off x="2566946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C98A80A-18D1-96BA-B9DA-170E79BFC55F}"/>
              </a:ext>
            </a:extLst>
          </p:cNvPr>
          <p:cNvSpPr/>
          <p:nvPr/>
        </p:nvSpPr>
        <p:spPr>
          <a:xfrm>
            <a:off x="1962680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ED9E03-2BD6-B451-D62A-D597A756A7E4}"/>
              </a:ext>
            </a:extLst>
          </p:cNvPr>
          <p:cNvSpPr/>
          <p:nvPr/>
        </p:nvSpPr>
        <p:spPr>
          <a:xfrm>
            <a:off x="1761258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7813999-567E-DB12-90C6-4B6AEF893406}"/>
              </a:ext>
            </a:extLst>
          </p:cNvPr>
          <p:cNvSpPr/>
          <p:nvPr/>
        </p:nvSpPr>
        <p:spPr>
          <a:xfrm>
            <a:off x="2164102" y="332414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8E4B501-10E6-1903-31E1-34202C802055}"/>
              </a:ext>
            </a:extLst>
          </p:cNvPr>
          <p:cNvSpPr/>
          <p:nvPr/>
        </p:nvSpPr>
        <p:spPr>
          <a:xfrm>
            <a:off x="2768368" y="277449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5528412-B194-CE24-27C3-A4F10B9F1A1C}"/>
              </a:ext>
            </a:extLst>
          </p:cNvPr>
          <p:cNvSpPr/>
          <p:nvPr/>
        </p:nvSpPr>
        <p:spPr>
          <a:xfrm>
            <a:off x="1169136" y="293908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195B926-C9EB-C45E-A12B-68A2AFEF0AF1}"/>
              </a:ext>
            </a:extLst>
          </p:cNvPr>
          <p:cNvSpPr/>
          <p:nvPr/>
        </p:nvSpPr>
        <p:spPr>
          <a:xfrm>
            <a:off x="2166896" y="360100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DE671D2-F380-9C26-3209-4AB612A23383}"/>
              </a:ext>
            </a:extLst>
          </p:cNvPr>
          <p:cNvSpPr/>
          <p:nvPr/>
        </p:nvSpPr>
        <p:spPr>
          <a:xfrm>
            <a:off x="3445278" y="295737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6855FD1-EA1E-EA3C-20D2-1857CD3D7249}"/>
              </a:ext>
            </a:extLst>
          </p:cNvPr>
          <p:cNvSpPr/>
          <p:nvPr/>
        </p:nvSpPr>
        <p:spPr>
          <a:xfrm>
            <a:off x="588794" y="277449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D10916-812F-C156-5E64-7D992F27E006}"/>
              </a:ext>
            </a:extLst>
          </p:cNvPr>
          <p:cNvSpPr txBox="1"/>
          <p:nvPr/>
        </p:nvSpPr>
        <p:spPr>
          <a:xfrm>
            <a:off x="404390" y="93569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DICE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PANTHER</a:t>
            </a:r>
          </a:p>
        </p:txBody>
      </p:sp>
      <p:sp>
        <p:nvSpPr>
          <p:cNvPr id="21" name="T - 3-4">
            <a:extLst>
              <a:ext uri="{FF2B5EF4-FFF2-40B4-BE49-F238E27FC236}">
                <a16:creationId xmlns:a16="http://schemas.microsoft.com/office/drawing/2014/main" id="{3A5E19AC-9959-2088-BEB1-AA60B53C3652}"/>
              </a:ext>
            </a:extLst>
          </p:cNvPr>
          <p:cNvSpPr txBox="1"/>
          <p:nvPr/>
        </p:nvSpPr>
        <p:spPr>
          <a:xfrm>
            <a:off x="2642996" y="292182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3" name="T - 3-4">
            <a:extLst>
              <a:ext uri="{FF2B5EF4-FFF2-40B4-BE49-F238E27FC236}">
                <a16:creationId xmlns:a16="http://schemas.microsoft.com/office/drawing/2014/main" id="{2330DAA3-5646-5A95-B043-7333D6542914}"/>
              </a:ext>
            </a:extLst>
          </p:cNvPr>
          <p:cNvSpPr txBox="1"/>
          <p:nvPr/>
        </p:nvSpPr>
        <p:spPr>
          <a:xfrm>
            <a:off x="2598528" y="2997955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9" name="T - 3-4">
            <a:extLst>
              <a:ext uri="{FF2B5EF4-FFF2-40B4-BE49-F238E27FC236}">
                <a16:creationId xmlns:a16="http://schemas.microsoft.com/office/drawing/2014/main" id="{B77C67AC-DAB4-5B29-08F6-B941D2469AF6}"/>
              </a:ext>
            </a:extLst>
          </p:cNvPr>
          <p:cNvSpPr txBox="1"/>
          <p:nvPr/>
        </p:nvSpPr>
        <p:spPr>
          <a:xfrm flipH="1">
            <a:off x="3337243" y="310203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0" name="T - 3-4">
            <a:extLst>
              <a:ext uri="{FF2B5EF4-FFF2-40B4-BE49-F238E27FC236}">
                <a16:creationId xmlns:a16="http://schemas.microsoft.com/office/drawing/2014/main" id="{386960C5-986F-D9D8-987A-C0973ABE31CA}"/>
              </a:ext>
            </a:extLst>
          </p:cNvPr>
          <p:cNvSpPr txBox="1"/>
          <p:nvPr/>
        </p:nvSpPr>
        <p:spPr>
          <a:xfrm flipH="1">
            <a:off x="3235077" y="3172731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28" name="T - PROG - 1">
            <a:extLst>
              <a:ext uri="{FF2B5EF4-FFF2-40B4-BE49-F238E27FC236}">
                <a16:creationId xmlns:a16="http://schemas.microsoft.com/office/drawing/2014/main" id="{CA6B1CE7-81D3-6ED7-F5D5-D434AB304E1B}"/>
              </a:ext>
            </a:extLst>
          </p:cNvPr>
          <p:cNvSpPr txBox="1"/>
          <p:nvPr/>
        </p:nvSpPr>
        <p:spPr>
          <a:xfrm flipH="1">
            <a:off x="2946162" y="209698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29" name="T - PROG - 1">
            <a:extLst>
              <a:ext uri="{FF2B5EF4-FFF2-40B4-BE49-F238E27FC236}">
                <a16:creationId xmlns:a16="http://schemas.microsoft.com/office/drawing/2014/main" id="{DF75FABD-6414-DF24-F7AF-737B3786A48C}"/>
              </a:ext>
            </a:extLst>
          </p:cNvPr>
          <p:cNvSpPr txBox="1"/>
          <p:nvPr/>
        </p:nvSpPr>
        <p:spPr>
          <a:xfrm flipH="1">
            <a:off x="2487383" y="200353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31" name="T - 3-4">
            <a:extLst>
              <a:ext uri="{FF2B5EF4-FFF2-40B4-BE49-F238E27FC236}">
                <a16:creationId xmlns:a16="http://schemas.microsoft.com/office/drawing/2014/main" id="{22225311-151A-99E6-2402-285A373E0945}"/>
              </a:ext>
            </a:extLst>
          </p:cNvPr>
          <p:cNvSpPr txBox="1"/>
          <p:nvPr/>
        </p:nvSpPr>
        <p:spPr>
          <a:xfrm flipH="1">
            <a:off x="1022173" y="306155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32" name="T - 3-4">
            <a:extLst>
              <a:ext uri="{FF2B5EF4-FFF2-40B4-BE49-F238E27FC236}">
                <a16:creationId xmlns:a16="http://schemas.microsoft.com/office/drawing/2014/main" id="{5C44A6C8-0C6A-CB5B-2CBA-D02071FFC6D7}"/>
              </a:ext>
            </a:extLst>
          </p:cNvPr>
          <p:cNvSpPr txBox="1"/>
          <p:nvPr/>
        </p:nvSpPr>
        <p:spPr>
          <a:xfrm flipH="1">
            <a:off x="1013027" y="3145761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34" name="T - PROG - 1">
            <a:extLst>
              <a:ext uri="{FF2B5EF4-FFF2-40B4-BE49-F238E27FC236}">
                <a16:creationId xmlns:a16="http://schemas.microsoft.com/office/drawing/2014/main" id="{9DEBD757-4F33-78DF-9B88-2E09B01D5E15}"/>
              </a:ext>
            </a:extLst>
          </p:cNvPr>
          <p:cNvSpPr txBox="1"/>
          <p:nvPr/>
        </p:nvSpPr>
        <p:spPr>
          <a:xfrm>
            <a:off x="1663768" y="203740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38" name="T - 3-4">
            <a:extLst>
              <a:ext uri="{FF2B5EF4-FFF2-40B4-BE49-F238E27FC236}">
                <a16:creationId xmlns:a16="http://schemas.microsoft.com/office/drawing/2014/main" id="{714498C7-334F-029E-43DA-1F619A3CEC4A}"/>
              </a:ext>
            </a:extLst>
          </p:cNvPr>
          <p:cNvSpPr txBox="1"/>
          <p:nvPr/>
        </p:nvSpPr>
        <p:spPr>
          <a:xfrm>
            <a:off x="446110" y="289348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39" name="T - 3-4">
            <a:extLst>
              <a:ext uri="{FF2B5EF4-FFF2-40B4-BE49-F238E27FC236}">
                <a16:creationId xmlns:a16="http://schemas.microsoft.com/office/drawing/2014/main" id="{21501083-9598-26B1-7BC4-C04586AE6326}"/>
              </a:ext>
            </a:extLst>
          </p:cNvPr>
          <p:cNvSpPr txBox="1"/>
          <p:nvPr/>
        </p:nvSpPr>
        <p:spPr>
          <a:xfrm>
            <a:off x="453349" y="2964179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41" name="T - PROG - 1">
            <a:extLst>
              <a:ext uri="{FF2B5EF4-FFF2-40B4-BE49-F238E27FC236}">
                <a16:creationId xmlns:a16="http://schemas.microsoft.com/office/drawing/2014/main" id="{9BC7574D-134F-5B23-2C99-5F36F7474969}"/>
              </a:ext>
            </a:extLst>
          </p:cNvPr>
          <p:cNvSpPr txBox="1"/>
          <p:nvPr/>
        </p:nvSpPr>
        <p:spPr>
          <a:xfrm flipH="1">
            <a:off x="1032574" y="192676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53" name="T - 3-4">
            <a:extLst>
              <a:ext uri="{FF2B5EF4-FFF2-40B4-BE49-F238E27FC236}">
                <a16:creationId xmlns:a16="http://schemas.microsoft.com/office/drawing/2014/main" id="{08A0C6A3-E070-0F90-416A-80E87D12D1E1}"/>
              </a:ext>
            </a:extLst>
          </p:cNvPr>
          <p:cNvSpPr txBox="1"/>
          <p:nvPr/>
        </p:nvSpPr>
        <p:spPr>
          <a:xfrm>
            <a:off x="2215884" y="3522959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7C0D2BB-E398-AF7D-D660-A702E1358D84}"/>
              </a:ext>
            </a:extLst>
          </p:cNvPr>
          <p:cNvGrpSpPr/>
          <p:nvPr/>
        </p:nvGrpSpPr>
        <p:grpSpPr>
          <a:xfrm>
            <a:off x="661212" y="2014978"/>
            <a:ext cx="469900" cy="749300"/>
            <a:chOff x="4848815" y="998159"/>
            <a:chExt cx="469900" cy="749300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EEDE09E-B1B6-CDAE-FD26-446F1F3830BD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48E9EE6-A15F-B4F3-8D86-397C7DC18A94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6" name="T - PS2">
            <a:extLst>
              <a:ext uri="{FF2B5EF4-FFF2-40B4-BE49-F238E27FC236}">
                <a16:creationId xmlns:a16="http://schemas.microsoft.com/office/drawing/2014/main" id="{8FFE11B9-5B01-73F8-779B-733397EFA1D5}"/>
              </a:ext>
            </a:extLst>
          </p:cNvPr>
          <p:cNvSpPr txBox="1"/>
          <p:nvPr/>
        </p:nvSpPr>
        <p:spPr>
          <a:xfrm>
            <a:off x="567086" y="2404443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E32151E-D013-E30C-A2F2-71CEBD97A9AD}"/>
              </a:ext>
            </a:extLst>
          </p:cNvPr>
          <p:cNvGrpSpPr/>
          <p:nvPr/>
        </p:nvGrpSpPr>
        <p:grpSpPr>
          <a:xfrm>
            <a:off x="1246897" y="2192220"/>
            <a:ext cx="469900" cy="749300"/>
            <a:chOff x="4848815" y="998159"/>
            <a:chExt cx="469900" cy="749300"/>
          </a:xfrm>
        </p:grpSpPr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9E651B24-5075-BD49-F95A-B01E5F85882F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F3A459D3-DCB2-755F-2D12-4541E4613CB6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2" name="T - PS2">
            <a:extLst>
              <a:ext uri="{FF2B5EF4-FFF2-40B4-BE49-F238E27FC236}">
                <a16:creationId xmlns:a16="http://schemas.microsoft.com/office/drawing/2014/main" id="{914676C0-53BB-731F-CB29-7945CB2BEEAB}"/>
              </a:ext>
            </a:extLst>
          </p:cNvPr>
          <p:cNvSpPr txBox="1"/>
          <p:nvPr/>
        </p:nvSpPr>
        <p:spPr>
          <a:xfrm>
            <a:off x="1170430" y="258205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4305F0-FAA0-3A8F-B4C2-7DDD438D22C7}"/>
              </a:ext>
            </a:extLst>
          </p:cNvPr>
          <p:cNvSpPr/>
          <p:nvPr/>
        </p:nvSpPr>
        <p:spPr>
          <a:xfrm>
            <a:off x="712177" y="1574850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E9D4CF3-9057-2733-2836-68E1CAA2638D}"/>
              </a:ext>
            </a:extLst>
          </p:cNvPr>
          <p:cNvGrpSpPr/>
          <p:nvPr/>
        </p:nvGrpSpPr>
        <p:grpSpPr>
          <a:xfrm flipH="1">
            <a:off x="3059683" y="2212404"/>
            <a:ext cx="469900" cy="749300"/>
            <a:chOff x="4848815" y="998159"/>
            <a:chExt cx="469900" cy="7493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BA520AD-4E52-ECE2-50C7-A0055FF1645E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7D40409B-189F-018E-AE71-BA4A8214D898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30" name="T - PS2">
            <a:extLst>
              <a:ext uri="{FF2B5EF4-FFF2-40B4-BE49-F238E27FC236}">
                <a16:creationId xmlns:a16="http://schemas.microsoft.com/office/drawing/2014/main" id="{7412F2ED-146B-0460-D2E4-3EFC51894A69}"/>
              </a:ext>
            </a:extLst>
          </p:cNvPr>
          <p:cNvSpPr txBox="1"/>
          <p:nvPr/>
        </p:nvSpPr>
        <p:spPr>
          <a:xfrm>
            <a:off x="3083491" y="2589827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250" name="T - 3-4">
            <a:extLst>
              <a:ext uri="{FF2B5EF4-FFF2-40B4-BE49-F238E27FC236}">
                <a16:creationId xmlns:a16="http://schemas.microsoft.com/office/drawing/2014/main" id="{500B59B7-BC31-FB2B-E9E9-F2836843F9AB}"/>
              </a:ext>
            </a:extLst>
          </p:cNvPr>
          <p:cNvSpPr txBox="1"/>
          <p:nvPr/>
        </p:nvSpPr>
        <p:spPr>
          <a:xfrm flipH="1">
            <a:off x="1242031" y="3359687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254" name="Freeform: Shape 253">
            <a:extLst>
              <a:ext uri="{FF2B5EF4-FFF2-40B4-BE49-F238E27FC236}">
                <a16:creationId xmlns:a16="http://schemas.microsoft.com/office/drawing/2014/main" id="{CB2C12E0-3C26-1D54-18FB-190808D0323F}"/>
              </a:ext>
            </a:extLst>
          </p:cNvPr>
          <p:cNvSpPr/>
          <p:nvPr/>
        </p:nvSpPr>
        <p:spPr>
          <a:xfrm>
            <a:off x="2625090" y="2217420"/>
            <a:ext cx="232410" cy="552450"/>
          </a:xfrm>
          <a:custGeom>
            <a:avLst/>
            <a:gdLst>
              <a:gd name="connsiteX0" fmla="*/ 232410 w 232410"/>
              <a:gd name="connsiteY0" fmla="*/ 552450 h 552450"/>
              <a:gd name="connsiteX1" fmla="*/ 0 w 232410"/>
              <a:gd name="connsiteY1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2410" h="552450">
                <a:moveTo>
                  <a:pt x="232410" y="5524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95FF964A-EA08-9745-D92B-2F2202F4A057}"/>
              </a:ext>
            </a:extLst>
          </p:cNvPr>
          <p:cNvGrpSpPr/>
          <p:nvPr/>
        </p:nvGrpSpPr>
        <p:grpSpPr>
          <a:xfrm>
            <a:off x="4512613" y="3266171"/>
            <a:ext cx="1161097" cy="370647"/>
            <a:chOff x="197299" y="6469670"/>
            <a:chExt cx="1161097" cy="370647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55860F68-FB27-7ADB-1D5A-EF37A7D95E0D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ABC3DA0F-FD78-C8F9-4C6D-99A6623E906C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2B3D10F2-9DF8-941E-35F5-967C82777014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B290487B-C1CF-B16A-A4A9-3CCFC69B056B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9" name="Rectangle 58">
            <a:extLst>
              <a:ext uri="{FF2B5EF4-FFF2-40B4-BE49-F238E27FC236}">
                <a16:creationId xmlns:a16="http://schemas.microsoft.com/office/drawing/2014/main" id="{ACA8338B-2257-1820-4622-72C01872B785}"/>
              </a:ext>
            </a:extLst>
          </p:cNvPr>
          <p:cNvSpPr/>
          <p:nvPr/>
        </p:nvSpPr>
        <p:spPr>
          <a:xfrm>
            <a:off x="5644055" y="2780857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12B9D49B-09C3-FBF1-CF9B-B3315EF8DAEA}"/>
              </a:ext>
            </a:extLst>
          </p:cNvPr>
          <p:cNvSpPr/>
          <p:nvPr/>
        </p:nvSpPr>
        <p:spPr>
          <a:xfrm>
            <a:off x="5845477" y="278085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FB24FC9-C2A2-362A-F3F8-61F9FE190880}"/>
              </a:ext>
            </a:extLst>
          </p:cNvPr>
          <p:cNvSpPr/>
          <p:nvPr/>
        </p:nvSpPr>
        <p:spPr>
          <a:xfrm>
            <a:off x="6046899" y="278085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AD86241C-D1E5-5E39-B56D-A9CF06F9BB93}"/>
              </a:ext>
            </a:extLst>
          </p:cNvPr>
          <p:cNvSpPr/>
          <p:nvPr/>
        </p:nvSpPr>
        <p:spPr>
          <a:xfrm>
            <a:off x="5442633" y="278085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E5636C7-3FA7-7074-84F9-329CBD2CDF87}"/>
              </a:ext>
            </a:extLst>
          </p:cNvPr>
          <p:cNvSpPr/>
          <p:nvPr/>
        </p:nvSpPr>
        <p:spPr>
          <a:xfrm>
            <a:off x="5241211" y="278085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2" name="Oval 261">
            <a:extLst>
              <a:ext uri="{FF2B5EF4-FFF2-40B4-BE49-F238E27FC236}">
                <a16:creationId xmlns:a16="http://schemas.microsoft.com/office/drawing/2014/main" id="{56B1CB93-90E5-026B-55B9-6FC1DB4ADC55}"/>
              </a:ext>
            </a:extLst>
          </p:cNvPr>
          <p:cNvSpPr/>
          <p:nvPr/>
        </p:nvSpPr>
        <p:spPr>
          <a:xfrm>
            <a:off x="5644055" y="333051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81" name="Oval 280">
            <a:extLst>
              <a:ext uri="{FF2B5EF4-FFF2-40B4-BE49-F238E27FC236}">
                <a16:creationId xmlns:a16="http://schemas.microsoft.com/office/drawing/2014/main" id="{B5055A2F-1C06-B01B-48FE-295F252A3AA5}"/>
              </a:ext>
            </a:extLst>
          </p:cNvPr>
          <p:cNvSpPr/>
          <p:nvPr/>
        </p:nvSpPr>
        <p:spPr>
          <a:xfrm>
            <a:off x="6248321" y="2780857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82" name="Oval 281">
            <a:extLst>
              <a:ext uri="{FF2B5EF4-FFF2-40B4-BE49-F238E27FC236}">
                <a16:creationId xmlns:a16="http://schemas.microsoft.com/office/drawing/2014/main" id="{9E52C75F-30E4-927C-8149-7DA6D7EEF5C4}"/>
              </a:ext>
            </a:extLst>
          </p:cNvPr>
          <p:cNvSpPr/>
          <p:nvPr/>
        </p:nvSpPr>
        <p:spPr>
          <a:xfrm>
            <a:off x="4649089" y="2945449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83" name="Oval 282">
            <a:extLst>
              <a:ext uri="{FF2B5EF4-FFF2-40B4-BE49-F238E27FC236}">
                <a16:creationId xmlns:a16="http://schemas.microsoft.com/office/drawing/2014/main" id="{8642B0F1-5D09-D461-E815-8433118ABC97}"/>
              </a:ext>
            </a:extLst>
          </p:cNvPr>
          <p:cNvSpPr/>
          <p:nvPr/>
        </p:nvSpPr>
        <p:spPr>
          <a:xfrm>
            <a:off x="5646849" y="3607373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215B4157-B96E-F6AC-07D4-A30A9CC8CB92}"/>
              </a:ext>
            </a:extLst>
          </p:cNvPr>
          <p:cNvSpPr/>
          <p:nvPr/>
        </p:nvSpPr>
        <p:spPr>
          <a:xfrm>
            <a:off x="6925231" y="2963737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85" name="Oval 284">
            <a:extLst>
              <a:ext uri="{FF2B5EF4-FFF2-40B4-BE49-F238E27FC236}">
                <a16:creationId xmlns:a16="http://schemas.microsoft.com/office/drawing/2014/main" id="{86AE7B75-8370-2951-D507-65E539DED4E9}"/>
              </a:ext>
            </a:extLst>
          </p:cNvPr>
          <p:cNvSpPr/>
          <p:nvPr/>
        </p:nvSpPr>
        <p:spPr>
          <a:xfrm>
            <a:off x="4068747" y="2780857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184FE678-0FD7-A240-B0FB-DAFD3F1E77E7}"/>
              </a:ext>
            </a:extLst>
          </p:cNvPr>
          <p:cNvSpPr txBox="1"/>
          <p:nvPr/>
        </p:nvSpPr>
        <p:spPr>
          <a:xfrm>
            <a:off x="3884343" y="942056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DICE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PANTHER OVER</a:t>
            </a:r>
          </a:p>
        </p:txBody>
      </p:sp>
      <p:sp>
        <p:nvSpPr>
          <p:cNvPr id="287" name="T - 3-4">
            <a:extLst>
              <a:ext uri="{FF2B5EF4-FFF2-40B4-BE49-F238E27FC236}">
                <a16:creationId xmlns:a16="http://schemas.microsoft.com/office/drawing/2014/main" id="{5BA5AFFC-E089-9E8E-5252-1868F2F97B5D}"/>
              </a:ext>
            </a:extLst>
          </p:cNvPr>
          <p:cNvSpPr txBox="1"/>
          <p:nvPr/>
        </p:nvSpPr>
        <p:spPr>
          <a:xfrm>
            <a:off x="6122949" y="292819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64" name="T - 3-4">
            <a:extLst>
              <a:ext uri="{FF2B5EF4-FFF2-40B4-BE49-F238E27FC236}">
                <a16:creationId xmlns:a16="http://schemas.microsoft.com/office/drawing/2014/main" id="{04F65726-4A40-90E3-0AA2-8946B547E60F}"/>
              </a:ext>
            </a:extLst>
          </p:cNvPr>
          <p:cNvSpPr txBox="1"/>
          <p:nvPr/>
        </p:nvSpPr>
        <p:spPr>
          <a:xfrm>
            <a:off x="6078481" y="3004319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65" name="T - 3-4">
            <a:extLst>
              <a:ext uri="{FF2B5EF4-FFF2-40B4-BE49-F238E27FC236}">
                <a16:creationId xmlns:a16="http://schemas.microsoft.com/office/drawing/2014/main" id="{D441A50C-8F98-C25C-D827-B44C068A6B68}"/>
              </a:ext>
            </a:extLst>
          </p:cNvPr>
          <p:cNvSpPr txBox="1"/>
          <p:nvPr/>
        </p:nvSpPr>
        <p:spPr>
          <a:xfrm flipH="1">
            <a:off x="6817196" y="310840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66" name="T - 3-4">
            <a:extLst>
              <a:ext uri="{FF2B5EF4-FFF2-40B4-BE49-F238E27FC236}">
                <a16:creationId xmlns:a16="http://schemas.microsoft.com/office/drawing/2014/main" id="{A9394726-50E1-0BBA-610F-FDB1DCD30B44}"/>
              </a:ext>
            </a:extLst>
          </p:cNvPr>
          <p:cNvSpPr txBox="1"/>
          <p:nvPr/>
        </p:nvSpPr>
        <p:spPr>
          <a:xfrm flipH="1">
            <a:off x="6715030" y="3179095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67" name="T - PROG - 1">
            <a:extLst>
              <a:ext uri="{FF2B5EF4-FFF2-40B4-BE49-F238E27FC236}">
                <a16:creationId xmlns:a16="http://schemas.microsoft.com/office/drawing/2014/main" id="{DB9C18F2-FB48-DB99-A5C1-B36E4920C883}"/>
              </a:ext>
            </a:extLst>
          </p:cNvPr>
          <p:cNvSpPr txBox="1"/>
          <p:nvPr/>
        </p:nvSpPr>
        <p:spPr>
          <a:xfrm flipH="1">
            <a:off x="6426115" y="210335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68" name="T - PROG - 1">
            <a:extLst>
              <a:ext uri="{FF2B5EF4-FFF2-40B4-BE49-F238E27FC236}">
                <a16:creationId xmlns:a16="http://schemas.microsoft.com/office/drawing/2014/main" id="{99D1E995-664A-A2D1-4570-D8E070E01A72}"/>
              </a:ext>
            </a:extLst>
          </p:cNvPr>
          <p:cNvSpPr txBox="1"/>
          <p:nvPr/>
        </p:nvSpPr>
        <p:spPr>
          <a:xfrm flipH="1">
            <a:off x="5565905" y="200353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69" name="T - 3-4">
            <a:extLst>
              <a:ext uri="{FF2B5EF4-FFF2-40B4-BE49-F238E27FC236}">
                <a16:creationId xmlns:a16="http://schemas.microsoft.com/office/drawing/2014/main" id="{8DE87BF0-85D3-35B9-8ED3-4A002DACD7F2}"/>
              </a:ext>
            </a:extLst>
          </p:cNvPr>
          <p:cNvSpPr txBox="1"/>
          <p:nvPr/>
        </p:nvSpPr>
        <p:spPr>
          <a:xfrm flipH="1">
            <a:off x="4502126" y="306792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70" name="T - 3-4">
            <a:extLst>
              <a:ext uri="{FF2B5EF4-FFF2-40B4-BE49-F238E27FC236}">
                <a16:creationId xmlns:a16="http://schemas.microsoft.com/office/drawing/2014/main" id="{468BD2A7-792F-925B-1156-ED32BDC72A90}"/>
              </a:ext>
            </a:extLst>
          </p:cNvPr>
          <p:cNvSpPr txBox="1"/>
          <p:nvPr/>
        </p:nvSpPr>
        <p:spPr>
          <a:xfrm flipH="1">
            <a:off x="4492980" y="3152125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82" name="T - PROG - 1">
            <a:extLst>
              <a:ext uri="{FF2B5EF4-FFF2-40B4-BE49-F238E27FC236}">
                <a16:creationId xmlns:a16="http://schemas.microsoft.com/office/drawing/2014/main" id="{96878352-99D9-23A8-952C-065946600215}"/>
              </a:ext>
            </a:extLst>
          </p:cNvPr>
          <p:cNvSpPr txBox="1"/>
          <p:nvPr/>
        </p:nvSpPr>
        <p:spPr>
          <a:xfrm>
            <a:off x="5143721" y="204376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83" name="T - 3-4">
            <a:extLst>
              <a:ext uri="{FF2B5EF4-FFF2-40B4-BE49-F238E27FC236}">
                <a16:creationId xmlns:a16="http://schemas.microsoft.com/office/drawing/2014/main" id="{AE6D0174-865E-ACBB-8AD4-31A9E0022C53}"/>
              </a:ext>
            </a:extLst>
          </p:cNvPr>
          <p:cNvSpPr txBox="1"/>
          <p:nvPr/>
        </p:nvSpPr>
        <p:spPr>
          <a:xfrm>
            <a:off x="3926063" y="289984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84" name="T - 3-4">
            <a:extLst>
              <a:ext uri="{FF2B5EF4-FFF2-40B4-BE49-F238E27FC236}">
                <a16:creationId xmlns:a16="http://schemas.microsoft.com/office/drawing/2014/main" id="{961133B7-0BC7-63E2-2F9A-15471CC2D536}"/>
              </a:ext>
            </a:extLst>
          </p:cNvPr>
          <p:cNvSpPr txBox="1"/>
          <p:nvPr/>
        </p:nvSpPr>
        <p:spPr>
          <a:xfrm>
            <a:off x="3933302" y="2970543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85" name="T - PROG - 1">
            <a:extLst>
              <a:ext uri="{FF2B5EF4-FFF2-40B4-BE49-F238E27FC236}">
                <a16:creationId xmlns:a16="http://schemas.microsoft.com/office/drawing/2014/main" id="{81381D9D-A460-6891-11CB-E9CA19401223}"/>
              </a:ext>
            </a:extLst>
          </p:cNvPr>
          <p:cNvSpPr txBox="1"/>
          <p:nvPr/>
        </p:nvSpPr>
        <p:spPr>
          <a:xfrm flipH="1">
            <a:off x="4512527" y="193312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86" name="T - 3-4">
            <a:extLst>
              <a:ext uri="{FF2B5EF4-FFF2-40B4-BE49-F238E27FC236}">
                <a16:creationId xmlns:a16="http://schemas.microsoft.com/office/drawing/2014/main" id="{7E102B69-B29C-2447-68CF-5D5C61CB9949}"/>
              </a:ext>
            </a:extLst>
          </p:cNvPr>
          <p:cNvSpPr txBox="1"/>
          <p:nvPr/>
        </p:nvSpPr>
        <p:spPr>
          <a:xfrm>
            <a:off x="5695837" y="3529323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87" name="Group 86">
            <a:extLst>
              <a:ext uri="{FF2B5EF4-FFF2-40B4-BE49-F238E27FC236}">
                <a16:creationId xmlns:a16="http://schemas.microsoft.com/office/drawing/2014/main" id="{227C3E9B-43F7-4E35-EBE7-7994FD1945EA}"/>
              </a:ext>
            </a:extLst>
          </p:cNvPr>
          <p:cNvGrpSpPr/>
          <p:nvPr/>
        </p:nvGrpSpPr>
        <p:grpSpPr>
          <a:xfrm>
            <a:off x="4141165" y="2021342"/>
            <a:ext cx="469900" cy="749300"/>
            <a:chOff x="4848815" y="998159"/>
            <a:chExt cx="469900" cy="749300"/>
          </a:xfrm>
        </p:grpSpPr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A6E970C-C2F2-AADB-DF0C-DF1C662C913B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6ABAFE60-9CC8-3BA8-036A-942F6B4140E0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90" name="T - PS2">
            <a:extLst>
              <a:ext uri="{FF2B5EF4-FFF2-40B4-BE49-F238E27FC236}">
                <a16:creationId xmlns:a16="http://schemas.microsoft.com/office/drawing/2014/main" id="{9224744C-C6AF-1202-B6DD-AC672AA5B813}"/>
              </a:ext>
            </a:extLst>
          </p:cNvPr>
          <p:cNvSpPr txBox="1"/>
          <p:nvPr/>
        </p:nvSpPr>
        <p:spPr>
          <a:xfrm>
            <a:off x="4047039" y="2410807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59A50DCA-A90B-8A17-72FF-8DFB89F80FE5}"/>
              </a:ext>
            </a:extLst>
          </p:cNvPr>
          <p:cNvGrpSpPr/>
          <p:nvPr/>
        </p:nvGrpSpPr>
        <p:grpSpPr>
          <a:xfrm>
            <a:off x="4726850" y="2198584"/>
            <a:ext cx="469900" cy="749300"/>
            <a:chOff x="4848815" y="998159"/>
            <a:chExt cx="469900" cy="749300"/>
          </a:xfrm>
        </p:grpSpPr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C45F67FE-5D98-830C-9AC4-204DE59B87BF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536971DE-2A47-ADFB-5A70-0BB0E1047661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94" name="T - PS2">
            <a:extLst>
              <a:ext uri="{FF2B5EF4-FFF2-40B4-BE49-F238E27FC236}">
                <a16:creationId xmlns:a16="http://schemas.microsoft.com/office/drawing/2014/main" id="{EE547A7B-B3C5-B2E6-9516-1A46846BA881}"/>
              </a:ext>
            </a:extLst>
          </p:cNvPr>
          <p:cNvSpPr txBox="1"/>
          <p:nvPr/>
        </p:nvSpPr>
        <p:spPr>
          <a:xfrm>
            <a:off x="4650383" y="2588414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FB48F616-31B5-A279-AAFF-5A8786332724}"/>
              </a:ext>
            </a:extLst>
          </p:cNvPr>
          <p:cNvSpPr/>
          <p:nvPr/>
        </p:nvSpPr>
        <p:spPr>
          <a:xfrm>
            <a:off x="4192130" y="1581214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9D06FDC0-33A4-BF7C-044A-AAF8DEC50B1F}"/>
              </a:ext>
            </a:extLst>
          </p:cNvPr>
          <p:cNvGrpSpPr/>
          <p:nvPr/>
        </p:nvGrpSpPr>
        <p:grpSpPr>
          <a:xfrm flipH="1">
            <a:off x="6539636" y="2218768"/>
            <a:ext cx="469900" cy="749300"/>
            <a:chOff x="4848815" y="998159"/>
            <a:chExt cx="469900" cy="749300"/>
          </a:xfrm>
        </p:grpSpPr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D66982E8-3836-07E8-336E-1AAFFD33706F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4D0949FF-6216-FDA3-0F55-80279098BB73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91" name="T - PS2">
            <a:extLst>
              <a:ext uri="{FF2B5EF4-FFF2-40B4-BE49-F238E27FC236}">
                <a16:creationId xmlns:a16="http://schemas.microsoft.com/office/drawing/2014/main" id="{C528D0F8-A302-F747-921B-EC8C17B5C90E}"/>
              </a:ext>
            </a:extLst>
          </p:cNvPr>
          <p:cNvSpPr txBox="1"/>
          <p:nvPr/>
        </p:nvSpPr>
        <p:spPr>
          <a:xfrm>
            <a:off x="6563444" y="2596191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292" name="T - 3-4">
            <a:extLst>
              <a:ext uri="{FF2B5EF4-FFF2-40B4-BE49-F238E27FC236}">
                <a16:creationId xmlns:a16="http://schemas.microsoft.com/office/drawing/2014/main" id="{032866C3-F151-D387-0AF7-CBB192114C6E}"/>
              </a:ext>
            </a:extLst>
          </p:cNvPr>
          <p:cNvSpPr txBox="1"/>
          <p:nvPr/>
        </p:nvSpPr>
        <p:spPr>
          <a:xfrm flipH="1">
            <a:off x="4721984" y="3366051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293" name="Freeform: Shape 292">
            <a:extLst>
              <a:ext uri="{FF2B5EF4-FFF2-40B4-BE49-F238E27FC236}">
                <a16:creationId xmlns:a16="http://schemas.microsoft.com/office/drawing/2014/main" id="{E7760FA7-8000-5FF1-D1FA-25B94C3CFB0D}"/>
              </a:ext>
            </a:extLst>
          </p:cNvPr>
          <p:cNvSpPr/>
          <p:nvPr/>
        </p:nvSpPr>
        <p:spPr>
          <a:xfrm>
            <a:off x="5655703" y="2240734"/>
            <a:ext cx="681750" cy="535500"/>
          </a:xfrm>
          <a:custGeom>
            <a:avLst/>
            <a:gdLst>
              <a:gd name="connsiteX0" fmla="*/ 232410 w 232410"/>
              <a:gd name="connsiteY0" fmla="*/ 552450 h 552450"/>
              <a:gd name="connsiteX1" fmla="*/ 0 w 232410"/>
              <a:gd name="connsiteY1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2410" h="552450">
                <a:moveTo>
                  <a:pt x="232410" y="5524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oval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T - 3-4">
            <a:extLst>
              <a:ext uri="{FF2B5EF4-FFF2-40B4-BE49-F238E27FC236}">
                <a16:creationId xmlns:a16="http://schemas.microsoft.com/office/drawing/2014/main" id="{BC7E9047-CC5D-0D65-CC6E-919F1EE98FFC}"/>
              </a:ext>
            </a:extLst>
          </p:cNvPr>
          <p:cNvSpPr txBox="1"/>
          <p:nvPr/>
        </p:nvSpPr>
        <p:spPr>
          <a:xfrm>
            <a:off x="5458247" y="2133011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grpSp>
        <p:nvGrpSpPr>
          <p:cNvPr id="296" name="Group 295">
            <a:extLst>
              <a:ext uri="{FF2B5EF4-FFF2-40B4-BE49-F238E27FC236}">
                <a16:creationId xmlns:a16="http://schemas.microsoft.com/office/drawing/2014/main" id="{D6CF20FD-405D-6DD1-3C1B-4DB524690BE9}"/>
              </a:ext>
            </a:extLst>
          </p:cNvPr>
          <p:cNvGrpSpPr/>
          <p:nvPr/>
        </p:nvGrpSpPr>
        <p:grpSpPr>
          <a:xfrm>
            <a:off x="1034291" y="6189987"/>
            <a:ext cx="1161097" cy="370647"/>
            <a:chOff x="197299" y="6469670"/>
            <a:chExt cx="1161097" cy="370647"/>
          </a:xfrm>
        </p:grpSpPr>
        <p:grpSp>
          <p:nvGrpSpPr>
            <p:cNvPr id="297" name="Group 296">
              <a:extLst>
                <a:ext uri="{FF2B5EF4-FFF2-40B4-BE49-F238E27FC236}">
                  <a16:creationId xmlns:a16="http://schemas.microsoft.com/office/drawing/2014/main" id="{FB0E1FDF-8F7C-7538-F8E6-BF6046204164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299" name="Freeform: Shape 298">
                <a:extLst>
                  <a:ext uri="{FF2B5EF4-FFF2-40B4-BE49-F238E27FC236}">
                    <a16:creationId xmlns:a16="http://schemas.microsoft.com/office/drawing/2014/main" id="{FD45FDBE-FB92-937B-C288-EB069553BED9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00" name="Freeform: Shape 299">
                <a:extLst>
                  <a:ext uri="{FF2B5EF4-FFF2-40B4-BE49-F238E27FC236}">
                    <a16:creationId xmlns:a16="http://schemas.microsoft.com/office/drawing/2014/main" id="{0BD75210-66AE-BBEF-2B99-D66892D3933B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6C993093-066E-ED84-36DF-AAC4DE7A5AF3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01" name="Rectangle 300">
            <a:extLst>
              <a:ext uri="{FF2B5EF4-FFF2-40B4-BE49-F238E27FC236}">
                <a16:creationId xmlns:a16="http://schemas.microsoft.com/office/drawing/2014/main" id="{3F161F55-7B9B-C07A-E19D-25A3A6582669}"/>
              </a:ext>
            </a:extLst>
          </p:cNvPr>
          <p:cNvSpPr/>
          <p:nvPr/>
        </p:nvSpPr>
        <p:spPr>
          <a:xfrm>
            <a:off x="2165733" y="570467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2" name="Oval 301">
            <a:extLst>
              <a:ext uri="{FF2B5EF4-FFF2-40B4-BE49-F238E27FC236}">
                <a16:creationId xmlns:a16="http://schemas.microsoft.com/office/drawing/2014/main" id="{5D262B8E-A5AD-2B1E-6AB2-E2002965811D}"/>
              </a:ext>
            </a:extLst>
          </p:cNvPr>
          <p:cNvSpPr/>
          <p:nvPr/>
        </p:nvSpPr>
        <p:spPr>
          <a:xfrm>
            <a:off x="2367155" y="570467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3" name="Oval 302">
            <a:extLst>
              <a:ext uri="{FF2B5EF4-FFF2-40B4-BE49-F238E27FC236}">
                <a16:creationId xmlns:a16="http://schemas.microsoft.com/office/drawing/2014/main" id="{C23261FA-C3A7-EB43-6CAF-CA835AB1ADD8}"/>
              </a:ext>
            </a:extLst>
          </p:cNvPr>
          <p:cNvSpPr/>
          <p:nvPr/>
        </p:nvSpPr>
        <p:spPr>
          <a:xfrm>
            <a:off x="2568577" y="570467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A2EC640A-03C6-E605-B41F-736C3A1BB21C}"/>
              </a:ext>
            </a:extLst>
          </p:cNvPr>
          <p:cNvSpPr/>
          <p:nvPr/>
        </p:nvSpPr>
        <p:spPr>
          <a:xfrm>
            <a:off x="1964311" y="570467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5" name="Oval 304">
            <a:extLst>
              <a:ext uri="{FF2B5EF4-FFF2-40B4-BE49-F238E27FC236}">
                <a16:creationId xmlns:a16="http://schemas.microsoft.com/office/drawing/2014/main" id="{51D3539C-28F6-22E3-DA74-C6062D807141}"/>
              </a:ext>
            </a:extLst>
          </p:cNvPr>
          <p:cNvSpPr/>
          <p:nvPr/>
        </p:nvSpPr>
        <p:spPr>
          <a:xfrm>
            <a:off x="1762889" y="570467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6" name="Oval 305">
            <a:extLst>
              <a:ext uri="{FF2B5EF4-FFF2-40B4-BE49-F238E27FC236}">
                <a16:creationId xmlns:a16="http://schemas.microsoft.com/office/drawing/2014/main" id="{D6ACF64A-8920-1F8A-771F-00F626C41B41}"/>
              </a:ext>
            </a:extLst>
          </p:cNvPr>
          <p:cNvSpPr/>
          <p:nvPr/>
        </p:nvSpPr>
        <p:spPr>
          <a:xfrm>
            <a:off x="2165733" y="625432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E92F1F2A-4BA5-6774-34EB-2F96093B1F44}"/>
              </a:ext>
            </a:extLst>
          </p:cNvPr>
          <p:cNvSpPr/>
          <p:nvPr/>
        </p:nvSpPr>
        <p:spPr>
          <a:xfrm>
            <a:off x="2904619" y="570467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08" name="Oval 307">
            <a:extLst>
              <a:ext uri="{FF2B5EF4-FFF2-40B4-BE49-F238E27FC236}">
                <a16:creationId xmlns:a16="http://schemas.microsoft.com/office/drawing/2014/main" id="{9ABA9883-95BD-8CD8-F18E-3AC184DF6698}"/>
              </a:ext>
            </a:extLst>
          </p:cNvPr>
          <p:cNvSpPr/>
          <p:nvPr/>
        </p:nvSpPr>
        <p:spPr>
          <a:xfrm>
            <a:off x="1170767" y="586926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09" name="Oval 308">
            <a:extLst>
              <a:ext uri="{FF2B5EF4-FFF2-40B4-BE49-F238E27FC236}">
                <a16:creationId xmlns:a16="http://schemas.microsoft.com/office/drawing/2014/main" id="{3A9E13C8-A5F6-FABD-035B-0FFFC5416F49}"/>
              </a:ext>
            </a:extLst>
          </p:cNvPr>
          <p:cNvSpPr/>
          <p:nvPr/>
        </p:nvSpPr>
        <p:spPr>
          <a:xfrm>
            <a:off x="2168527" y="653118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310" name="Oval 309">
            <a:extLst>
              <a:ext uri="{FF2B5EF4-FFF2-40B4-BE49-F238E27FC236}">
                <a16:creationId xmlns:a16="http://schemas.microsoft.com/office/drawing/2014/main" id="{339F7077-1635-94E1-8E48-9A2CC9B1F0B6}"/>
              </a:ext>
            </a:extLst>
          </p:cNvPr>
          <p:cNvSpPr/>
          <p:nvPr/>
        </p:nvSpPr>
        <p:spPr>
          <a:xfrm>
            <a:off x="3614549" y="588755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11" name="Oval 310">
            <a:extLst>
              <a:ext uri="{FF2B5EF4-FFF2-40B4-BE49-F238E27FC236}">
                <a16:creationId xmlns:a16="http://schemas.microsoft.com/office/drawing/2014/main" id="{96A05AE3-F214-5840-115F-796661865210}"/>
              </a:ext>
            </a:extLst>
          </p:cNvPr>
          <p:cNvSpPr/>
          <p:nvPr/>
        </p:nvSpPr>
        <p:spPr>
          <a:xfrm>
            <a:off x="590425" y="570467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7A659B58-2CBC-A699-EA76-22DD0E93F7B7}"/>
              </a:ext>
            </a:extLst>
          </p:cNvPr>
          <p:cNvSpPr txBox="1"/>
          <p:nvPr/>
        </p:nvSpPr>
        <p:spPr>
          <a:xfrm>
            <a:off x="406021" y="386587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DICE RT FLEX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PANTHER</a:t>
            </a:r>
          </a:p>
        </p:txBody>
      </p:sp>
      <p:sp>
        <p:nvSpPr>
          <p:cNvPr id="313" name="T - 3-4">
            <a:extLst>
              <a:ext uri="{FF2B5EF4-FFF2-40B4-BE49-F238E27FC236}">
                <a16:creationId xmlns:a16="http://schemas.microsoft.com/office/drawing/2014/main" id="{4B989727-3EB0-EF5D-896D-5471A618A4E1}"/>
              </a:ext>
            </a:extLst>
          </p:cNvPr>
          <p:cNvSpPr txBox="1"/>
          <p:nvPr/>
        </p:nvSpPr>
        <p:spPr>
          <a:xfrm>
            <a:off x="2779247" y="585200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14" name="T - 3-4">
            <a:extLst>
              <a:ext uri="{FF2B5EF4-FFF2-40B4-BE49-F238E27FC236}">
                <a16:creationId xmlns:a16="http://schemas.microsoft.com/office/drawing/2014/main" id="{63FC618E-9ACD-C18B-23B9-661BF498F80D}"/>
              </a:ext>
            </a:extLst>
          </p:cNvPr>
          <p:cNvSpPr txBox="1"/>
          <p:nvPr/>
        </p:nvSpPr>
        <p:spPr>
          <a:xfrm>
            <a:off x="2734779" y="5928135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15" name="T - 3-4">
            <a:extLst>
              <a:ext uri="{FF2B5EF4-FFF2-40B4-BE49-F238E27FC236}">
                <a16:creationId xmlns:a16="http://schemas.microsoft.com/office/drawing/2014/main" id="{3DF7262E-9B41-3AB5-9850-0D6F11F42B62}"/>
              </a:ext>
            </a:extLst>
          </p:cNvPr>
          <p:cNvSpPr txBox="1"/>
          <p:nvPr/>
        </p:nvSpPr>
        <p:spPr>
          <a:xfrm flipH="1">
            <a:off x="3506514" y="603221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16" name="T - 3-4">
            <a:extLst>
              <a:ext uri="{FF2B5EF4-FFF2-40B4-BE49-F238E27FC236}">
                <a16:creationId xmlns:a16="http://schemas.microsoft.com/office/drawing/2014/main" id="{E4B8A0ED-6ECD-C224-18C3-32CBDE5D7883}"/>
              </a:ext>
            </a:extLst>
          </p:cNvPr>
          <p:cNvSpPr txBox="1"/>
          <p:nvPr/>
        </p:nvSpPr>
        <p:spPr>
          <a:xfrm flipH="1">
            <a:off x="3404348" y="6102911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17" name="T - PROG - 1">
            <a:extLst>
              <a:ext uri="{FF2B5EF4-FFF2-40B4-BE49-F238E27FC236}">
                <a16:creationId xmlns:a16="http://schemas.microsoft.com/office/drawing/2014/main" id="{A123AAE4-E66B-49ED-807D-FEC3C423F590}"/>
              </a:ext>
            </a:extLst>
          </p:cNvPr>
          <p:cNvSpPr txBox="1"/>
          <p:nvPr/>
        </p:nvSpPr>
        <p:spPr>
          <a:xfrm flipH="1">
            <a:off x="3115433" y="502716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18" name="T - PROG - 1">
            <a:extLst>
              <a:ext uri="{FF2B5EF4-FFF2-40B4-BE49-F238E27FC236}">
                <a16:creationId xmlns:a16="http://schemas.microsoft.com/office/drawing/2014/main" id="{4D81400E-1262-8426-3E26-6C32AEC74709}"/>
              </a:ext>
            </a:extLst>
          </p:cNvPr>
          <p:cNvSpPr txBox="1"/>
          <p:nvPr/>
        </p:nvSpPr>
        <p:spPr>
          <a:xfrm flipH="1">
            <a:off x="2370614" y="480977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19" name="T - 3-4">
            <a:extLst>
              <a:ext uri="{FF2B5EF4-FFF2-40B4-BE49-F238E27FC236}">
                <a16:creationId xmlns:a16="http://schemas.microsoft.com/office/drawing/2014/main" id="{08C953FD-267F-0470-6A0E-8DA3D0DBD36F}"/>
              </a:ext>
            </a:extLst>
          </p:cNvPr>
          <p:cNvSpPr txBox="1"/>
          <p:nvPr/>
        </p:nvSpPr>
        <p:spPr>
          <a:xfrm flipH="1">
            <a:off x="1023804" y="599173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20" name="T - 3-4">
            <a:extLst>
              <a:ext uri="{FF2B5EF4-FFF2-40B4-BE49-F238E27FC236}">
                <a16:creationId xmlns:a16="http://schemas.microsoft.com/office/drawing/2014/main" id="{4AB412F0-B3EA-C91D-ABB7-254E6DFBF1AA}"/>
              </a:ext>
            </a:extLst>
          </p:cNvPr>
          <p:cNvSpPr txBox="1"/>
          <p:nvPr/>
        </p:nvSpPr>
        <p:spPr>
          <a:xfrm flipH="1">
            <a:off x="1014658" y="6075941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21" name="T - PROG - 1">
            <a:extLst>
              <a:ext uri="{FF2B5EF4-FFF2-40B4-BE49-F238E27FC236}">
                <a16:creationId xmlns:a16="http://schemas.microsoft.com/office/drawing/2014/main" id="{667D3AAB-47E4-C922-EE96-2F1C277A404F}"/>
              </a:ext>
            </a:extLst>
          </p:cNvPr>
          <p:cNvSpPr txBox="1"/>
          <p:nvPr/>
        </p:nvSpPr>
        <p:spPr>
          <a:xfrm>
            <a:off x="1665399" y="496758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22" name="T - 3-4">
            <a:extLst>
              <a:ext uri="{FF2B5EF4-FFF2-40B4-BE49-F238E27FC236}">
                <a16:creationId xmlns:a16="http://schemas.microsoft.com/office/drawing/2014/main" id="{EDB40F4C-F096-1F2B-6FD7-A304E306956E}"/>
              </a:ext>
            </a:extLst>
          </p:cNvPr>
          <p:cNvSpPr txBox="1"/>
          <p:nvPr/>
        </p:nvSpPr>
        <p:spPr>
          <a:xfrm>
            <a:off x="447741" y="582366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23" name="T - 3-4">
            <a:extLst>
              <a:ext uri="{FF2B5EF4-FFF2-40B4-BE49-F238E27FC236}">
                <a16:creationId xmlns:a16="http://schemas.microsoft.com/office/drawing/2014/main" id="{0A72A839-9E08-C5FE-049E-521F26D9C1BD}"/>
              </a:ext>
            </a:extLst>
          </p:cNvPr>
          <p:cNvSpPr txBox="1"/>
          <p:nvPr/>
        </p:nvSpPr>
        <p:spPr>
          <a:xfrm>
            <a:off x="454980" y="5894359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24" name="T - PROG - 1">
            <a:extLst>
              <a:ext uri="{FF2B5EF4-FFF2-40B4-BE49-F238E27FC236}">
                <a16:creationId xmlns:a16="http://schemas.microsoft.com/office/drawing/2014/main" id="{31A6633E-1AFC-6505-D210-2C802E197CDC}"/>
              </a:ext>
            </a:extLst>
          </p:cNvPr>
          <p:cNvSpPr txBox="1"/>
          <p:nvPr/>
        </p:nvSpPr>
        <p:spPr>
          <a:xfrm flipH="1">
            <a:off x="1034205" y="485694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25" name="T - 3-4">
            <a:extLst>
              <a:ext uri="{FF2B5EF4-FFF2-40B4-BE49-F238E27FC236}">
                <a16:creationId xmlns:a16="http://schemas.microsoft.com/office/drawing/2014/main" id="{A8990F05-D52A-8CC7-5350-44EC8CDE8BF5}"/>
              </a:ext>
            </a:extLst>
          </p:cNvPr>
          <p:cNvSpPr txBox="1"/>
          <p:nvPr/>
        </p:nvSpPr>
        <p:spPr>
          <a:xfrm>
            <a:off x="2217515" y="6453139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326" name="Group 325">
            <a:extLst>
              <a:ext uri="{FF2B5EF4-FFF2-40B4-BE49-F238E27FC236}">
                <a16:creationId xmlns:a16="http://schemas.microsoft.com/office/drawing/2014/main" id="{EB1DA139-489A-5FE1-4CA2-FCC728885B62}"/>
              </a:ext>
            </a:extLst>
          </p:cNvPr>
          <p:cNvGrpSpPr/>
          <p:nvPr/>
        </p:nvGrpSpPr>
        <p:grpSpPr>
          <a:xfrm>
            <a:off x="662843" y="4945158"/>
            <a:ext cx="469900" cy="749300"/>
            <a:chOff x="4848815" y="998159"/>
            <a:chExt cx="469900" cy="749300"/>
          </a:xfrm>
        </p:grpSpPr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91B88075-604A-05D6-3CB1-785D69CED79B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FA1112EB-AA61-942C-5E05-B493A8559A34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29" name="T - PS2">
            <a:extLst>
              <a:ext uri="{FF2B5EF4-FFF2-40B4-BE49-F238E27FC236}">
                <a16:creationId xmlns:a16="http://schemas.microsoft.com/office/drawing/2014/main" id="{E19DE5B1-C39E-A753-0AAA-262878929E7C}"/>
              </a:ext>
            </a:extLst>
          </p:cNvPr>
          <p:cNvSpPr txBox="1"/>
          <p:nvPr/>
        </p:nvSpPr>
        <p:spPr>
          <a:xfrm>
            <a:off x="568717" y="5334623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330" name="Group 329">
            <a:extLst>
              <a:ext uri="{FF2B5EF4-FFF2-40B4-BE49-F238E27FC236}">
                <a16:creationId xmlns:a16="http://schemas.microsoft.com/office/drawing/2014/main" id="{23B510D2-FA93-2BD4-7603-2AAE7E31028A}"/>
              </a:ext>
            </a:extLst>
          </p:cNvPr>
          <p:cNvGrpSpPr/>
          <p:nvPr/>
        </p:nvGrpSpPr>
        <p:grpSpPr>
          <a:xfrm>
            <a:off x="1248528" y="5122400"/>
            <a:ext cx="469900" cy="749300"/>
            <a:chOff x="4848815" y="998159"/>
            <a:chExt cx="469900" cy="749300"/>
          </a:xfrm>
        </p:grpSpPr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6029BADC-0E8E-08AE-2188-4DEB5A1F6EB6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77D58393-5490-C7E3-4724-9EC2C168C1B0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33" name="T - PS2">
            <a:extLst>
              <a:ext uri="{FF2B5EF4-FFF2-40B4-BE49-F238E27FC236}">
                <a16:creationId xmlns:a16="http://schemas.microsoft.com/office/drawing/2014/main" id="{1F1B0A89-C625-BA0B-F9CF-E3A2DF2631B8}"/>
              </a:ext>
            </a:extLst>
          </p:cNvPr>
          <p:cNvSpPr txBox="1"/>
          <p:nvPr/>
        </p:nvSpPr>
        <p:spPr>
          <a:xfrm>
            <a:off x="1172061" y="551223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334" name="Rectangle 333">
            <a:extLst>
              <a:ext uri="{FF2B5EF4-FFF2-40B4-BE49-F238E27FC236}">
                <a16:creationId xmlns:a16="http://schemas.microsoft.com/office/drawing/2014/main" id="{4382C692-850B-56FE-1618-6DCD46895DEC}"/>
              </a:ext>
            </a:extLst>
          </p:cNvPr>
          <p:cNvSpPr/>
          <p:nvPr/>
        </p:nvSpPr>
        <p:spPr>
          <a:xfrm>
            <a:off x="713808" y="4505030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335" name="Group 334">
            <a:extLst>
              <a:ext uri="{FF2B5EF4-FFF2-40B4-BE49-F238E27FC236}">
                <a16:creationId xmlns:a16="http://schemas.microsoft.com/office/drawing/2014/main" id="{E57C10D8-4A07-92FE-758F-FDAC3B6E0A52}"/>
              </a:ext>
            </a:extLst>
          </p:cNvPr>
          <p:cNvGrpSpPr/>
          <p:nvPr/>
        </p:nvGrpSpPr>
        <p:grpSpPr>
          <a:xfrm flipH="1">
            <a:off x="3228954" y="5142584"/>
            <a:ext cx="469900" cy="749300"/>
            <a:chOff x="4848815" y="998159"/>
            <a:chExt cx="469900" cy="749300"/>
          </a:xfrm>
        </p:grpSpPr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587AEAA0-8F15-9204-6294-E6D7F9C35731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3C1224C8-AF16-9D9A-5004-145225179A0D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38" name="T - PS2">
            <a:extLst>
              <a:ext uri="{FF2B5EF4-FFF2-40B4-BE49-F238E27FC236}">
                <a16:creationId xmlns:a16="http://schemas.microsoft.com/office/drawing/2014/main" id="{4E61CEC4-B632-7F2B-B039-30667A26D331}"/>
              </a:ext>
            </a:extLst>
          </p:cNvPr>
          <p:cNvSpPr txBox="1"/>
          <p:nvPr/>
        </p:nvSpPr>
        <p:spPr>
          <a:xfrm>
            <a:off x="3252762" y="5520007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339" name="T - 3-4">
            <a:extLst>
              <a:ext uri="{FF2B5EF4-FFF2-40B4-BE49-F238E27FC236}">
                <a16:creationId xmlns:a16="http://schemas.microsoft.com/office/drawing/2014/main" id="{5602B95F-E110-D2D8-F9D7-3DF6BD572DDA}"/>
              </a:ext>
            </a:extLst>
          </p:cNvPr>
          <p:cNvSpPr txBox="1"/>
          <p:nvPr/>
        </p:nvSpPr>
        <p:spPr>
          <a:xfrm flipH="1">
            <a:off x="1243662" y="6289867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341" name="T - PS2">
            <a:extLst>
              <a:ext uri="{FF2B5EF4-FFF2-40B4-BE49-F238E27FC236}">
                <a16:creationId xmlns:a16="http://schemas.microsoft.com/office/drawing/2014/main" id="{566F887F-44A7-F679-3BFC-818CF853032C}"/>
              </a:ext>
            </a:extLst>
          </p:cNvPr>
          <p:cNvSpPr txBox="1"/>
          <p:nvPr/>
        </p:nvSpPr>
        <p:spPr>
          <a:xfrm>
            <a:off x="2648090" y="5705405"/>
            <a:ext cx="3321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-3-</a:t>
            </a:r>
          </a:p>
        </p:txBody>
      </p:sp>
      <p:grpSp>
        <p:nvGrpSpPr>
          <p:cNvPr id="348" name="Group 347">
            <a:extLst>
              <a:ext uri="{FF2B5EF4-FFF2-40B4-BE49-F238E27FC236}">
                <a16:creationId xmlns:a16="http://schemas.microsoft.com/office/drawing/2014/main" id="{D6A2FE0A-4DB7-58E7-1FCC-07695C3BECDB}"/>
              </a:ext>
            </a:extLst>
          </p:cNvPr>
          <p:cNvGrpSpPr/>
          <p:nvPr/>
        </p:nvGrpSpPr>
        <p:grpSpPr>
          <a:xfrm flipH="1">
            <a:off x="2520430" y="4967580"/>
            <a:ext cx="469900" cy="749300"/>
            <a:chOff x="4848815" y="998159"/>
            <a:chExt cx="469900" cy="749300"/>
          </a:xfrm>
        </p:grpSpPr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F6D9CFDC-C2CD-08F2-F744-E370DD1AD340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77E97BF7-208D-62AF-A689-3C49784C8A9A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51" name="T - PS2">
            <a:extLst>
              <a:ext uri="{FF2B5EF4-FFF2-40B4-BE49-F238E27FC236}">
                <a16:creationId xmlns:a16="http://schemas.microsoft.com/office/drawing/2014/main" id="{585CD4B5-11BB-3795-9B41-0845808665F9}"/>
              </a:ext>
            </a:extLst>
          </p:cNvPr>
          <p:cNvSpPr txBox="1"/>
          <p:nvPr/>
        </p:nvSpPr>
        <p:spPr>
          <a:xfrm>
            <a:off x="2550899" y="5340791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352" name="Group 351">
            <a:extLst>
              <a:ext uri="{FF2B5EF4-FFF2-40B4-BE49-F238E27FC236}">
                <a16:creationId xmlns:a16="http://schemas.microsoft.com/office/drawing/2014/main" id="{55EAB128-96D8-96D7-079E-D19850527F82}"/>
              </a:ext>
            </a:extLst>
          </p:cNvPr>
          <p:cNvGrpSpPr/>
          <p:nvPr/>
        </p:nvGrpSpPr>
        <p:grpSpPr>
          <a:xfrm>
            <a:off x="4458901" y="6188952"/>
            <a:ext cx="1161097" cy="370647"/>
            <a:chOff x="197299" y="6469670"/>
            <a:chExt cx="1161097" cy="370647"/>
          </a:xfrm>
        </p:grpSpPr>
        <p:grpSp>
          <p:nvGrpSpPr>
            <p:cNvPr id="353" name="Group 352">
              <a:extLst>
                <a:ext uri="{FF2B5EF4-FFF2-40B4-BE49-F238E27FC236}">
                  <a16:creationId xmlns:a16="http://schemas.microsoft.com/office/drawing/2014/main" id="{E104C8F6-2F27-64B9-E07C-65C8D67A7E3E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355" name="Freeform: Shape 354">
                <a:extLst>
                  <a:ext uri="{FF2B5EF4-FFF2-40B4-BE49-F238E27FC236}">
                    <a16:creationId xmlns:a16="http://schemas.microsoft.com/office/drawing/2014/main" id="{CD537562-66B8-BD2F-EB77-C9C674F660DB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56" name="Freeform: Shape 355">
                <a:extLst>
                  <a:ext uri="{FF2B5EF4-FFF2-40B4-BE49-F238E27FC236}">
                    <a16:creationId xmlns:a16="http://schemas.microsoft.com/office/drawing/2014/main" id="{3717449B-94EA-89F9-B796-C210A68F9ABB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86D268B3-D24D-0546-8DA4-FD38C7A97595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57" name="Rectangle 356">
            <a:extLst>
              <a:ext uri="{FF2B5EF4-FFF2-40B4-BE49-F238E27FC236}">
                <a16:creationId xmlns:a16="http://schemas.microsoft.com/office/drawing/2014/main" id="{0FA34014-C6E2-390F-468D-A8C93657084B}"/>
              </a:ext>
            </a:extLst>
          </p:cNvPr>
          <p:cNvSpPr/>
          <p:nvPr/>
        </p:nvSpPr>
        <p:spPr>
          <a:xfrm>
            <a:off x="5590343" y="5703638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8" name="Oval 357">
            <a:extLst>
              <a:ext uri="{FF2B5EF4-FFF2-40B4-BE49-F238E27FC236}">
                <a16:creationId xmlns:a16="http://schemas.microsoft.com/office/drawing/2014/main" id="{8FC13FAE-53B3-7D65-987C-419D3367207E}"/>
              </a:ext>
            </a:extLst>
          </p:cNvPr>
          <p:cNvSpPr/>
          <p:nvPr/>
        </p:nvSpPr>
        <p:spPr>
          <a:xfrm>
            <a:off x="5791765" y="570363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9" name="Oval 358">
            <a:extLst>
              <a:ext uri="{FF2B5EF4-FFF2-40B4-BE49-F238E27FC236}">
                <a16:creationId xmlns:a16="http://schemas.microsoft.com/office/drawing/2014/main" id="{A3657AE9-81B4-6CB7-81F6-A408BFE17B9D}"/>
              </a:ext>
            </a:extLst>
          </p:cNvPr>
          <p:cNvSpPr/>
          <p:nvPr/>
        </p:nvSpPr>
        <p:spPr>
          <a:xfrm>
            <a:off x="5993187" y="570363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0" name="Oval 359">
            <a:extLst>
              <a:ext uri="{FF2B5EF4-FFF2-40B4-BE49-F238E27FC236}">
                <a16:creationId xmlns:a16="http://schemas.microsoft.com/office/drawing/2014/main" id="{7F7B3397-9426-26F8-BB79-66D0A356A1D1}"/>
              </a:ext>
            </a:extLst>
          </p:cNvPr>
          <p:cNvSpPr/>
          <p:nvPr/>
        </p:nvSpPr>
        <p:spPr>
          <a:xfrm>
            <a:off x="5388921" y="570363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1" name="Oval 360">
            <a:extLst>
              <a:ext uri="{FF2B5EF4-FFF2-40B4-BE49-F238E27FC236}">
                <a16:creationId xmlns:a16="http://schemas.microsoft.com/office/drawing/2014/main" id="{57227790-5E5C-7EFB-7825-0E7655D26F60}"/>
              </a:ext>
            </a:extLst>
          </p:cNvPr>
          <p:cNvSpPr/>
          <p:nvPr/>
        </p:nvSpPr>
        <p:spPr>
          <a:xfrm>
            <a:off x="5187499" y="570363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2" name="Oval 361">
            <a:extLst>
              <a:ext uri="{FF2B5EF4-FFF2-40B4-BE49-F238E27FC236}">
                <a16:creationId xmlns:a16="http://schemas.microsoft.com/office/drawing/2014/main" id="{8C562BF9-A011-A705-0BCA-6E7B27F718D6}"/>
              </a:ext>
            </a:extLst>
          </p:cNvPr>
          <p:cNvSpPr/>
          <p:nvPr/>
        </p:nvSpPr>
        <p:spPr>
          <a:xfrm>
            <a:off x="5590343" y="625329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63" name="Oval 362">
            <a:extLst>
              <a:ext uri="{FF2B5EF4-FFF2-40B4-BE49-F238E27FC236}">
                <a16:creationId xmlns:a16="http://schemas.microsoft.com/office/drawing/2014/main" id="{65EBEB9A-0DCA-8286-D8D0-D84BD9F79EE0}"/>
              </a:ext>
            </a:extLst>
          </p:cNvPr>
          <p:cNvSpPr/>
          <p:nvPr/>
        </p:nvSpPr>
        <p:spPr>
          <a:xfrm>
            <a:off x="6532429" y="5703638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64" name="Oval 363">
            <a:extLst>
              <a:ext uri="{FF2B5EF4-FFF2-40B4-BE49-F238E27FC236}">
                <a16:creationId xmlns:a16="http://schemas.microsoft.com/office/drawing/2014/main" id="{5D6F79E5-5A19-8FDE-6108-688FF0CF6C6C}"/>
              </a:ext>
            </a:extLst>
          </p:cNvPr>
          <p:cNvSpPr/>
          <p:nvPr/>
        </p:nvSpPr>
        <p:spPr>
          <a:xfrm>
            <a:off x="4651257" y="5868230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65" name="Oval 364">
            <a:extLst>
              <a:ext uri="{FF2B5EF4-FFF2-40B4-BE49-F238E27FC236}">
                <a16:creationId xmlns:a16="http://schemas.microsoft.com/office/drawing/2014/main" id="{78901D86-B9AC-FFEA-4256-B70DAB270015}"/>
              </a:ext>
            </a:extLst>
          </p:cNvPr>
          <p:cNvSpPr/>
          <p:nvPr/>
        </p:nvSpPr>
        <p:spPr>
          <a:xfrm>
            <a:off x="5593137" y="6530154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366" name="Oval 365">
            <a:extLst>
              <a:ext uri="{FF2B5EF4-FFF2-40B4-BE49-F238E27FC236}">
                <a16:creationId xmlns:a16="http://schemas.microsoft.com/office/drawing/2014/main" id="{45F00CA8-D0A2-592F-3053-A5D20C48E96B}"/>
              </a:ext>
            </a:extLst>
          </p:cNvPr>
          <p:cNvSpPr/>
          <p:nvPr/>
        </p:nvSpPr>
        <p:spPr>
          <a:xfrm>
            <a:off x="7095039" y="5886518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67" name="Oval 366">
            <a:extLst>
              <a:ext uri="{FF2B5EF4-FFF2-40B4-BE49-F238E27FC236}">
                <a16:creationId xmlns:a16="http://schemas.microsoft.com/office/drawing/2014/main" id="{5BD89BA4-C798-83C7-3DBB-A043B8DE414A}"/>
              </a:ext>
            </a:extLst>
          </p:cNvPr>
          <p:cNvSpPr/>
          <p:nvPr/>
        </p:nvSpPr>
        <p:spPr>
          <a:xfrm>
            <a:off x="4070915" y="5703638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368" name="TextBox 367">
            <a:extLst>
              <a:ext uri="{FF2B5EF4-FFF2-40B4-BE49-F238E27FC236}">
                <a16:creationId xmlns:a16="http://schemas.microsoft.com/office/drawing/2014/main" id="{D3FD75E8-AAA8-B022-FA8B-91D5779F1026}"/>
              </a:ext>
            </a:extLst>
          </p:cNvPr>
          <p:cNvSpPr txBox="1"/>
          <p:nvPr/>
        </p:nvSpPr>
        <p:spPr>
          <a:xfrm>
            <a:off x="3886511" y="3864837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[10] DBLS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PANTHER</a:t>
            </a:r>
          </a:p>
        </p:txBody>
      </p:sp>
      <p:sp>
        <p:nvSpPr>
          <p:cNvPr id="369" name="T - 3-4">
            <a:extLst>
              <a:ext uri="{FF2B5EF4-FFF2-40B4-BE49-F238E27FC236}">
                <a16:creationId xmlns:a16="http://schemas.microsoft.com/office/drawing/2014/main" id="{5BECA735-532C-A84C-DFC9-866907F332A0}"/>
              </a:ext>
            </a:extLst>
          </p:cNvPr>
          <p:cNvSpPr txBox="1"/>
          <p:nvPr/>
        </p:nvSpPr>
        <p:spPr>
          <a:xfrm>
            <a:off x="6407057" y="585097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70" name="T - 3-4">
            <a:extLst>
              <a:ext uri="{FF2B5EF4-FFF2-40B4-BE49-F238E27FC236}">
                <a16:creationId xmlns:a16="http://schemas.microsoft.com/office/drawing/2014/main" id="{C0F4D7AB-58C2-B8BB-A867-7639279976CD}"/>
              </a:ext>
            </a:extLst>
          </p:cNvPr>
          <p:cNvSpPr txBox="1"/>
          <p:nvPr/>
        </p:nvSpPr>
        <p:spPr>
          <a:xfrm>
            <a:off x="6362589" y="5927100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71" name="T - 3-4">
            <a:extLst>
              <a:ext uri="{FF2B5EF4-FFF2-40B4-BE49-F238E27FC236}">
                <a16:creationId xmlns:a16="http://schemas.microsoft.com/office/drawing/2014/main" id="{E6930274-AB42-694E-5A5F-C44A30D5A9C5}"/>
              </a:ext>
            </a:extLst>
          </p:cNvPr>
          <p:cNvSpPr txBox="1"/>
          <p:nvPr/>
        </p:nvSpPr>
        <p:spPr>
          <a:xfrm flipH="1">
            <a:off x="6987004" y="6031182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72" name="T - 3-4">
            <a:extLst>
              <a:ext uri="{FF2B5EF4-FFF2-40B4-BE49-F238E27FC236}">
                <a16:creationId xmlns:a16="http://schemas.microsoft.com/office/drawing/2014/main" id="{E3EB0187-AB72-03F2-4025-3B51EAF91783}"/>
              </a:ext>
            </a:extLst>
          </p:cNvPr>
          <p:cNvSpPr txBox="1"/>
          <p:nvPr/>
        </p:nvSpPr>
        <p:spPr>
          <a:xfrm flipH="1">
            <a:off x="6884838" y="6101876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73" name="T - PROG - 1">
            <a:extLst>
              <a:ext uri="{FF2B5EF4-FFF2-40B4-BE49-F238E27FC236}">
                <a16:creationId xmlns:a16="http://schemas.microsoft.com/office/drawing/2014/main" id="{1AD27DCF-1429-CF4A-2010-70BBAA080E0A}"/>
              </a:ext>
            </a:extLst>
          </p:cNvPr>
          <p:cNvSpPr txBox="1"/>
          <p:nvPr/>
        </p:nvSpPr>
        <p:spPr>
          <a:xfrm flipH="1">
            <a:off x="6595923" y="502613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74" name="T - PROG - 1">
            <a:extLst>
              <a:ext uri="{FF2B5EF4-FFF2-40B4-BE49-F238E27FC236}">
                <a16:creationId xmlns:a16="http://schemas.microsoft.com/office/drawing/2014/main" id="{353C6A49-44D8-3E12-A98B-55F5A5D6F61E}"/>
              </a:ext>
            </a:extLst>
          </p:cNvPr>
          <p:cNvSpPr txBox="1"/>
          <p:nvPr/>
        </p:nvSpPr>
        <p:spPr>
          <a:xfrm flipH="1">
            <a:off x="5998424" y="480873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75" name="T - 3-4">
            <a:extLst>
              <a:ext uri="{FF2B5EF4-FFF2-40B4-BE49-F238E27FC236}">
                <a16:creationId xmlns:a16="http://schemas.microsoft.com/office/drawing/2014/main" id="{D8A0FD42-909B-0254-74A4-8FF660EDDF9D}"/>
              </a:ext>
            </a:extLst>
          </p:cNvPr>
          <p:cNvSpPr txBox="1"/>
          <p:nvPr/>
        </p:nvSpPr>
        <p:spPr>
          <a:xfrm flipH="1">
            <a:off x="4504294" y="5990704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76" name="T - 3-4">
            <a:extLst>
              <a:ext uri="{FF2B5EF4-FFF2-40B4-BE49-F238E27FC236}">
                <a16:creationId xmlns:a16="http://schemas.microsoft.com/office/drawing/2014/main" id="{25ED7D82-A1BE-9EAC-7A5C-F3A6066FBC9B}"/>
              </a:ext>
            </a:extLst>
          </p:cNvPr>
          <p:cNvSpPr txBox="1"/>
          <p:nvPr/>
        </p:nvSpPr>
        <p:spPr>
          <a:xfrm flipH="1">
            <a:off x="4495148" y="6074906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77" name="T - PROG - 1">
            <a:extLst>
              <a:ext uri="{FF2B5EF4-FFF2-40B4-BE49-F238E27FC236}">
                <a16:creationId xmlns:a16="http://schemas.microsoft.com/office/drawing/2014/main" id="{842B5918-7147-8DBD-1B79-147725471FC6}"/>
              </a:ext>
            </a:extLst>
          </p:cNvPr>
          <p:cNvSpPr txBox="1"/>
          <p:nvPr/>
        </p:nvSpPr>
        <p:spPr>
          <a:xfrm>
            <a:off x="5145889" y="496654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78" name="T - 3-4">
            <a:extLst>
              <a:ext uri="{FF2B5EF4-FFF2-40B4-BE49-F238E27FC236}">
                <a16:creationId xmlns:a16="http://schemas.microsoft.com/office/drawing/2014/main" id="{43E1D41B-4AAE-04CB-D4F0-9AE9DBF025AB}"/>
              </a:ext>
            </a:extLst>
          </p:cNvPr>
          <p:cNvSpPr txBox="1"/>
          <p:nvPr/>
        </p:nvSpPr>
        <p:spPr>
          <a:xfrm>
            <a:off x="3928231" y="582263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79" name="T - 3-4">
            <a:extLst>
              <a:ext uri="{FF2B5EF4-FFF2-40B4-BE49-F238E27FC236}">
                <a16:creationId xmlns:a16="http://schemas.microsoft.com/office/drawing/2014/main" id="{019C19F0-3819-1BB5-9A5C-21EA8C3D8316}"/>
              </a:ext>
            </a:extLst>
          </p:cNvPr>
          <p:cNvSpPr txBox="1"/>
          <p:nvPr/>
        </p:nvSpPr>
        <p:spPr>
          <a:xfrm>
            <a:off x="3935470" y="5893324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80" name="T - PROG - 1">
            <a:extLst>
              <a:ext uri="{FF2B5EF4-FFF2-40B4-BE49-F238E27FC236}">
                <a16:creationId xmlns:a16="http://schemas.microsoft.com/office/drawing/2014/main" id="{B4E41161-C469-8D00-2A11-386A16C07BB3}"/>
              </a:ext>
            </a:extLst>
          </p:cNvPr>
          <p:cNvSpPr txBox="1"/>
          <p:nvPr/>
        </p:nvSpPr>
        <p:spPr>
          <a:xfrm flipH="1">
            <a:off x="4514695" y="485590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81" name="T - 3-4">
            <a:extLst>
              <a:ext uri="{FF2B5EF4-FFF2-40B4-BE49-F238E27FC236}">
                <a16:creationId xmlns:a16="http://schemas.microsoft.com/office/drawing/2014/main" id="{B4F1A28D-3BCE-8701-04EA-FD2F789956F9}"/>
              </a:ext>
            </a:extLst>
          </p:cNvPr>
          <p:cNvSpPr txBox="1"/>
          <p:nvPr/>
        </p:nvSpPr>
        <p:spPr>
          <a:xfrm>
            <a:off x="5642125" y="6452104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382" name="Group 381">
            <a:extLst>
              <a:ext uri="{FF2B5EF4-FFF2-40B4-BE49-F238E27FC236}">
                <a16:creationId xmlns:a16="http://schemas.microsoft.com/office/drawing/2014/main" id="{E4FCE8F0-487C-B572-FCD0-F490116BE699}"/>
              </a:ext>
            </a:extLst>
          </p:cNvPr>
          <p:cNvGrpSpPr/>
          <p:nvPr/>
        </p:nvGrpSpPr>
        <p:grpSpPr>
          <a:xfrm>
            <a:off x="4143333" y="4944123"/>
            <a:ext cx="469900" cy="749300"/>
            <a:chOff x="4848815" y="998159"/>
            <a:chExt cx="469900" cy="749300"/>
          </a:xfrm>
        </p:grpSpPr>
        <p:sp>
          <p:nvSpPr>
            <p:cNvPr id="383" name="Freeform: Shape 382">
              <a:extLst>
                <a:ext uri="{FF2B5EF4-FFF2-40B4-BE49-F238E27FC236}">
                  <a16:creationId xmlns:a16="http://schemas.microsoft.com/office/drawing/2014/main" id="{B4CE6413-71B7-B195-A869-37BEF7F16C81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84" name="Freeform: Shape 383">
              <a:extLst>
                <a:ext uri="{FF2B5EF4-FFF2-40B4-BE49-F238E27FC236}">
                  <a16:creationId xmlns:a16="http://schemas.microsoft.com/office/drawing/2014/main" id="{EBCCBD20-BE13-3046-6A34-6E296E62D0BA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85" name="T - PS2">
            <a:extLst>
              <a:ext uri="{FF2B5EF4-FFF2-40B4-BE49-F238E27FC236}">
                <a16:creationId xmlns:a16="http://schemas.microsoft.com/office/drawing/2014/main" id="{5726F5CE-BDA2-5816-2889-780E6BE3A101}"/>
              </a:ext>
            </a:extLst>
          </p:cNvPr>
          <p:cNvSpPr txBox="1"/>
          <p:nvPr/>
        </p:nvSpPr>
        <p:spPr>
          <a:xfrm>
            <a:off x="4049207" y="5333588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386" name="Group 385">
            <a:extLst>
              <a:ext uri="{FF2B5EF4-FFF2-40B4-BE49-F238E27FC236}">
                <a16:creationId xmlns:a16="http://schemas.microsoft.com/office/drawing/2014/main" id="{B5158FDA-3903-33A5-595C-8CDD5DFBA283}"/>
              </a:ext>
            </a:extLst>
          </p:cNvPr>
          <p:cNvGrpSpPr/>
          <p:nvPr/>
        </p:nvGrpSpPr>
        <p:grpSpPr>
          <a:xfrm>
            <a:off x="4729018" y="5121365"/>
            <a:ext cx="469900" cy="749300"/>
            <a:chOff x="4848815" y="998159"/>
            <a:chExt cx="469900" cy="749300"/>
          </a:xfrm>
        </p:grpSpPr>
        <p:sp>
          <p:nvSpPr>
            <p:cNvPr id="387" name="Freeform: Shape 386">
              <a:extLst>
                <a:ext uri="{FF2B5EF4-FFF2-40B4-BE49-F238E27FC236}">
                  <a16:creationId xmlns:a16="http://schemas.microsoft.com/office/drawing/2014/main" id="{54475B10-7FA7-1CBE-69B4-DBA41055B94D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88" name="Freeform: Shape 387">
              <a:extLst>
                <a:ext uri="{FF2B5EF4-FFF2-40B4-BE49-F238E27FC236}">
                  <a16:creationId xmlns:a16="http://schemas.microsoft.com/office/drawing/2014/main" id="{02FF2BB5-FF94-4B06-92B1-C3A7CF1CFEDA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89" name="T - PS2">
            <a:extLst>
              <a:ext uri="{FF2B5EF4-FFF2-40B4-BE49-F238E27FC236}">
                <a16:creationId xmlns:a16="http://schemas.microsoft.com/office/drawing/2014/main" id="{68F44D6F-B930-13A2-74E0-C4BEDDC6F487}"/>
              </a:ext>
            </a:extLst>
          </p:cNvPr>
          <p:cNvSpPr txBox="1"/>
          <p:nvPr/>
        </p:nvSpPr>
        <p:spPr>
          <a:xfrm>
            <a:off x="4652551" y="5511195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D0F5C5D9-42F6-68DE-2E27-2752142C6ECB}"/>
              </a:ext>
            </a:extLst>
          </p:cNvPr>
          <p:cNvSpPr/>
          <p:nvPr/>
        </p:nvSpPr>
        <p:spPr>
          <a:xfrm>
            <a:off x="4194298" y="4503995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391" name="Group 390">
            <a:extLst>
              <a:ext uri="{FF2B5EF4-FFF2-40B4-BE49-F238E27FC236}">
                <a16:creationId xmlns:a16="http://schemas.microsoft.com/office/drawing/2014/main" id="{3652D2F4-472F-293A-0647-F4F844E43604}"/>
              </a:ext>
            </a:extLst>
          </p:cNvPr>
          <p:cNvGrpSpPr/>
          <p:nvPr/>
        </p:nvGrpSpPr>
        <p:grpSpPr>
          <a:xfrm flipH="1">
            <a:off x="6709444" y="5141549"/>
            <a:ext cx="469900" cy="749300"/>
            <a:chOff x="4848815" y="998159"/>
            <a:chExt cx="469900" cy="749300"/>
          </a:xfrm>
        </p:grpSpPr>
        <p:sp>
          <p:nvSpPr>
            <p:cNvPr id="392" name="Freeform: Shape 391">
              <a:extLst>
                <a:ext uri="{FF2B5EF4-FFF2-40B4-BE49-F238E27FC236}">
                  <a16:creationId xmlns:a16="http://schemas.microsoft.com/office/drawing/2014/main" id="{4C41E7C4-30B6-D0DF-9436-E0A7F5E19338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93" name="Freeform: Shape 392">
              <a:extLst>
                <a:ext uri="{FF2B5EF4-FFF2-40B4-BE49-F238E27FC236}">
                  <a16:creationId xmlns:a16="http://schemas.microsoft.com/office/drawing/2014/main" id="{47491C72-2C84-67B1-E427-87AB8EC873B2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94" name="T - PS2">
            <a:extLst>
              <a:ext uri="{FF2B5EF4-FFF2-40B4-BE49-F238E27FC236}">
                <a16:creationId xmlns:a16="http://schemas.microsoft.com/office/drawing/2014/main" id="{F72A3529-B187-F097-323B-927D9707D5DC}"/>
              </a:ext>
            </a:extLst>
          </p:cNvPr>
          <p:cNvSpPr txBox="1"/>
          <p:nvPr/>
        </p:nvSpPr>
        <p:spPr>
          <a:xfrm>
            <a:off x="6733252" y="5518972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395" name="T - 3-4">
            <a:extLst>
              <a:ext uri="{FF2B5EF4-FFF2-40B4-BE49-F238E27FC236}">
                <a16:creationId xmlns:a16="http://schemas.microsoft.com/office/drawing/2014/main" id="{022102B0-41C7-5F32-A290-8A73317E9E9F}"/>
              </a:ext>
            </a:extLst>
          </p:cNvPr>
          <p:cNvSpPr txBox="1"/>
          <p:nvPr/>
        </p:nvSpPr>
        <p:spPr>
          <a:xfrm flipH="1">
            <a:off x="4668272" y="6288832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grpSp>
        <p:nvGrpSpPr>
          <p:cNvPr id="397" name="Group 396">
            <a:extLst>
              <a:ext uri="{FF2B5EF4-FFF2-40B4-BE49-F238E27FC236}">
                <a16:creationId xmlns:a16="http://schemas.microsoft.com/office/drawing/2014/main" id="{EEE37BF6-E183-9D0B-14B5-B35CA31D1BAD}"/>
              </a:ext>
            </a:extLst>
          </p:cNvPr>
          <p:cNvGrpSpPr/>
          <p:nvPr/>
        </p:nvGrpSpPr>
        <p:grpSpPr>
          <a:xfrm flipH="1">
            <a:off x="6148240" y="4966545"/>
            <a:ext cx="469900" cy="749300"/>
            <a:chOff x="4848815" y="998159"/>
            <a:chExt cx="469900" cy="749300"/>
          </a:xfrm>
        </p:grpSpPr>
        <p:sp>
          <p:nvSpPr>
            <p:cNvPr id="398" name="Freeform: Shape 397">
              <a:extLst>
                <a:ext uri="{FF2B5EF4-FFF2-40B4-BE49-F238E27FC236}">
                  <a16:creationId xmlns:a16="http://schemas.microsoft.com/office/drawing/2014/main" id="{7A7AD6D4-85E7-DFC1-D4A5-353AA4F06D82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99" name="Freeform: Shape 398">
              <a:extLst>
                <a:ext uri="{FF2B5EF4-FFF2-40B4-BE49-F238E27FC236}">
                  <a16:creationId xmlns:a16="http://schemas.microsoft.com/office/drawing/2014/main" id="{C59CA60C-C54A-B888-FE59-B7F676F00623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00" name="T - PS2">
            <a:extLst>
              <a:ext uri="{FF2B5EF4-FFF2-40B4-BE49-F238E27FC236}">
                <a16:creationId xmlns:a16="http://schemas.microsoft.com/office/drawing/2014/main" id="{E9EA431B-4D34-B918-C6D1-499C3B9CEF17}"/>
              </a:ext>
            </a:extLst>
          </p:cNvPr>
          <p:cNvSpPr txBox="1"/>
          <p:nvPr/>
        </p:nvSpPr>
        <p:spPr>
          <a:xfrm>
            <a:off x="6178709" y="5339756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401" name="Group 400">
            <a:extLst>
              <a:ext uri="{FF2B5EF4-FFF2-40B4-BE49-F238E27FC236}">
                <a16:creationId xmlns:a16="http://schemas.microsoft.com/office/drawing/2014/main" id="{EE6DF34E-CBB6-AF0E-7A5A-6ACEA669C035}"/>
              </a:ext>
            </a:extLst>
          </p:cNvPr>
          <p:cNvGrpSpPr/>
          <p:nvPr/>
        </p:nvGrpSpPr>
        <p:grpSpPr>
          <a:xfrm>
            <a:off x="636471" y="9122953"/>
            <a:ext cx="1161097" cy="370647"/>
            <a:chOff x="197299" y="6469670"/>
            <a:chExt cx="1161097" cy="370647"/>
          </a:xfrm>
        </p:grpSpPr>
        <p:grpSp>
          <p:nvGrpSpPr>
            <p:cNvPr id="402" name="Group 401">
              <a:extLst>
                <a:ext uri="{FF2B5EF4-FFF2-40B4-BE49-F238E27FC236}">
                  <a16:creationId xmlns:a16="http://schemas.microsoft.com/office/drawing/2014/main" id="{2971FE1F-7E07-6B0C-2942-473025252041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404" name="Freeform: Shape 403">
                <a:extLst>
                  <a:ext uri="{FF2B5EF4-FFF2-40B4-BE49-F238E27FC236}">
                    <a16:creationId xmlns:a16="http://schemas.microsoft.com/office/drawing/2014/main" id="{9828D174-0F42-7BCB-2FF5-1A57687776D9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405" name="Freeform: Shape 404">
                <a:extLst>
                  <a:ext uri="{FF2B5EF4-FFF2-40B4-BE49-F238E27FC236}">
                    <a16:creationId xmlns:a16="http://schemas.microsoft.com/office/drawing/2014/main" id="{7BD31DCE-902F-5DC2-BD7D-9B622D9C6655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403" name="Freeform: Shape 402">
              <a:extLst>
                <a:ext uri="{FF2B5EF4-FFF2-40B4-BE49-F238E27FC236}">
                  <a16:creationId xmlns:a16="http://schemas.microsoft.com/office/drawing/2014/main" id="{09E2B197-E3E2-3458-3F31-B727616947AC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06" name="Rectangle 405">
            <a:extLst>
              <a:ext uri="{FF2B5EF4-FFF2-40B4-BE49-F238E27FC236}">
                <a16:creationId xmlns:a16="http://schemas.microsoft.com/office/drawing/2014/main" id="{ACC28492-10CF-46BB-F386-047C6269410F}"/>
              </a:ext>
            </a:extLst>
          </p:cNvPr>
          <p:cNvSpPr/>
          <p:nvPr/>
        </p:nvSpPr>
        <p:spPr>
          <a:xfrm>
            <a:off x="1767913" y="8637639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7" name="Oval 406">
            <a:extLst>
              <a:ext uri="{FF2B5EF4-FFF2-40B4-BE49-F238E27FC236}">
                <a16:creationId xmlns:a16="http://schemas.microsoft.com/office/drawing/2014/main" id="{F3CB3418-11FC-7F38-FD80-7FEDC1052EE9}"/>
              </a:ext>
            </a:extLst>
          </p:cNvPr>
          <p:cNvSpPr/>
          <p:nvPr/>
        </p:nvSpPr>
        <p:spPr>
          <a:xfrm>
            <a:off x="1969335" y="86376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8" name="Oval 407">
            <a:extLst>
              <a:ext uri="{FF2B5EF4-FFF2-40B4-BE49-F238E27FC236}">
                <a16:creationId xmlns:a16="http://schemas.microsoft.com/office/drawing/2014/main" id="{731BE6C6-7527-1EFB-0180-E4EB832783EA}"/>
              </a:ext>
            </a:extLst>
          </p:cNvPr>
          <p:cNvSpPr/>
          <p:nvPr/>
        </p:nvSpPr>
        <p:spPr>
          <a:xfrm>
            <a:off x="2170757" y="86376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9" name="Oval 408">
            <a:extLst>
              <a:ext uri="{FF2B5EF4-FFF2-40B4-BE49-F238E27FC236}">
                <a16:creationId xmlns:a16="http://schemas.microsoft.com/office/drawing/2014/main" id="{B61DD50F-1623-ADC4-F2FC-DABA01D46D39}"/>
              </a:ext>
            </a:extLst>
          </p:cNvPr>
          <p:cNvSpPr/>
          <p:nvPr/>
        </p:nvSpPr>
        <p:spPr>
          <a:xfrm>
            <a:off x="1566491" y="86376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0" name="Oval 409">
            <a:extLst>
              <a:ext uri="{FF2B5EF4-FFF2-40B4-BE49-F238E27FC236}">
                <a16:creationId xmlns:a16="http://schemas.microsoft.com/office/drawing/2014/main" id="{6E44364E-1AB6-A70A-C3A3-2CB0C943B110}"/>
              </a:ext>
            </a:extLst>
          </p:cNvPr>
          <p:cNvSpPr/>
          <p:nvPr/>
        </p:nvSpPr>
        <p:spPr>
          <a:xfrm>
            <a:off x="1365069" y="86376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11" name="Oval 410">
            <a:extLst>
              <a:ext uri="{FF2B5EF4-FFF2-40B4-BE49-F238E27FC236}">
                <a16:creationId xmlns:a16="http://schemas.microsoft.com/office/drawing/2014/main" id="{B333D951-E904-66DA-8968-5131846B0FEF}"/>
              </a:ext>
            </a:extLst>
          </p:cNvPr>
          <p:cNvSpPr/>
          <p:nvPr/>
        </p:nvSpPr>
        <p:spPr>
          <a:xfrm>
            <a:off x="1767913" y="918729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2" name="Oval 411">
            <a:extLst>
              <a:ext uri="{FF2B5EF4-FFF2-40B4-BE49-F238E27FC236}">
                <a16:creationId xmlns:a16="http://schemas.microsoft.com/office/drawing/2014/main" id="{7673A2BB-3F48-4108-F6FD-A2F14E0FFC3E}"/>
              </a:ext>
            </a:extLst>
          </p:cNvPr>
          <p:cNvSpPr/>
          <p:nvPr/>
        </p:nvSpPr>
        <p:spPr>
          <a:xfrm>
            <a:off x="2372179" y="8637639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13" name="Oval 412">
            <a:extLst>
              <a:ext uri="{FF2B5EF4-FFF2-40B4-BE49-F238E27FC236}">
                <a16:creationId xmlns:a16="http://schemas.microsoft.com/office/drawing/2014/main" id="{813D8764-6B53-4C3F-B9A5-58AC6605202E}"/>
              </a:ext>
            </a:extLst>
          </p:cNvPr>
          <p:cNvSpPr/>
          <p:nvPr/>
        </p:nvSpPr>
        <p:spPr>
          <a:xfrm>
            <a:off x="2895091" y="8802231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14" name="Oval 413">
            <a:extLst>
              <a:ext uri="{FF2B5EF4-FFF2-40B4-BE49-F238E27FC236}">
                <a16:creationId xmlns:a16="http://schemas.microsoft.com/office/drawing/2014/main" id="{443A6E91-1206-5BB2-4CB9-F39F1C187034}"/>
              </a:ext>
            </a:extLst>
          </p:cNvPr>
          <p:cNvSpPr/>
          <p:nvPr/>
        </p:nvSpPr>
        <p:spPr>
          <a:xfrm>
            <a:off x="1770707" y="9464155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15" name="Oval 414">
            <a:extLst>
              <a:ext uri="{FF2B5EF4-FFF2-40B4-BE49-F238E27FC236}">
                <a16:creationId xmlns:a16="http://schemas.microsoft.com/office/drawing/2014/main" id="{23777F64-1C8E-2535-C455-AEE242AFE37A}"/>
              </a:ext>
            </a:extLst>
          </p:cNvPr>
          <p:cNvSpPr/>
          <p:nvPr/>
        </p:nvSpPr>
        <p:spPr>
          <a:xfrm>
            <a:off x="3445329" y="8820519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16" name="Oval 415">
            <a:extLst>
              <a:ext uri="{FF2B5EF4-FFF2-40B4-BE49-F238E27FC236}">
                <a16:creationId xmlns:a16="http://schemas.microsoft.com/office/drawing/2014/main" id="{00450C7B-6FD7-3BD1-1000-899CF2777690}"/>
              </a:ext>
            </a:extLst>
          </p:cNvPr>
          <p:cNvSpPr/>
          <p:nvPr/>
        </p:nvSpPr>
        <p:spPr>
          <a:xfrm>
            <a:off x="588845" y="8637639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17" name="TextBox 416">
            <a:extLst>
              <a:ext uri="{FF2B5EF4-FFF2-40B4-BE49-F238E27FC236}">
                <a16:creationId xmlns:a16="http://schemas.microsoft.com/office/drawing/2014/main" id="{1DB0A860-B5A5-507B-8540-8652530AE5AA}"/>
              </a:ext>
            </a:extLst>
          </p:cNvPr>
          <p:cNvSpPr txBox="1"/>
          <p:nvPr/>
        </p:nvSpPr>
        <p:spPr>
          <a:xfrm>
            <a:off x="404441" y="6798838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PANTHER OVER</a:t>
            </a:r>
          </a:p>
        </p:txBody>
      </p:sp>
      <p:sp>
        <p:nvSpPr>
          <p:cNvPr id="418" name="T - 3-4">
            <a:extLst>
              <a:ext uri="{FF2B5EF4-FFF2-40B4-BE49-F238E27FC236}">
                <a16:creationId xmlns:a16="http://schemas.microsoft.com/office/drawing/2014/main" id="{FD82EBF1-ABFD-8D68-02F2-CAAEC76A832E}"/>
              </a:ext>
            </a:extLst>
          </p:cNvPr>
          <p:cNvSpPr txBox="1"/>
          <p:nvPr/>
        </p:nvSpPr>
        <p:spPr>
          <a:xfrm>
            <a:off x="2757037" y="8943544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419" name="T - 3-4">
            <a:extLst>
              <a:ext uri="{FF2B5EF4-FFF2-40B4-BE49-F238E27FC236}">
                <a16:creationId xmlns:a16="http://schemas.microsoft.com/office/drawing/2014/main" id="{5B2F50B3-0629-2384-706A-FF792A813A54}"/>
              </a:ext>
            </a:extLst>
          </p:cNvPr>
          <p:cNvSpPr txBox="1"/>
          <p:nvPr/>
        </p:nvSpPr>
        <p:spPr>
          <a:xfrm>
            <a:off x="2193757" y="8856184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420" name="T - 3-4">
            <a:extLst>
              <a:ext uri="{FF2B5EF4-FFF2-40B4-BE49-F238E27FC236}">
                <a16:creationId xmlns:a16="http://schemas.microsoft.com/office/drawing/2014/main" id="{DACAC88E-1696-5503-E7DF-935570B3A04F}"/>
              </a:ext>
            </a:extLst>
          </p:cNvPr>
          <p:cNvSpPr txBox="1"/>
          <p:nvPr/>
        </p:nvSpPr>
        <p:spPr>
          <a:xfrm flipH="1">
            <a:off x="3337294" y="896518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21" name="T - 3-4">
            <a:extLst>
              <a:ext uri="{FF2B5EF4-FFF2-40B4-BE49-F238E27FC236}">
                <a16:creationId xmlns:a16="http://schemas.microsoft.com/office/drawing/2014/main" id="{4B41F1F6-A78B-CE75-A864-3FCD4BAB9D8A}"/>
              </a:ext>
            </a:extLst>
          </p:cNvPr>
          <p:cNvSpPr txBox="1"/>
          <p:nvPr/>
        </p:nvSpPr>
        <p:spPr>
          <a:xfrm flipH="1">
            <a:off x="3235128" y="9035877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422" name="T - PROG - 1">
            <a:extLst>
              <a:ext uri="{FF2B5EF4-FFF2-40B4-BE49-F238E27FC236}">
                <a16:creationId xmlns:a16="http://schemas.microsoft.com/office/drawing/2014/main" id="{AAE28386-D7D4-B4BF-7995-F68CF8DE92EF}"/>
              </a:ext>
            </a:extLst>
          </p:cNvPr>
          <p:cNvSpPr txBox="1"/>
          <p:nvPr/>
        </p:nvSpPr>
        <p:spPr>
          <a:xfrm flipH="1">
            <a:off x="2352633" y="796459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423" name="T - PROG - 1">
            <a:extLst>
              <a:ext uri="{FF2B5EF4-FFF2-40B4-BE49-F238E27FC236}">
                <a16:creationId xmlns:a16="http://schemas.microsoft.com/office/drawing/2014/main" id="{23DC29CF-63EB-221E-3B6A-87F5680EA82A}"/>
              </a:ext>
            </a:extLst>
          </p:cNvPr>
          <p:cNvSpPr txBox="1"/>
          <p:nvPr/>
        </p:nvSpPr>
        <p:spPr>
          <a:xfrm flipH="1">
            <a:off x="1689763" y="786032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24" name="T - 3-4">
            <a:extLst>
              <a:ext uri="{FF2B5EF4-FFF2-40B4-BE49-F238E27FC236}">
                <a16:creationId xmlns:a16="http://schemas.microsoft.com/office/drawing/2014/main" id="{959063A8-015D-274D-CD4C-15A2A8EB5365}"/>
              </a:ext>
            </a:extLst>
          </p:cNvPr>
          <p:cNvSpPr txBox="1"/>
          <p:nvPr/>
        </p:nvSpPr>
        <p:spPr>
          <a:xfrm flipH="1">
            <a:off x="2238885" y="877592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425" name="T - 3-4">
            <a:extLst>
              <a:ext uri="{FF2B5EF4-FFF2-40B4-BE49-F238E27FC236}">
                <a16:creationId xmlns:a16="http://schemas.microsoft.com/office/drawing/2014/main" id="{2EE3C2E4-09E1-4AC8-6A88-DBFED716D795}"/>
              </a:ext>
            </a:extLst>
          </p:cNvPr>
          <p:cNvSpPr txBox="1"/>
          <p:nvPr/>
        </p:nvSpPr>
        <p:spPr>
          <a:xfrm flipH="1">
            <a:off x="2741295" y="9007435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426" name="T - PROG - 1">
            <a:extLst>
              <a:ext uri="{FF2B5EF4-FFF2-40B4-BE49-F238E27FC236}">
                <a16:creationId xmlns:a16="http://schemas.microsoft.com/office/drawing/2014/main" id="{BBBB3A51-3EBD-8D24-E197-C998F19F50C9}"/>
              </a:ext>
            </a:extLst>
          </p:cNvPr>
          <p:cNvSpPr txBox="1"/>
          <p:nvPr/>
        </p:nvSpPr>
        <p:spPr>
          <a:xfrm>
            <a:off x="2921576" y="798028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27" name="T - 3-4">
            <a:extLst>
              <a:ext uri="{FF2B5EF4-FFF2-40B4-BE49-F238E27FC236}">
                <a16:creationId xmlns:a16="http://schemas.microsoft.com/office/drawing/2014/main" id="{7A74A24F-1470-3169-D514-9C81EBC21A79}"/>
              </a:ext>
            </a:extLst>
          </p:cNvPr>
          <p:cNvSpPr txBox="1"/>
          <p:nvPr/>
        </p:nvSpPr>
        <p:spPr>
          <a:xfrm>
            <a:off x="446161" y="875663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28" name="T - 3-4">
            <a:extLst>
              <a:ext uri="{FF2B5EF4-FFF2-40B4-BE49-F238E27FC236}">
                <a16:creationId xmlns:a16="http://schemas.microsoft.com/office/drawing/2014/main" id="{5C9D218B-B7D7-7CA7-46B0-348138A2EF10}"/>
              </a:ext>
            </a:extLst>
          </p:cNvPr>
          <p:cNvSpPr txBox="1"/>
          <p:nvPr/>
        </p:nvSpPr>
        <p:spPr>
          <a:xfrm>
            <a:off x="453400" y="8827325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430" name="T - 3-4">
            <a:extLst>
              <a:ext uri="{FF2B5EF4-FFF2-40B4-BE49-F238E27FC236}">
                <a16:creationId xmlns:a16="http://schemas.microsoft.com/office/drawing/2014/main" id="{767535BF-BEA6-AA41-1E92-781F8C0D8731}"/>
              </a:ext>
            </a:extLst>
          </p:cNvPr>
          <p:cNvSpPr txBox="1"/>
          <p:nvPr/>
        </p:nvSpPr>
        <p:spPr>
          <a:xfrm>
            <a:off x="1819695" y="9386105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431" name="Group 430">
            <a:extLst>
              <a:ext uri="{FF2B5EF4-FFF2-40B4-BE49-F238E27FC236}">
                <a16:creationId xmlns:a16="http://schemas.microsoft.com/office/drawing/2014/main" id="{56B3CB34-22C4-7E36-8392-D2BC15FF3B21}"/>
              </a:ext>
            </a:extLst>
          </p:cNvPr>
          <p:cNvGrpSpPr/>
          <p:nvPr/>
        </p:nvGrpSpPr>
        <p:grpSpPr>
          <a:xfrm>
            <a:off x="661263" y="7878124"/>
            <a:ext cx="469900" cy="749300"/>
            <a:chOff x="4848815" y="998159"/>
            <a:chExt cx="469900" cy="749300"/>
          </a:xfrm>
        </p:grpSpPr>
        <p:sp>
          <p:nvSpPr>
            <p:cNvPr id="432" name="Freeform: Shape 431">
              <a:extLst>
                <a:ext uri="{FF2B5EF4-FFF2-40B4-BE49-F238E27FC236}">
                  <a16:creationId xmlns:a16="http://schemas.microsoft.com/office/drawing/2014/main" id="{C7E71EAF-9CC4-4597-61C5-875FA65F84C5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33" name="Freeform: Shape 432">
              <a:extLst>
                <a:ext uri="{FF2B5EF4-FFF2-40B4-BE49-F238E27FC236}">
                  <a16:creationId xmlns:a16="http://schemas.microsoft.com/office/drawing/2014/main" id="{43D69105-EE35-C610-398B-4400478DC47D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34" name="T - PS2">
            <a:extLst>
              <a:ext uri="{FF2B5EF4-FFF2-40B4-BE49-F238E27FC236}">
                <a16:creationId xmlns:a16="http://schemas.microsoft.com/office/drawing/2014/main" id="{E8FA4E4A-EB38-69F7-4884-C681968DAE31}"/>
              </a:ext>
            </a:extLst>
          </p:cNvPr>
          <p:cNvSpPr txBox="1"/>
          <p:nvPr/>
        </p:nvSpPr>
        <p:spPr>
          <a:xfrm>
            <a:off x="567137" y="8267589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435" name="Group 434">
            <a:extLst>
              <a:ext uri="{FF2B5EF4-FFF2-40B4-BE49-F238E27FC236}">
                <a16:creationId xmlns:a16="http://schemas.microsoft.com/office/drawing/2014/main" id="{59C7A811-F98D-38A0-1887-317B15D5FB61}"/>
              </a:ext>
            </a:extLst>
          </p:cNvPr>
          <p:cNvGrpSpPr/>
          <p:nvPr/>
        </p:nvGrpSpPr>
        <p:grpSpPr>
          <a:xfrm flipH="1">
            <a:off x="2502073" y="8046045"/>
            <a:ext cx="469900" cy="749300"/>
            <a:chOff x="4848815" y="998159"/>
            <a:chExt cx="469900" cy="749300"/>
          </a:xfrm>
        </p:grpSpPr>
        <p:sp>
          <p:nvSpPr>
            <p:cNvPr id="436" name="Freeform: Shape 435">
              <a:extLst>
                <a:ext uri="{FF2B5EF4-FFF2-40B4-BE49-F238E27FC236}">
                  <a16:creationId xmlns:a16="http://schemas.microsoft.com/office/drawing/2014/main" id="{8860F78D-D511-F6A7-0D42-34CAF648ECB0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37" name="Freeform: Shape 436">
              <a:extLst>
                <a:ext uri="{FF2B5EF4-FFF2-40B4-BE49-F238E27FC236}">
                  <a16:creationId xmlns:a16="http://schemas.microsoft.com/office/drawing/2014/main" id="{E2237150-F58B-6130-5223-1C75796C370E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38" name="T - PS2">
            <a:extLst>
              <a:ext uri="{FF2B5EF4-FFF2-40B4-BE49-F238E27FC236}">
                <a16:creationId xmlns:a16="http://schemas.microsoft.com/office/drawing/2014/main" id="{2906EFCC-A540-1B0F-81D8-83E5A85B7614}"/>
              </a:ext>
            </a:extLst>
          </p:cNvPr>
          <p:cNvSpPr txBox="1"/>
          <p:nvPr/>
        </p:nvSpPr>
        <p:spPr>
          <a:xfrm>
            <a:off x="2564023" y="8432125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439" name="Rectangle 438">
            <a:extLst>
              <a:ext uri="{FF2B5EF4-FFF2-40B4-BE49-F238E27FC236}">
                <a16:creationId xmlns:a16="http://schemas.microsoft.com/office/drawing/2014/main" id="{16756514-7305-3851-380C-BEE5D4412F0E}"/>
              </a:ext>
            </a:extLst>
          </p:cNvPr>
          <p:cNvSpPr/>
          <p:nvPr/>
        </p:nvSpPr>
        <p:spPr>
          <a:xfrm>
            <a:off x="2731945" y="7398287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440" name="Group 439">
            <a:extLst>
              <a:ext uri="{FF2B5EF4-FFF2-40B4-BE49-F238E27FC236}">
                <a16:creationId xmlns:a16="http://schemas.microsoft.com/office/drawing/2014/main" id="{11E3E813-341A-5E17-607C-9AA273B9B73F}"/>
              </a:ext>
            </a:extLst>
          </p:cNvPr>
          <p:cNvGrpSpPr/>
          <p:nvPr/>
        </p:nvGrpSpPr>
        <p:grpSpPr>
          <a:xfrm flipH="1">
            <a:off x="3059734" y="8075550"/>
            <a:ext cx="469900" cy="749300"/>
            <a:chOff x="4848815" y="998159"/>
            <a:chExt cx="469900" cy="749300"/>
          </a:xfrm>
        </p:grpSpPr>
        <p:sp>
          <p:nvSpPr>
            <p:cNvPr id="441" name="Freeform: Shape 440">
              <a:extLst>
                <a:ext uri="{FF2B5EF4-FFF2-40B4-BE49-F238E27FC236}">
                  <a16:creationId xmlns:a16="http://schemas.microsoft.com/office/drawing/2014/main" id="{5F9E46A6-7721-119B-6B9F-C0BA17185781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42" name="Freeform: Shape 441">
              <a:extLst>
                <a:ext uri="{FF2B5EF4-FFF2-40B4-BE49-F238E27FC236}">
                  <a16:creationId xmlns:a16="http://schemas.microsoft.com/office/drawing/2014/main" id="{ADE03E5C-64C0-9A35-D69B-0046BFF16A5A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43" name="T - PS2">
            <a:extLst>
              <a:ext uri="{FF2B5EF4-FFF2-40B4-BE49-F238E27FC236}">
                <a16:creationId xmlns:a16="http://schemas.microsoft.com/office/drawing/2014/main" id="{42DA405C-09C1-C96F-9709-3EA0D2BC3F26}"/>
              </a:ext>
            </a:extLst>
          </p:cNvPr>
          <p:cNvSpPr txBox="1"/>
          <p:nvPr/>
        </p:nvSpPr>
        <p:spPr>
          <a:xfrm>
            <a:off x="3083542" y="8452973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444" name="T - 3-4">
            <a:extLst>
              <a:ext uri="{FF2B5EF4-FFF2-40B4-BE49-F238E27FC236}">
                <a16:creationId xmlns:a16="http://schemas.microsoft.com/office/drawing/2014/main" id="{296C7155-572A-037B-E0E2-DA51360353AF}"/>
              </a:ext>
            </a:extLst>
          </p:cNvPr>
          <p:cNvSpPr txBox="1"/>
          <p:nvPr/>
        </p:nvSpPr>
        <p:spPr>
          <a:xfrm flipH="1">
            <a:off x="845842" y="9222833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445" name="Freeform: Shape 444">
            <a:extLst>
              <a:ext uri="{FF2B5EF4-FFF2-40B4-BE49-F238E27FC236}">
                <a16:creationId xmlns:a16="http://schemas.microsoft.com/office/drawing/2014/main" id="{377B23BE-85D6-24EE-F2DE-FEF0A0533BC4}"/>
              </a:ext>
            </a:extLst>
          </p:cNvPr>
          <p:cNvSpPr/>
          <p:nvPr/>
        </p:nvSpPr>
        <p:spPr>
          <a:xfrm>
            <a:off x="1779561" y="8097516"/>
            <a:ext cx="681750" cy="535500"/>
          </a:xfrm>
          <a:custGeom>
            <a:avLst/>
            <a:gdLst>
              <a:gd name="connsiteX0" fmla="*/ 232410 w 232410"/>
              <a:gd name="connsiteY0" fmla="*/ 552450 h 552450"/>
              <a:gd name="connsiteX1" fmla="*/ 0 w 232410"/>
              <a:gd name="connsiteY1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2410" h="552450">
                <a:moveTo>
                  <a:pt x="232410" y="5524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oval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T - 3-4">
            <a:extLst>
              <a:ext uri="{FF2B5EF4-FFF2-40B4-BE49-F238E27FC236}">
                <a16:creationId xmlns:a16="http://schemas.microsoft.com/office/drawing/2014/main" id="{06229AEF-FCB5-E4D4-10D8-92E8DFA374FC}"/>
              </a:ext>
            </a:extLst>
          </p:cNvPr>
          <p:cNvSpPr txBox="1"/>
          <p:nvPr/>
        </p:nvSpPr>
        <p:spPr>
          <a:xfrm>
            <a:off x="1582105" y="7989793"/>
            <a:ext cx="21531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grpSp>
        <p:nvGrpSpPr>
          <p:cNvPr id="447" name="Group 446">
            <a:extLst>
              <a:ext uri="{FF2B5EF4-FFF2-40B4-BE49-F238E27FC236}">
                <a16:creationId xmlns:a16="http://schemas.microsoft.com/office/drawing/2014/main" id="{9E0A69A1-BB6C-F40B-D997-1A0526C76E0C}"/>
              </a:ext>
            </a:extLst>
          </p:cNvPr>
          <p:cNvGrpSpPr/>
          <p:nvPr/>
        </p:nvGrpSpPr>
        <p:grpSpPr>
          <a:xfrm>
            <a:off x="4048730" y="9119498"/>
            <a:ext cx="1161097" cy="370647"/>
            <a:chOff x="197299" y="6469670"/>
            <a:chExt cx="1161097" cy="370647"/>
          </a:xfrm>
        </p:grpSpPr>
        <p:grpSp>
          <p:nvGrpSpPr>
            <p:cNvPr id="448" name="Group 447">
              <a:extLst>
                <a:ext uri="{FF2B5EF4-FFF2-40B4-BE49-F238E27FC236}">
                  <a16:creationId xmlns:a16="http://schemas.microsoft.com/office/drawing/2014/main" id="{7713B01D-A63F-B874-4CC5-A6DE0D047776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450" name="Freeform: Shape 449">
                <a:extLst>
                  <a:ext uri="{FF2B5EF4-FFF2-40B4-BE49-F238E27FC236}">
                    <a16:creationId xmlns:a16="http://schemas.microsoft.com/office/drawing/2014/main" id="{181EE419-4A67-AABE-AEDD-D083254A1427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451" name="Freeform: Shape 450">
                <a:extLst>
                  <a:ext uri="{FF2B5EF4-FFF2-40B4-BE49-F238E27FC236}">
                    <a16:creationId xmlns:a16="http://schemas.microsoft.com/office/drawing/2014/main" id="{427763A1-3D14-CBBE-2024-FDB7834E0A8D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449" name="Freeform: Shape 448">
              <a:extLst>
                <a:ext uri="{FF2B5EF4-FFF2-40B4-BE49-F238E27FC236}">
                  <a16:creationId xmlns:a16="http://schemas.microsoft.com/office/drawing/2014/main" id="{2963A1AC-028B-7BF3-4076-9053B10874DB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52" name="Rectangle 451">
            <a:extLst>
              <a:ext uri="{FF2B5EF4-FFF2-40B4-BE49-F238E27FC236}">
                <a16:creationId xmlns:a16="http://schemas.microsoft.com/office/drawing/2014/main" id="{0CB22E50-6074-1FD6-1236-04BC1840C832}"/>
              </a:ext>
            </a:extLst>
          </p:cNvPr>
          <p:cNvSpPr/>
          <p:nvPr/>
        </p:nvSpPr>
        <p:spPr>
          <a:xfrm>
            <a:off x="5180172" y="8634184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3" name="Oval 452">
            <a:extLst>
              <a:ext uri="{FF2B5EF4-FFF2-40B4-BE49-F238E27FC236}">
                <a16:creationId xmlns:a16="http://schemas.microsoft.com/office/drawing/2014/main" id="{DCA6525B-2BFC-04DC-D471-4991C99C3FD5}"/>
              </a:ext>
            </a:extLst>
          </p:cNvPr>
          <p:cNvSpPr/>
          <p:nvPr/>
        </p:nvSpPr>
        <p:spPr>
          <a:xfrm>
            <a:off x="5381594" y="863418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4" name="Oval 453">
            <a:extLst>
              <a:ext uri="{FF2B5EF4-FFF2-40B4-BE49-F238E27FC236}">
                <a16:creationId xmlns:a16="http://schemas.microsoft.com/office/drawing/2014/main" id="{1E6BC696-8347-58F4-0B5C-B175EFFF846D}"/>
              </a:ext>
            </a:extLst>
          </p:cNvPr>
          <p:cNvSpPr/>
          <p:nvPr/>
        </p:nvSpPr>
        <p:spPr>
          <a:xfrm>
            <a:off x="5583016" y="863418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5" name="Oval 454">
            <a:extLst>
              <a:ext uri="{FF2B5EF4-FFF2-40B4-BE49-F238E27FC236}">
                <a16:creationId xmlns:a16="http://schemas.microsoft.com/office/drawing/2014/main" id="{367CA87C-E8F2-59C2-6C86-C019BE2F546E}"/>
              </a:ext>
            </a:extLst>
          </p:cNvPr>
          <p:cNvSpPr/>
          <p:nvPr/>
        </p:nvSpPr>
        <p:spPr>
          <a:xfrm>
            <a:off x="4978750" y="863418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6" name="Oval 455">
            <a:extLst>
              <a:ext uri="{FF2B5EF4-FFF2-40B4-BE49-F238E27FC236}">
                <a16:creationId xmlns:a16="http://schemas.microsoft.com/office/drawing/2014/main" id="{6B60AA1F-591E-6161-F38F-9DF776220049}"/>
              </a:ext>
            </a:extLst>
          </p:cNvPr>
          <p:cNvSpPr/>
          <p:nvPr/>
        </p:nvSpPr>
        <p:spPr>
          <a:xfrm>
            <a:off x="4777328" y="863418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7" name="Oval 456">
            <a:extLst>
              <a:ext uri="{FF2B5EF4-FFF2-40B4-BE49-F238E27FC236}">
                <a16:creationId xmlns:a16="http://schemas.microsoft.com/office/drawing/2014/main" id="{573FC787-CE7E-063B-CA6F-19213DA5412C}"/>
              </a:ext>
            </a:extLst>
          </p:cNvPr>
          <p:cNvSpPr/>
          <p:nvPr/>
        </p:nvSpPr>
        <p:spPr>
          <a:xfrm>
            <a:off x="5180172" y="918383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58" name="Oval 457">
            <a:extLst>
              <a:ext uri="{FF2B5EF4-FFF2-40B4-BE49-F238E27FC236}">
                <a16:creationId xmlns:a16="http://schemas.microsoft.com/office/drawing/2014/main" id="{E1A80119-0A7F-47B0-A20C-C51B1232B709}"/>
              </a:ext>
            </a:extLst>
          </p:cNvPr>
          <p:cNvSpPr/>
          <p:nvPr/>
        </p:nvSpPr>
        <p:spPr>
          <a:xfrm>
            <a:off x="5784438" y="8634184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59" name="Oval 458">
            <a:extLst>
              <a:ext uri="{FF2B5EF4-FFF2-40B4-BE49-F238E27FC236}">
                <a16:creationId xmlns:a16="http://schemas.microsoft.com/office/drawing/2014/main" id="{AF1BC1D0-1CCE-C719-5D7A-A1DE000C74B6}"/>
              </a:ext>
            </a:extLst>
          </p:cNvPr>
          <p:cNvSpPr/>
          <p:nvPr/>
        </p:nvSpPr>
        <p:spPr>
          <a:xfrm>
            <a:off x="6424190" y="8798776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60" name="Oval 459">
            <a:extLst>
              <a:ext uri="{FF2B5EF4-FFF2-40B4-BE49-F238E27FC236}">
                <a16:creationId xmlns:a16="http://schemas.microsoft.com/office/drawing/2014/main" id="{A62AF812-1A46-6D32-4827-E810FC53DBD3}"/>
              </a:ext>
            </a:extLst>
          </p:cNvPr>
          <p:cNvSpPr/>
          <p:nvPr/>
        </p:nvSpPr>
        <p:spPr>
          <a:xfrm>
            <a:off x="5182966" y="9460700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61" name="Oval 460">
            <a:extLst>
              <a:ext uri="{FF2B5EF4-FFF2-40B4-BE49-F238E27FC236}">
                <a16:creationId xmlns:a16="http://schemas.microsoft.com/office/drawing/2014/main" id="{EEF5C3B6-5B14-16CA-2520-F0BD5886A45E}"/>
              </a:ext>
            </a:extLst>
          </p:cNvPr>
          <p:cNvSpPr/>
          <p:nvPr/>
        </p:nvSpPr>
        <p:spPr>
          <a:xfrm>
            <a:off x="6974428" y="8817064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62" name="Oval 461">
            <a:extLst>
              <a:ext uri="{FF2B5EF4-FFF2-40B4-BE49-F238E27FC236}">
                <a16:creationId xmlns:a16="http://schemas.microsoft.com/office/drawing/2014/main" id="{88545F18-0200-0987-F780-816345CDCDD9}"/>
              </a:ext>
            </a:extLst>
          </p:cNvPr>
          <p:cNvSpPr/>
          <p:nvPr/>
        </p:nvSpPr>
        <p:spPr>
          <a:xfrm>
            <a:off x="4077304" y="8634184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3" name="TextBox 462">
            <a:extLst>
              <a:ext uri="{FF2B5EF4-FFF2-40B4-BE49-F238E27FC236}">
                <a16:creationId xmlns:a16="http://schemas.microsoft.com/office/drawing/2014/main" id="{128921DB-51F7-6C49-E51B-0413F8B653B2}"/>
              </a:ext>
            </a:extLst>
          </p:cNvPr>
          <p:cNvSpPr txBox="1"/>
          <p:nvPr/>
        </p:nvSpPr>
        <p:spPr>
          <a:xfrm>
            <a:off x="3892900" y="6795383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PANTHER CHING</a:t>
            </a:r>
          </a:p>
        </p:txBody>
      </p:sp>
      <p:sp>
        <p:nvSpPr>
          <p:cNvPr id="464" name="T - 3-4">
            <a:extLst>
              <a:ext uri="{FF2B5EF4-FFF2-40B4-BE49-F238E27FC236}">
                <a16:creationId xmlns:a16="http://schemas.microsoft.com/office/drawing/2014/main" id="{726FD15C-18D0-12B6-4787-FE0069E31025}"/>
              </a:ext>
            </a:extLst>
          </p:cNvPr>
          <p:cNvSpPr txBox="1"/>
          <p:nvPr/>
        </p:nvSpPr>
        <p:spPr>
          <a:xfrm>
            <a:off x="6286136" y="894008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465" name="T - 3-4">
            <a:extLst>
              <a:ext uri="{FF2B5EF4-FFF2-40B4-BE49-F238E27FC236}">
                <a16:creationId xmlns:a16="http://schemas.microsoft.com/office/drawing/2014/main" id="{534ED3E2-2306-76BF-E581-0AE6FF874AA9}"/>
              </a:ext>
            </a:extLst>
          </p:cNvPr>
          <p:cNvSpPr txBox="1"/>
          <p:nvPr/>
        </p:nvSpPr>
        <p:spPr>
          <a:xfrm>
            <a:off x="5611096" y="8837489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CHING</a:t>
            </a:r>
          </a:p>
        </p:txBody>
      </p:sp>
      <p:sp>
        <p:nvSpPr>
          <p:cNvPr id="466" name="T - 3-4">
            <a:extLst>
              <a:ext uri="{FF2B5EF4-FFF2-40B4-BE49-F238E27FC236}">
                <a16:creationId xmlns:a16="http://schemas.microsoft.com/office/drawing/2014/main" id="{E2BED94A-685C-80DB-90CF-0659136077E0}"/>
              </a:ext>
            </a:extLst>
          </p:cNvPr>
          <p:cNvSpPr txBox="1"/>
          <p:nvPr/>
        </p:nvSpPr>
        <p:spPr>
          <a:xfrm flipH="1">
            <a:off x="6866393" y="896172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67" name="T - 3-4">
            <a:extLst>
              <a:ext uri="{FF2B5EF4-FFF2-40B4-BE49-F238E27FC236}">
                <a16:creationId xmlns:a16="http://schemas.microsoft.com/office/drawing/2014/main" id="{80AF7D7B-D195-57CC-7126-423A13DA4459}"/>
              </a:ext>
            </a:extLst>
          </p:cNvPr>
          <p:cNvSpPr txBox="1"/>
          <p:nvPr/>
        </p:nvSpPr>
        <p:spPr>
          <a:xfrm flipH="1">
            <a:off x="6764227" y="9032422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468" name="T - PROG - 1">
            <a:extLst>
              <a:ext uri="{FF2B5EF4-FFF2-40B4-BE49-F238E27FC236}">
                <a16:creationId xmlns:a16="http://schemas.microsoft.com/office/drawing/2014/main" id="{C9474376-61F1-DD13-CF74-21F2A235D0EC}"/>
              </a:ext>
            </a:extLst>
          </p:cNvPr>
          <p:cNvSpPr txBox="1"/>
          <p:nvPr/>
        </p:nvSpPr>
        <p:spPr>
          <a:xfrm flipH="1">
            <a:off x="5951058" y="798650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469" name="T - PROG - 1">
            <a:extLst>
              <a:ext uri="{FF2B5EF4-FFF2-40B4-BE49-F238E27FC236}">
                <a16:creationId xmlns:a16="http://schemas.microsoft.com/office/drawing/2014/main" id="{38846D12-8D0E-B1D6-260B-0750CA483C16}"/>
              </a:ext>
            </a:extLst>
          </p:cNvPr>
          <p:cNvSpPr txBox="1"/>
          <p:nvPr/>
        </p:nvSpPr>
        <p:spPr>
          <a:xfrm flipH="1">
            <a:off x="5904798" y="752684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70" name="T - 3-4">
            <a:extLst>
              <a:ext uri="{FF2B5EF4-FFF2-40B4-BE49-F238E27FC236}">
                <a16:creationId xmlns:a16="http://schemas.microsoft.com/office/drawing/2014/main" id="{AFEDFE90-9F41-C1BD-AF0C-8EE11CB7AB57}"/>
              </a:ext>
            </a:extLst>
          </p:cNvPr>
          <p:cNvSpPr txBox="1"/>
          <p:nvPr/>
        </p:nvSpPr>
        <p:spPr>
          <a:xfrm flipH="1">
            <a:off x="5651144" y="877246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471" name="T - 3-4">
            <a:extLst>
              <a:ext uri="{FF2B5EF4-FFF2-40B4-BE49-F238E27FC236}">
                <a16:creationId xmlns:a16="http://schemas.microsoft.com/office/drawing/2014/main" id="{27773AE0-0B3D-D57F-242A-E265311FB0C4}"/>
              </a:ext>
            </a:extLst>
          </p:cNvPr>
          <p:cNvSpPr txBox="1"/>
          <p:nvPr/>
        </p:nvSpPr>
        <p:spPr>
          <a:xfrm flipH="1">
            <a:off x="6270394" y="9003980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472" name="T - PROG - 1">
            <a:extLst>
              <a:ext uri="{FF2B5EF4-FFF2-40B4-BE49-F238E27FC236}">
                <a16:creationId xmlns:a16="http://schemas.microsoft.com/office/drawing/2014/main" id="{F14B0EC6-61E5-2254-A174-4E9130F37758}"/>
              </a:ext>
            </a:extLst>
          </p:cNvPr>
          <p:cNvSpPr txBox="1"/>
          <p:nvPr/>
        </p:nvSpPr>
        <p:spPr>
          <a:xfrm>
            <a:off x="6450675" y="797683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73" name="T - 3-4">
            <a:extLst>
              <a:ext uri="{FF2B5EF4-FFF2-40B4-BE49-F238E27FC236}">
                <a16:creationId xmlns:a16="http://schemas.microsoft.com/office/drawing/2014/main" id="{475F5EA6-96F2-DDFB-F1E5-754EB712D2FE}"/>
              </a:ext>
            </a:extLst>
          </p:cNvPr>
          <p:cNvSpPr txBox="1"/>
          <p:nvPr/>
        </p:nvSpPr>
        <p:spPr>
          <a:xfrm>
            <a:off x="3934620" y="875317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74" name="T - 3-4">
            <a:extLst>
              <a:ext uri="{FF2B5EF4-FFF2-40B4-BE49-F238E27FC236}">
                <a16:creationId xmlns:a16="http://schemas.microsoft.com/office/drawing/2014/main" id="{8B50385D-4A30-F692-BBCE-47D4220C0F9F}"/>
              </a:ext>
            </a:extLst>
          </p:cNvPr>
          <p:cNvSpPr txBox="1"/>
          <p:nvPr/>
        </p:nvSpPr>
        <p:spPr>
          <a:xfrm>
            <a:off x="3941859" y="8823870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476" name="T - 3-4">
            <a:extLst>
              <a:ext uri="{FF2B5EF4-FFF2-40B4-BE49-F238E27FC236}">
                <a16:creationId xmlns:a16="http://schemas.microsoft.com/office/drawing/2014/main" id="{2DC36303-70E2-4062-989E-5BFCFC4E5354}"/>
              </a:ext>
            </a:extLst>
          </p:cNvPr>
          <p:cNvSpPr txBox="1"/>
          <p:nvPr/>
        </p:nvSpPr>
        <p:spPr>
          <a:xfrm>
            <a:off x="5231954" y="9382650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477" name="Group 476">
            <a:extLst>
              <a:ext uri="{FF2B5EF4-FFF2-40B4-BE49-F238E27FC236}">
                <a16:creationId xmlns:a16="http://schemas.microsoft.com/office/drawing/2014/main" id="{3C439926-BA1E-8411-C92D-98788F46356C}"/>
              </a:ext>
            </a:extLst>
          </p:cNvPr>
          <p:cNvGrpSpPr/>
          <p:nvPr/>
        </p:nvGrpSpPr>
        <p:grpSpPr>
          <a:xfrm>
            <a:off x="4149722" y="7874669"/>
            <a:ext cx="469900" cy="749300"/>
            <a:chOff x="4848815" y="998159"/>
            <a:chExt cx="469900" cy="749300"/>
          </a:xfrm>
        </p:grpSpPr>
        <p:sp>
          <p:nvSpPr>
            <p:cNvPr id="478" name="Freeform: Shape 477">
              <a:extLst>
                <a:ext uri="{FF2B5EF4-FFF2-40B4-BE49-F238E27FC236}">
                  <a16:creationId xmlns:a16="http://schemas.microsoft.com/office/drawing/2014/main" id="{8086F8D0-5F12-E190-8888-3F339F7672A6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79" name="Freeform: Shape 478">
              <a:extLst>
                <a:ext uri="{FF2B5EF4-FFF2-40B4-BE49-F238E27FC236}">
                  <a16:creationId xmlns:a16="http://schemas.microsoft.com/office/drawing/2014/main" id="{E317B095-1CEA-0DD9-64FF-B4A1465F2222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80" name="T - PS2">
            <a:extLst>
              <a:ext uri="{FF2B5EF4-FFF2-40B4-BE49-F238E27FC236}">
                <a16:creationId xmlns:a16="http://schemas.microsoft.com/office/drawing/2014/main" id="{E9E329A6-5E6B-C33F-14F7-CF906E21AC5C}"/>
              </a:ext>
            </a:extLst>
          </p:cNvPr>
          <p:cNvSpPr txBox="1"/>
          <p:nvPr/>
        </p:nvSpPr>
        <p:spPr>
          <a:xfrm>
            <a:off x="4055596" y="8264134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481" name="Group 480">
            <a:extLst>
              <a:ext uri="{FF2B5EF4-FFF2-40B4-BE49-F238E27FC236}">
                <a16:creationId xmlns:a16="http://schemas.microsoft.com/office/drawing/2014/main" id="{F187ABB6-090B-0673-6636-F87FC1980FEB}"/>
              </a:ext>
            </a:extLst>
          </p:cNvPr>
          <p:cNvGrpSpPr/>
          <p:nvPr/>
        </p:nvGrpSpPr>
        <p:grpSpPr>
          <a:xfrm flipH="1">
            <a:off x="6031172" y="8042590"/>
            <a:ext cx="469900" cy="749300"/>
            <a:chOff x="4848815" y="998159"/>
            <a:chExt cx="469900" cy="749300"/>
          </a:xfrm>
        </p:grpSpPr>
        <p:sp>
          <p:nvSpPr>
            <p:cNvPr id="482" name="Freeform: Shape 481">
              <a:extLst>
                <a:ext uri="{FF2B5EF4-FFF2-40B4-BE49-F238E27FC236}">
                  <a16:creationId xmlns:a16="http://schemas.microsoft.com/office/drawing/2014/main" id="{DA7C5178-A9A9-9348-87DC-E2342BA30D47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83" name="Freeform: Shape 482">
              <a:extLst>
                <a:ext uri="{FF2B5EF4-FFF2-40B4-BE49-F238E27FC236}">
                  <a16:creationId xmlns:a16="http://schemas.microsoft.com/office/drawing/2014/main" id="{EB53A63C-A420-6671-3AAE-DBA0A4B1D2A5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84" name="T - PS2">
            <a:extLst>
              <a:ext uri="{FF2B5EF4-FFF2-40B4-BE49-F238E27FC236}">
                <a16:creationId xmlns:a16="http://schemas.microsoft.com/office/drawing/2014/main" id="{DCC98C67-B99B-B229-E401-645E780263F5}"/>
              </a:ext>
            </a:extLst>
          </p:cNvPr>
          <p:cNvSpPr txBox="1"/>
          <p:nvPr/>
        </p:nvSpPr>
        <p:spPr>
          <a:xfrm>
            <a:off x="6093122" y="842867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485" name="Rectangle 484">
            <a:extLst>
              <a:ext uri="{FF2B5EF4-FFF2-40B4-BE49-F238E27FC236}">
                <a16:creationId xmlns:a16="http://schemas.microsoft.com/office/drawing/2014/main" id="{244D7A8C-E18E-A4BF-E5D2-0AC3018B2DF6}"/>
              </a:ext>
            </a:extLst>
          </p:cNvPr>
          <p:cNvSpPr/>
          <p:nvPr/>
        </p:nvSpPr>
        <p:spPr>
          <a:xfrm>
            <a:off x="6220404" y="7394832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486" name="Group 485">
            <a:extLst>
              <a:ext uri="{FF2B5EF4-FFF2-40B4-BE49-F238E27FC236}">
                <a16:creationId xmlns:a16="http://schemas.microsoft.com/office/drawing/2014/main" id="{A89BEA1C-2525-EA22-6EDF-DA236BD10FC8}"/>
              </a:ext>
            </a:extLst>
          </p:cNvPr>
          <p:cNvGrpSpPr/>
          <p:nvPr/>
        </p:nvGrpSpPr>
        <p:grpSpPr>
          <a:xfrm flipH="1">
            <a:off x="6588833" y="8072095"/>
            <a:ext cx="469900" cy="749300"/>
            <a:chOff x="4848815" y="998159"/>
            <a:chExt cx="469900" cy="749300"/>
          </a:xfrm>
        </p:grpSpPr>
        <p:sp>
          <p:nvSpPr>
            <p:cNvPr id="487" name="Freeform: Shape 486">
              <a:extLst>
                <a:ext uri="{FF2B5EF4-FFF2-40B4-BE49-F238E27FC236}">
                  <a16:creationId xmlns:a16="http://schemas.microsoft.com/office/drawing/2014/main" id="{FED71AE2-38E9-1C56-69EE-1D597B9BFD8B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88" name="Freeform: Shape 487">
              <a:extLst>
                <a:ext uri="{FF2B5EF4-FFF2-40B4-BE49-F238E27FC236}">
                  <a16:creationId xmlns:a16="http://schemas.microsoft.com/office/drawing/2014/main" id="{852789DD-D4A9-9666-42A1-227B08A8B4E6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89" name="T - PS2">
            <a:extLst>
              <a:ext uri="{FF2B5EF4-FFF2-40B4-BE49-F238E27FC236}">
                <a16:creationId xmlns:a16="http://schemas.microsoft.com/office/drawing/2014/main" id="{3CCFEE8C-3A34-CA08-6DA5-37C78F41325B}"/>
              </a:ext>
            </a:extLst>
          </p:cNvPr>
          <p:cNvSpPr txBox="1"/>
          <p:nvPr/>
        </p:nvSpPr>
        <p:spPr>
          <a:xfrm>
            <a:off x="6612641" y="8449518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490" name="T - 3-4">
            <a:extLst>
              <a:ext uri="{FF2B5EF4-FFF2-40B4-BE49-F238E27FC236}">
                <a16:creationId xmlns:a16="http://schemas.microsoft.com/office/drawing/2014/main" id="{9E423959-9495-9F57-053E-271D670D1CF8}"/>
              </a:ext>
            </a:extLst>
          </p:cNvPr>
          <p:cNvSpPr txBox="1"/>
          <p:nvPr/>
        </p:nvSpPr>
        <p:spPr>
          <a:xfrm flipH="1">
            <a:off x="4258101" y="9219378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492" name="T - 3-4">
            <a:extLst>
              <a:ext uri="{FF2B5EF4-FFF2-40B4-BE49-F238E27FC236}">
                <a16:creationId xmlns:a16="http://schemas.microsoft.com/office/drawing/2014/main" id="{D01F015B-50E7-E29F-B534-AC5AD5A1D92A}"/>
              </a:ext>
            </a:extLst>
          </p:cNvPr>
          <p:cNvSpPr txBox="1"/>
          <p:nvPr/>
        </p:nvSpPr>
        <p:spPr>
          <a:xfrm>
            <a:off x="5438199" y="7798112"/>
            <a:ext cx="6245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LOOK AT 6 YDS</a:t>
            </a:r>
          </a:p>
        </p:txBody>
      </p:sp>
      <p:sp>
        <p:nvSpPr>
          <p:cNvPr id="493" name="Freeform: Shape 492">
            <a:extLst>
              <a:ext uri="{FF2B5EF4-FFF2-40B4-BE49-F238E27FC236}">
                <a16:creationId xmlns:a16="http://schemas.microsoft.com/office/drawing/2014/main" id="{8C373D9A-EA04-3035-71A4-E7D22C11FB48}"/>
              </a:ext>
            </a:extLst>
          </p:cNvPr>
          <p:cNvSpPr/>
          <p:nvPr/>
        </p:nvSpPr>
        <p:spPr>
          <a:xfrm>
            <a:off x="5862320" y="7721600"/>
            <a:ext cx="170782" cy="929640"/>
          </a:xfrm>
          <a:custGeom>
            <a:avLst/>
            <a:gdLst>
              <a:gd name="connsiteX0" fmla="*/ 0 w 167640"/>
              <a:gd name="connsiteY0" fmla="*/ 838200 h 838200"/>
              <a:gd name="connsiteX1" fmla="*/ 167640 w 167640"/>
              <a:gd name="connsiteY1" fmla="*/ 0 h 838200"/>
              <a:gd name="connsiteX0" fmla="*/ 0 w 167640"/>
              <a:gd name="connsiteY0" fmla="*/ 838200 h 838200"/>
              <a:gd name="connsiteX1" fmla="*/ 167640 w 167640"/>
              <a:gd name="connsiteY1" fmla="*/ 0 h 838200"/>
              <a:gd name="connsiteX0" fmla="*/ 0 w 170782"/>
              <a:gd name="connsiteY0" fmla="*/ 838200 h 838200"/>
              <a:gd name="connsiteX1" fmla="*/ 167640 w 170782"/>
              <a:gd name="connsiteY1" fmla="*/ 0 h 838200"/>
              <a:gd name="connsiteX0" fmla="*/ 0 w 170782"/>
              <a:gd name="connsiteY0" fmla="*/ 929640 h 929640"/>
              <a:gd name="connsiteX1" fmla="*/ 167640 w 170782"/>
              <a:gd name="connsiteY1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0782" h="929640">
                <a:moveTo>
                  <a:pt x="0" y="929640"/>
                </a:moveTo>
                <a:cubicBezTo>
                  <a:pt x="193040" y="650240"/>
                  <a:pt x="172720" y="279400"/>
                  <a:pt x="167640" y="0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T - PS2">
            <a:extLst>
              <a:ext uri="{FF2B5EF4-FFF2-40B4-BE49-F238E27FC236}">
                <a16:creationId xmlns:a16="http://schemas.microsoft.com/office/drawing/2014/main" id="{144ABD47-36D1-07AA-4EC7-73BF78973ACA}"/>
              </a:ext>
            </a:extLst>
          </p:cNvPr>
          <p:cNvSpPr txBox="1"/>
          <p:nvPr/>
        </p:nvSpPr>
        <p:spPr>
          <a:xfrm>
            <a:off x="673764" y="7585367"/>
            <a:ext cx="628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YES/NO?</a:t>
            </a:r>
          </a:p>
        </p:txBody>
      </p:sp>
      <p:sp>
        <p:nvSpPr>
          <p:cNvPr id="495" name="T - PS2">
            <a:extLst>
              <a:ext uri="{FF2B5EF4-FFF2-40B4-BE49-F238E27FC236}">
                <a16:creationId xmlns:a16="http://schemas.microsoft.com/office/drawing/2014/main" id="{66EE5094-6F43-AEB8-BD65-6DD438F17630}"/>
              </a:ext>
            </a:extLst>
          </p:cNvPr>
          <p:cNvSpPr txBox="1"/>
          <p:nvPr/>
        </p:nvSpPr>
        <p:spPr>
          <a:xfrm>
            <a:off x="4198314" y="7585123"/>
            <a:ext cx="6284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YES/NO?</a:t>
            </a:r>
          </a:p>
        </p:txBody>
      </p:sp>
    </p:spTree>
    <p:extLst>
      <p:ext uri="{BB962C8B-B14F-4D97-AF65-F5344CB8AC3E}">
        <p14:creationId xmlns:p14="http://schemas.microsoft.com/office/powerpoint/2010/main" val="1056002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SLAY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D8C9E5A-CA89-C8E7-EB24-3D1839BE5E66}"/>
              </a:ext>
            </a:extLst>
          </p:cNvPr>
          <p:cNvSpPr/>
          <p:nvPr/>
        </p:nvSpPr>
        <p:spPr>
          <a:xfrm>
            <a:off x="2164102" y="277449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5EA87DA-9891-BD7D-0DF9-164F2663AD34}"/>
              </a:ext>
            </a:extLst>
          </p:cNvPr>
          <p:cNvSpPr/>
          <p:nvPr/>
        </p:nvSpPr>
        <p:spPr>
          <a:xfrm>
            <a:off x="2365524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F0C38B-2E98-7246-9B66-FEB45E554436}"/>
              </a:ext>
            </a:extLst>
          </p:cNvPr>
          <p:cNvSpPr/>
          <p:nvPr/>
        </p:nvSpPr>
        <p:spPr>
          <a:xfrm>
            <a:off x="2566946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C98A80A-18D1-96BA-B9DA-170E79BFC55F}"/>
              </a:ext>
            </a:extLst>
          </p:cNvPr>
          <p:cNvSpPr/>
          <p:nvPr/>
        </p:nvSpPr>
        <p:spPr>
          <a:xfrm>
            <a:off x="1962680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CED9E03-2BD6-B451-D62A-D597A756A7E4}"/>
              </a:ext>
            </a:extLst>
          </p:cNvPr>
          <p:cNvSpPr/>
          <p:nvPr/>
        </p:nvSpPr>
        <p:spPr>
          <a:xfrm>
            <a:off x="1761258" y="277449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7813999-567E-DB12-90C6-4B6AEF893406}"/>
              </a:ext>
            </a:extLst>
          </p:cNvPr>
          <p:cNvSpPr/>
          <p:nvPr/>
        </p:nvSpPr>
        <p:spPr>
          <a:xfrm>
            <a:off x="2164102" y="332414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195B926-C9EB-C45E-A12B-68A2AFEF0AF1}"/>
              </a:ext>
            </a:extLst>
          </p:cNvPr>
          <p:cNvSpPr/>
          <p:nvPr/>
        </p:nvSpPr>
        <p:spPr>
          <a:xfrm>
            <a:off x="2166896" y="360100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DE671D2-F380-9C26-3209-4AB612A23383}"/>
              </a:ext>
            </a:extLst>
          </p:cNvPr>
          <p:cNvSpPr/>
          <p:nvPr/>
        </p:nvSpPr>
        <p:spPr>
          <a:xfrm>
            <a:off x="3445278" y="295737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6855FD1-EA1E-EA3C-20D2-1857CD3D7249}"/>
              </a:ext>
            </a:extLst>
          </p:cNvPr>
          <p:cNvSpPr/>
          <p:nvPr/>
        </p:nvSpPr>
        <p:spPr>
          <a:xfrm>
            <a:off x="745675" y="277449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7D10916-812F-C156-5E64-7D992F27E006}"/>
              </a:ext>
            </a:extLst>
          </p:cNvPr>
          <p:cNvSpPr txBox="1"/>
          <p:nvPr/>
        </p:nvSpPr>
        <p:spPr>
          <a:xfrm>
            <a:off x="404390" y="93569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DICE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SLAY</a:t>
            </a:r>
          </a:p>
        </p:txBody>
      </p:sp>
      <p:sp>
        <p:nvSpPr>
          <p:cNvPr id="21" name="T - 3-4">
            <a:extLst>
              <a:ext uri="{FF2B5EF4-FFF2-40B4-BE49-F238E27FC236}">
                <a16:creationId xmlns:a16="http://schemas.microsoft.com/office/drawing/2014/main" id="{3A5E19AC-9959-2088-BEB1-AA60B53C3652}"/>
              </a:ext>
            </a:extLst>
          </p:cNvPr>
          <p:cNvSpPr txBox="1"/>
          <p:nvPr/>
        </p:nvSpPr>
        <p:spPr>
          <a:xfrm>
            <a:off x="2642996" y="292182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3" name="T - 3-4">
            <a:extLst>
              <a:ext uri="{FF2B5EF4-FFF2-40B4-BE49-F238E27FC236}">
                <a16:creationId xmlns:a16="http://schemas.microsoft.com/office/drawing/2014/main" id="{2330DAA3-5646-5A95-B043-7333D6542914}"/>
              </a:ext>
            </a:extLst>
          </p:cNvPr>
          <p:cNvSpPr txBox="1"/>
          <p:nvPr/>
        </p:nvSpPr>
        <p:spPr>
          <a:xfrm>
            <a:off x="2598528" y="2997955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29" name="T - 3-4">
            <a:extLst>
              <a:ext uri="{FF2B5EF4-FFF2-40B4-BE49-F238E27FC236}">
                <a16:creationId xmlns:a16="http://schemas.microsoft.com/office/drawing/2014/main" id="{B77C67AC-DAB4-5B29-08F6-B941D2469AF6}"/>
              </a:ext>
            </a:extLst>
          </p:cNvPr>
          <p:cNvSpPr txBox="1"/>
          <p:nvPr/>
        </p:nvSpPr>
        <p:spPr>
          <a:xfrm flipH="1">
            <a:off x="3337243" y="310203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0" name="T - 3-4">
            <a:extLst>
              <a:ext uri="{FF2B5EF4-FFF2-40B4-BE49-F238E27FC236}">
                <a16:creationId xmlns:a16="http://schemas.microsoft.com/office/drawing/2014/main" id="{386960C5-986F-D9D8-987A-C0973ABE31CA}"/>
              </a:ext>
            </a:extLst>
          </p:cNvPr>
          <p:cNvSpPr txBox="1"/>
          <p:nvPr/>
        </p:nvSpPr>
        <p:spPr>
          <a:xfrm flipH="1">
            <a:off x="3235077" y="3172731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28" name="T - PROG - 1">
            <a:extLst>
              <a:ext uri="{FF2B5EF4-FFF2-40B4-BE49-F238E27FC236}">
                <a16:creationId xmlns:a16="http://schemas.microsoft.com/office/drawing/2014/main" id="{CA6B1CE7-81D3-6ED7-F5D5-D434AB304E1B}"/>
              </a:ext>
            </a:extLst>
          </p:cNvPr>
          <p:cNvSpPr txBox="1"/>
          <p:nvPr/>
        </p:nvSpPr>
        <p:spPr>
          <a:xfrm flipH="1">
            <a:off x="2946162" y="209698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29" name="T - PROG - 1">
            <a:extLst>
              <a:ext uri="{FF2B5EF4-FFF2-40B4-BE49-F238E27FC236}">
                <a16:creationId xmlns:a16="http://schemas.microsoft.com/office/drawing/2014/main" id="{DF75FABD-6414-DF24-F7AF-737B3786A48C}"/>
              </a:ext>
            </a:extLst>
          </p:cNvPr>
          <p:cNvSpPr txBox="1"/>
          <p:nvPr/>
        </p:nvSpPr>
        <p:spPr>
          <a:xfrm flipH="1">
            <a:off x="3633193" y="2309727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31" name="T - 3-4">
            <a:extLst>
              <a:ext uri="{FF2B5EF4-FFF2-40B4-BE49-F238E27FC236}">
                <a16:creationId xmlns:a16="http://schemas.microsoft.com/office/drawing/2014/main" id="{22225311-151A-99E6-2402-285A373E0945}"/>
              </a:ext>
            </a:extLst>
          </p:cNvPr>
          <p:cNvSpPr txBox="1"/>
          <p:nvPr/>
        </p:nvSpPr>
        <p:spPr>
          <a:xfrm flipH="1">
            <a:off x="1062511" y="306155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32" name="T - 3-4">
            <a:extLst>
              <a:ext uri="{FF2B5EF4-FFF2-40B4-BE49-F238E27FC236}">
                <a16:creationId xmlns:a16="http://schemas.microsoft.com/office/drawing/2014/main" id="{5C44A6C8-0C6A-CB5B-2CBA-D02071FFC6D7}"/>
              </a:ext>
            </a:extLst>
          </p:cNvPr>
          <p:cNvSpPr txBox="1"/>
          <p:nvPr/>
        </p:nvSpPr>
        <p:spPr>
          <a:xfrm flipH="1">
            <a:off x="1013027" y="3132315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234" name="T - PROG - 1">
            <a:extLst>
              <a:ext uri="{FF2B5EF4-FFF2-40B4-BE49-F238E27FC236}">
                <a16:creationId xmlns:a16="http://schemas.microsoft.com/office/drawing/2014/main" id="{9DEBD757-4F33-78DF-9B88-2E09B01D5E15}"/>
              </a:ext>
            </a:extLst>
          </p:cNvPr>
          <p:cNvSpPr txBox="1"/>
          <p:nvPr/>
        </p:nvSpPr>
        <p:spPr>
          <a:xfrm>
            <a:off x="475151" y="2186451"/>
            <a:ext cx="1285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38" name="T - 3-4">
            <a:extLst>
              <a:ext uri="{FF2B5EF4-FFF2-40B4-BE49-F238E27FC236}">
                <a16:creationId xmlns:a16="http://schemas.microsoft.com/office/drawing/2014/main" id="{714498C7-334F-029E-43DA-1F619A3CEC4A}"/>
              </a:ext>
            </a:extLst>
          </p:cNvPr>
          <p:cNvSpPr txBox="1"/>
          <p:nvPr/>
        </p:nvSpPr>
        <p:spPr>
          <a:xfrm>
            <a:off x="567128" y="289348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39" name="T - 3-4">
            <a:extLst>
              <a:ext uri="{FF2B5EF4-FFF2-40B4-BE49-F238E27FC236}">
                <a16:creationId xmlns:a16="http://schemas.microsoft.com/office/drawing/2014/main" id="{21501083-9598-26B1-7BC4-C04586AE6326}"/>
              </a:ext>
            </a:extLst>
          </p:cNvPr>
          <p:cNvSpPr txBox="1"/>
          <p:nvPr/>
        </p:nvSpPr>
        <p:spPr>
          <a:xfrm>
            <a:off x="574367" y="2964179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41" name="T - PROG - 1">
            <a:extLst>
              <a:ext uri="{FF2B5EF4-FFF2-40B4-BE49-F238E27FC236}">
                <a16:creationId xmlns:a16="http://schemas.microsoft.com/office/drawing/2014/main" id="{9BC7574D-134F-5B23-2C99-5F36F7474969}"/>
              </a:ext>
            </a:extLst>
          </p:cNvPr>
          <p:cNvSpPr txBox="1"/>
          <p:nvPr/>
        </p:nvSpPr>
        <p:spPr>
          <a:xfrm flipH="1">
            <a:off x="1189455" y="192676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53" name="T - 3-4">
            <a:extLst>
              <a:ext uri="{FF2B5EF4-FFF2-40B4-BE49-F238E27FC236}">
                <a16:creationId xmlns:a16="http://schemas.microsoft.com/office/drawing/2014/main" id="{08A0C6A3-E070-0F90-416A-80E87D12D1E1}"/>
              </a:ext>
            </a:extLst>
          </p:cNvPr>
          <p:cNvSpPr txBox="1"/>
          <p:nvPr/>
        </p:nvSpPr>
        <p:spPr>
          <a:xfrm>
            <a:off x="2215884" y="3522959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7C0D2BB-E398-AF7D-D660-A702E1358D84}"/>
              </a:ext>
            </a:extLst>
          </p:cNvPr>
          <p:cNvGrpSpPr/>
          <p:nvPr/>
        </p:nvGrpSpPr>
        <p:grpSpPr>
          <a:xfrm>
            <a:off x="818093" y="2014978"/>
            <a:ext cx="469900" cy="749300"/>
            <a:chOff x="4848815" y="998159"/>
            <a:chExt cx="469900" cy="749300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7EEDE09E-B1B6-CDAE-FD26-446F1F3830BD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48E9EE6-A15F-B4F3-8D86-397C7DC18A94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6" name="T - PS2">
            <a:extLst>
              <a:ext uri="{FF2B5EF4-FFF2-40B4-BE49-F238E27FC236}">
                <a16:creationId xmlns:a16="http://schemas.microsoft.com/office/drawing/2014/main" id="{8FFE11B9-5B01-73F8-779B-733397EFA1D5}"/>
              </a:ext>
            </a:extLst>
          </p:cNvPr>
          <p:cNvSpPr txBox="1"/>
          <p:nvPr/>
        </p:nvSpPr>
        <p:spPr>
          <a:xfrm>
            <a:off x="739595" y="2301322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4305F0-FAA0-3A8F-B4C2-7DDD438D22C7}"/>
              </a:ext>
            </a:extLst>
          </p:cNvPr>
          <p:cNvSpPr/>
          <p:nvPr/>
        </p:nvSpPr>
        <p:spPr>
          <a:xfrm>
            <a:off x="712177" y="1574850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E9D4CF3-9057-2733-2836-68E1CAA2638D}"/>
              </a:ext>
            </a:extLst>
          </p:cNvPr>
          <p:cNvGrpSpPr/>
          <p:nvPr/>
        </p:nvGrpSpPr>
        <p:grpSpPr>
          <a:xfrm flipH="1">
            <a:off x="3059683" y="2212404"/>
            <a:ext cx="469900" cy="749300"/>
            <a:chOff x="4848815" y="998159"/>
            <a:chExt cx="469900" cy="7493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BA520AD-4E52-ECE2-50C7-A0055FF1645E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7D40409B-189F-018E-AE71-BA4A8214D898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30" name="T - PS2">
            <a:extLst>
              <a:ext uri="{FF2B5EF4-FFF2-40B4-BE49-F238E27FC236}">
                <a16:creationId xmlns:a16="http://schemas.microsoft.com/office/drawing/2014/main" id="{7412F2ED-146B-0460-D2E4-3EFC51894A69}"/>
              </a:ext>
            </a:extLst>
          </p:cNvPr>
          <p:cNvSpPr txBox="1"/>
          <p:nvPr/>
        </p:nvSpPr>
        <p:spPr>
          <a:xfrm>
            <a:off x="3096177" y="2693959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3D0197F2-E91D-CED0-0D43-2DFE02513646}"/>
              </a:ext>
            </a:extLst>
          </p:cNvPr>
          <p:cNvSpPr/>
          <p:nvPr/>
        </p:nvSpPr>
        <p:spPr>
          <a:xfrm>
            <a:off x="2845430" y="2564703"/>
            <a:ext cx="951441" cy="23517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9E5E7906-AE70-C2FB-E410-8327811037D5}"/>
              </a:ext>
            </a:extLst>
          </p:cNvPr>
          <p:cNvSpPr/>
          <p:nvPr/>
        </p:nvSpPr>
        <p:spPr>
          <a:xfrm flipH="1">
            <a:off x="479046" y="2458920"/>
            <a:ext cx="833992" cy="49845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4F66D325-D5FA-6104-3636-43FCD4112777}"/>
              </a:ext>
            </a:extLst>
          </p:cNvPr>
          <p:cNvSpPr/>
          <p:nvPr/>
        </p:nvSpPr>
        <p:spPr>
          <a:xfrm>
            <a:off x="455454" y="2499151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EF7A2A5E-DB2F-F0E0-B962-B7C83F6A29D9}"/>
              </a:ext>
            </a:extLst>
          </p:cNvPr>
          <p:cNvSpPr/>
          <p:nvPr/>
        </p:nvSpPr>
        <p:spPr>
          <a:xfrm>
            <a:off x="3528789" y="2605536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26" name="T - PS2">
            <a:extLst>
              <a:ext uri="{FF2B5EF4-FFF2-40B4-BE49-F238E27FC236}">
                <a16:creationId xmlns:a16="http://schemas.microsoft.com/office/drawing/2014/main" id="{54864BBD-EFCD-2AC7-9982-B3C54F0090A8}"/>
              </a:ext>
            </a:extLst>
          </p:cNvPr>
          <p:cNvSpPr txBox="1"/>
          <p:nvPr/>
        </p:nvSpPr>
        <p:spPr>
          <a:xfrm>
            <a:off x="844207" y="2494824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227" name="T - PS2">
            <a:extLst>
              <a:ext uri="{FF2B5EF4-FFF2-40B4-BE49-F238E27FC236}">
                <a16:creationId xmlns:a16="http://schemas.microsoft.com/office/drawing/2014/main" id="{2F5B5533-467F-E2ED-2822-68A053074714}"/>
              </a:ext>
            </a:extLst>
          </p:cNvPr>
          <p:cNvSpPr txBox="1"/>
          <p:nvPr/>
        </p:nvSpPr>
        <p:spPr>
          <a:xfrm>
            <a:off x="2509326" y="2450880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5528412-B194-CE24-27C3-A4F10B9F1A1C}"/>
              </a:ext>
            </a:extLst>
          </p:cNvPr>
          <p:cNvSpPr/>
          <p:nvPr/>
        </p:nvSpPr>
        <p:spPr>
          <a:xfrm>
            <a:off x="1209474" y="293908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8E4B501-10E6-1903-31E1-34202C802055}"/>
              </a:ext>
            </a:extLst>
          </p:cNvPr>
          <p:cNvSpPr/>
          <p:nvPr/>
        </p:nvSpPr>
        <p:spPr>
          <a:xfrm>
            <a:off x="2768368" y="277449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grpSp>
        <p:nvGrpSpPr>
          <p:cNvPr id="242" name="Group 241">
            <a:extLst>
              <a:ext uri="{FF2B5EF4-FFF2-40B4-BE49-F238E27FC236}">
                <a16:creationId xmlns:a16="http://schemas.microsoft.com/office/drawing/2014/main" id="{82216DFE-0716-39F4-885A-85A7789D3E71}"/>
              </a:ext>
            </a:extLst>
          </p:cNvPr>
          <p:cNvGrpSpPr/>
          <p:nvPr/>
        </p:nvGrpSpPr>
        <p:grpSpPr>
          <a:xfrm>
            <a:off x="1574712" y="2368772"/>
            <a:ext cx="870698" cy="1247906"/>
            <a:chOff x="1674570" y="5486784"/>
            <a:chExt cx="870698" cy="1247906"/>
          </a:xfrm>
        </p:grpSpPr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16FE06BA-FAAC-B767-1298-6459255ABF17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44" name="Group 243">
              <a:extLst>
                <a:ext uri="{FF2B5EF4-FFF2-40B4-BE49-F238E27FC236}">
                  <a16:creationId xmlns:a16="http://schemas.microsoft.com/office/drawing/2014/main" id="{A23512AC-F206-BD6A-5AC7-D9E538101FC4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248" name="Freeform: Shape 247">
                <a:extLst>
                  <a:ext uri="{FF2B5EF4-FFF2-40B4-BE49-F238E27FC236}">
                    <a16:creationId xmlns:a16="http://schemas.microsoft.com/office/drawing/2014/main" id="{CE8903E2-9C01-D168-E3F7-B78D2BBA062B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49" name="Freeform: Shape 248">
                <a:extLst>
                  <a:ext uri="{FF2B5EF4-FFF2-40B4-BE49-F238E27FC236}">
                    <a16:creationId xmlns:a16="http://schemas.microsoft.com/office/drawing/2014/main" id="{AA2A30A9-7D79-5E26-8074-363916C942D6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02DB53B0-0996-67E1-9435-B860CE7BC911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46" name="TextBox 245">
              <a:extLst>
                <a:ext uri="{FF2B5EF4-FFF2-40B4-BE49-F238E27FC236}">
                  <a16:creationId xmlns:a16="http://schemas.microsoft.com/office/drawing/2014/main" id="{5898D5A7-C0BC-051B-D88D-517DB1612D8B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247" name="TextBox 246">
              <a:extLst>
                <a:ext uri="{FF2B5EF4-FFF2-40B4-BE49-F238E27FC236}">
                  <a16:creationId xmlns:a16="http://schemas.microsoft.com/office/drawing/2014/main" id="{15F4FB6F-1000-7FFB-07BF-31B20418CAEA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251" name="T - PROG - 1">
            <a:extLst>
              <a:ext uri="{FF2B5EF4-FFF2-40B4-BE49-F238E27FC236}">
                <a16:creationId xmlns:a16="http://schemas.microsoft.com/office/drawing/2014/main" id="{F7006991-0375-E30D-8231-42D86CF9A4DF}"/>
              </a:ext>
            </a:extLst>
          </p:cNvPr>
          <p:cNvSpPr txBox="1"/>
          <p:nvPr/>
        </p:nvSpPr>
        <p:spPr>
          <a:xfrm flipH="1">
            <a:off x="2117289" y="226890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4A43C94D-C04F-12AB-D242-74BDFC66E242}"/>
              </a:ext>
            </a:extLst>
          </p:cNvPr>
          <p:cNvSpPr/>
          <p:nvPr/>
        </p:nvSpPr>
        <p:spPr>
          <a:xfrm>
            <a:off x="5649525" y="2780518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ECA66F72-EDD1-EC56-56A5-6E28230B88E9}"/>
              </a:ext>
            </a:extLst>
          </p:cNvPr>
          <p:cNvSpPr/>
          <p:nvPr/>
        </p:nvSpPr>
        <p:spPr>
          <a:xfrm>
            <a:off x="5850947" y="278051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22CF550C-3B31-D7B1-4086-ADF91710299B}"/>
              </a:ext>
            </a:extLst>
          </p:cNvPr>
          <p:cNvSpPr/>
          <p:nvPr/>
        </p:nvSpPr>
        <p:spPr>
          <a:xfrm>
            <a:off x="6052369" y="278051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BF5CB02-01A4-C7A4-A3C6-2573689322A5}"/>
              </a:ext>
            </a:extLst>
          </p:cNvPr>
          <p:cNvSpPr/>
          <p:nvPr/>
        </p:nvSpPr>
        <p:spPr>
          <a:xfrm>
            <a:off x="5448103" y="278051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A735D55D-459F-E6E2-B0B6-EE185D2C0B67}"/>
              </a:ext>
            </a:extLst>
          </p:cNvPr>
          <p:cNvSpPr/>
          <p:nvPr/>
        </p:nvSpPr>
        <p:spPr>
          <a:xfrm>
            <a:off x="5246681" y="278051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055E39E5-9AE2-11F3-A68A-DF13FA8C5D95}"/>
              </a:ext>
            </a:extLst>
          </p:cNvPr>
          <p:cNvSpPr/>
          <p:nvPr/>
        </p:nvSpPr>
        <p:spPr>
          <a:xfrm>
            <a:off x="5649525" y="333017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EBD3C318-D54D-8A2B-64BB-EC93088E2A3C}"/>
              </a:ext>
            </a:extLst>
          </p:cNvPr>
          <p:cNvSpPr/>
          <p:nvPr/>
        </p:nvSpPr>
        <p:spPr>
          <a:xfrm>
            <a:off x="5901846" y="338498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61F6F42E-70FE-0D97-52C6-068FE10AA192}"/>
              </a:ext>
            </a:extLst>
          </p:cNvPr>
          <p:cNvSpPr/>
          <p:nvPr/>
        </p:nvSpPr>
        <p:spPr>
          <a:xfrm>
            <a:off x="6930701" y="2963398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32C9C2D6-8874-DEAC-249C-CF7B2168A0FA}"/>
              </a:ext>
            </a:extLst>
          </p:cNvPr>
          <p:cNvSpPr/>
          <p:nvPr/>
        </p:nvSpPr>
        <p:spPr>
          <a:xfrm>
            <a:off x="4231098" y="2780518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03124D1-71AC-F0AC-DA3B-503A27972EB6}"/>
              </a:ext>
            </a:extLst>
          </p:cNvPr>
          <p:cNvSpPr txBox="1"/>
          <p:nvPr/>
        </p:nvSpPr>
        <p:spPr>
          <a:xfrm>
            <a:off x="3889813" y="941717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DICE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GONE SLAY Y OVER</a:t>
            </a:r>
          </a:p>
        </p:txBody>
      </p:sp>
      <p:sp>
        <p:nvSpPr>
          <p:cNvPr id="52" name="T - 3-4">
            <a:extLst>
              <a:ext uri="{FF2B5EF4-FFF2-40B4-BE49-F238E27FC236}">
                <a16:creationId xmlns:a16="http://schemas.microsoft.com/office/drawing/2014/main" id="{6A52F20E-5F9D-4E5F-19F8-D91238A5587A}"/>
              </a:ext>
            </a:extLst>
          </p:cNvPr>
          <p:cNvSpPr txBox="1"/>
          <p:nvPr/>
        </p:nvSpPr>
        <p:spPr>
          <a:xfrm>
            <a:off x="5735072" y="352250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53" name="T - 3-4">
            <a:extLst>
              <a:ext uri="{FF2B5EF4-FFF2-40B4-BE49-F238E27FC236}">
                <a16:creationId xmlns:a16="http://schemas.microsoft.com/office/drawing/2014/main" id="{68B0B216-10AB-44F7-36E1-0D60DD6A4334}"/>
              </a:ext>
            </a:extLst>
          </p:cNvPr>
          <p:cNvSpPr txBox="1"/>
          <p:nvPr/>
        </p:nvSpPr>
        <p:spPr>
          <a:xfrm>
            <a:off x="5690604" y="3598635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54" name="T - 3-4">
            <a:extLst>
              <a:ext uri="{FF2B5EF4-FFF2-40B4-BE49-F238E27FC236}">
                <a16:creationId xmlns:a16="http://schemas.microsoft.com/office/drawing/2014/main" id="{808FFE8C-A4F7-B1DD-F8DB-C0B13F3C20A9}"/>
              </a:ext>
            </a:extLst>
          </p:cNvPr>
          <p:cNvSpPr txBox="1"/>
          <p:nvPr/>
        </p:nvSpPr>
        <p:spPr>
          <a:xfrm flipH="1">
            <a:off x="6822666" y="3108062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55" name="T - 3-4">
            <a:extLst>
              <a:ext uri="{FF2B5EF4-FFF2-40B4-BE49-F238E27FC236}">
                <a16:creationId xmlns:a16="http://schemas.microsoft.com/office/drawing/2014/main" id="{0CD6E1DA-91BB-85B6-FEFD-B7ECC48AF749}"/>
              </a:ext>
            </a:extLst>
          </p:cNvPr>
          <p:cNvSpPr txBox="1"/>
          <p:nvPr/>
        </p:nvSpPr>
        <p:spPr>
          <a:xfrm flipH="1">
            <a:off x="6720500" y="3178756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56" name="T - PROG - 1">
            <a:extLst>
              <a:ext uri="{FF2B5EF4-FFF2-40B4-BE49-F238E27FC236}">
                <a16:creationId xmlns:a16="http://schemas.microsoft.com/office/drawing/2014/main" id="{5C888A52-C67F-4A3D-A9C1-DC2625A777D4}"/>
              </a:ext>
            </a:extLst>
          </p:cNvPr>
          <p:cNvSpPr txBox="1"/>
          <p:nvPr/>
        </p:nvSpPr>
        <p:spPr>
          <a:xfrm flipH="1">
            <a:off x="7136576" y="2301631"/>
            <a:ext cx="18037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58" name="T - PROG - 1">
            <a:extLst>
              <a:ext uri="{FF2B5EF4-FFF2-40B4-BE49-F238E27FC236}">
                <a16:creationId xmlns:a16="http://schemas.microsoft.com/office/drawing/2014/main" id="{61575B87-74F9-65AF-B7B1-5EDF336C7B22}"/>
              </a:ext>
            </a:extLst>
          </p:cNvPr>
          <p:cNvSpPr txBox="1"/>
          <p:nvPr/>
        </p:nvSpPr>
        <p:spPr>
          <a:xfrm flipH="1">
            <a:off x="5602228" y="2010687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91" name="T - 3-4">
            <a:extLst>
              <a:ext uri="{FF2B5EF4-FFF2-40B4-BE49-F238E27FC236}">
                <a16:creationId xmlns:a16="http://schemas.microsoft.com/office/drawing/2014/main" id="{DE60F1F5-8B9F-0ECA-0C85-0636017DFC8E}"/>
              </a:ext>
            </a:extLst>
          </p:cNvPr>
          <p:cNvSpPr txBox="1"/>
          <p:nvPr/>
        </p:nvSpPr>
        <p:spPr>
          <a:xfrm flipH="1">
            <a:off x="4547934" y="3067584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496" name="T - 3-4">
            <a:extLst>
              <a:ext uri="{FF2B5EF4-FFF2-40B4-BE49-F238E27FC236}">
                <a16:creationId xmlns:a16="http://schemas.microsoft.com/office/drawing/2014/main" id="{74209144-72F5-0807-9256-2246110CA5C3}"/>
              </a:ext>
            </a:extLst>
          </p:cNvPr>
          <p:cNvSpPr txBox="1"/>
          <p:nvPr/>
        </p:nvSpPr>
        <p:spPr>
          <a:xfrm flipH="1">
            <a:off x="4498450" y="3138340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497" name="T - PROG - 1">
            <a:extLst>
              <a:ext uri="{FF2B5EF4-FFF2-40B4-BE49-F238E27FC236}">
                <a16:creationId xmlns:a16="http://schemas.microsoft.com/office/drawing/2014/main" id="{0E1C1ED4-77C8-A00C-CBDA-67481A2EF200}"/>
              </a:ext>
            </a:extLst>
          </p:cNvPr>
          <p:cNvSpPr txBox="1"/>
          <p:nvPr/>
        </p:nvSpPr>
        <p:spPr>
          <a:xfrm>
            <a:off x="3960574" y="2192476"/>
            <a:ext cx="1285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98" name="T - 3-4">
            <a:extLst>
              <a:ext uri="{FF2B5EF4-FFF2-40B4-BE49-F238E27FC236}">
                <a16:creationId xmlns:a16="http://schemas.microsoft.com/office/drawing/2014/main" id="{4C16741B-D4C6-6356-6624-066FFE6584CC}"/>
              </a:ext>
            </a:extLst>
          </p:cNvPr>
          <p:cNvSpPr txBox="1"/>
          <p:nvPr/>
        </p:nvSpPr>
        <p:spPr>
          <a:xfrm>
            <a:off x="4052551" y="289951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99" name="T - 3-4">
            <a:extLst>
              <a:ext uri="{FF2B5EF4-FFF2-40B4-BE49-F238E27FC236}">
                <a16:creationId xmlns:a16="http://schemas.microsoft.com/office/drawing/2014/main" id="{A0EC1C67-FE2E-FC3D-C546-C055CDE726A0}"/>
              </a:ext>
            </a:extLst>
          </p:cNvPr>
          <p:cNvSpPr txBox="1"/>
          <p:nvPr/>
        </p:nvSpPr>
        <p:spPr>
          <a:xfrm>
            <a:off x="4059790" y="2970204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500" name="T - PROG - 1">
            <a:extLst>
              <a:ext uri="{FF2B5EF4-FFF2-40B4-BE49-F238E27FC236}">
                <a16:creationId xmlns:a16="http://schemas.microsoft.com/office/drawing/2014/main" id="{615D0280-1FDC-D726-3A3D-71C7FF571273}"/>
              </a:ext>
            </a:extLst>
          </p:cNvPr>
          <p:cNvSpPr txBox="1"/>
          <p:nvPr/>
        </p:nvSpPr>
        <p:spPr>
          <a:xfrm flipH="1">
            <a:off x="4674878" y="193278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grpSp>
        <p:nvGrpSpPr>
          <p:cNvPr id="502" name="Group 501">
            <a:extLst>
              <a:ext uri="{FF2B5EF4-FFF2-40B4-BE49-F238E27FC236}">
                <a16:creationId xmlns:a16="http://schemas.microsoft.com/office/drawing/2014/main" id="{0D01C248-55E7-E209-A800-B65B35E61D1D}"/>
              </a:ext>
            </a:extLst>
          </p:cNvPr>
          <p:cNvGrpSpPr/>
          <p:nvPr/>
        </p:nvGrpSpPr>
        <p:grpSpPr>
          <a:xfrm>
            <a:off x="4303516" y="2021003"/>
            <a:ext cx="469900" cy="749300"/>
            <a:chOff x="4848815" y="998159"/>
            <a:chExt cx="469900" cy="749300"/>
          </a:xfrm>
        </p:grpSpPr>
        <p:sp>
          <p:nvSpPr>
            <p:cNvPr id="503" name="Freeform: Shape 502">
              <a:extLst>
                <a:ext uri="{FF2B5EF4-FFF2-40B4-BE49-F238E27FC236}">
                  <a16:creationId xmlns:a16="http://schemas.microsoft.com/office/drawing/2014/main" id="{4B95D263-2008-B595-3C19-491744A12802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04" name="Freeform: Shape 503">
              <a:extLst>
                <a:ext uri="{FF2B5EF4-FFF2-40B4-BE49-F238E27FC236}">
                  <a16:creationId xmlns:a16="http://schemas.microsoft.com/office/drawing/2014/main" id="{B9F88B80-FC22-8786-6E88-86ED25FA1DE9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05" name="T - PS2">
            <a:extLst>
              <a:ext uri="{FF2B5EF4-FFF2-40B4-BE49-F238E27FC236}">
                <a16:creationId xmlns:a16="http://schemas.microsoft.com/office/drawing/2014/main" id="{F37135F8-B5F0-2341-8FA7-F631C29B871C}"/>
              </a:ext>
            </a:extLst>
          </p:cNvPr>
          <p:cNvSpPr txBox="1"/>
          <p:nvPr/>
        </p:nvSpPr>
        <p:spPr>
          <a:xfrm>
            <a:off x="4225018" y="2307347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506" name="Rectangle 505">
            <a:extLst>
              <a:ext uri="{FF2B5EF4-FFF2-40B4-BE49-F238E27FC236}">
                <a16:creationId xmlns:a16="http://schemas.microsoft.com/office/drawing/2014/main" id="{F5956909-024E-3EDF-3503-F4A785625627}"/>
              </a:ext>
            </a:extLst>
          </p:cNvPr>
          <p:cNvSpPr/>
          <p:nvPr/>
        </p:nvSpPr>
        <p:spPr>
          <a:xfrm>
            <a:off x="4197600" y="1580875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507" name="Group 506">
            <a:extLst>
              <a:ext uri="{FF2B5EF4-FFF2-40B4-BE49-F238E27FC236}">
                <a16:creationId xmlns:a16="http://schemas.microsoft.com/office/drawing/2014/main" id="{4B39663B-4B70-8AD8-799E-86C5055A570E}"/>
              </a:ext>
            </a:extLst>
          </p:cNvPr>
          <p:cNvGrpSpPr/>
          <p:nvPr/>
        </p:nvGrpSpPr>
        <p:grpSpPr>
          <a:xfrm flipH="1">
            <a:off x="6545106" y="2218429"/>
            <a:ext cx="469900" cy="749300"/>
            <a:chOff x="4848815" y="998159"/>
            <a:chExt cx="469900" cy="749300"/>
          </a:xfrm>
        </p:grpSpPr>
        <p:sp>
          <p:nvSpPr>
            <p:cNvPr id="508" name="Freeform: Shape 507">
              <a:extLst>
                <a:ext uri="{FF2B5EF4-FFF2-40B4-BE49-F238E27FC236}">
                  <a16:creationId xmlns:a16="http://schemas.microsoft.com/office/drawing/2014/main" id="{EEFD2E75-334D-CCBD-983D-9516FE784831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09" name="Freeform: Shape 508">
              <a:extLst>
                <a:ext uri="{FF2B5EF4-FFF2-40B4-BE49-F238E27FC236}">
                  <a16:creationId xmlns:a16="http://schemas.microsoft.com/office/drawing/2014/main" id="{4E6BA756-F45C-38DD-F7AE-DD52CCCAB8E8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10" name="T - PS2">
            <a:extLst>
              <a:ext uri="{FF2B5EF4-FFF2-40B4-BE49-F238E27FC236}">
                <a16:creationId xmlns:a16="http://schemas.microsoft.com/office/drawing/2014/main" id="{19385322-BBC8-297F-5851-069EC9D17B13}"/>
              </a:ext>
            </a:extLst>
          </p:cNvPr>
          <p:cNvSpPr txBox="1"/>
          <p:nvPr/>
        </p:nvSpPr>
        <p:spPr>
          <a:xfrm>
            <a:off x="6622216" y="2679645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511" name="Freeform: Shape 510">
            <a:extLst>
              <a:ext uri="{FF2B5EF4-FFF2-40B4-BE49-F238E27FC236}">
                <a16:creationId xmlns:a16="http://schemas.microsoft.com/office/drawing/2014/main" id="{C3D3168A-F426-2D18-08EB-172E404F0B05}"/>
              </a:ext>
            </a:extLst>
          </p:cNvPr>
          <p:cNvSpPr/>
          <p:nvPr/>
        </p:nvSpPr>
        <p:spPr>
          <a:xfrm>
            <a:off x="5998425" y="2570728"/>
            <a:ext cx="1283870" cy="815817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Freeform: Shape 255">
            <a:extLst>
              <a:ext uri="{FF2B5EF4-FFF2-40B4-BE49-F238E27FC236}">
                <a16:creationId xmlns:a16="http://schemas.microsoft.com/office/drawing/2014/main" id="{95FF3132-0E62-9CB0-E578-E8A95AD677BD}"/>
              </a:ext>
            </a:extLst>
          </p:cNvPr>
          <p:cNvSpPr/>
          <p:nvPr/>
        </p:nvSpPr>
        <p:spPr>
          <a:xfrm flipH="1">
            <a:off x="3964469" y="2464945"/>
            <a:ext cx="833992" cy="49845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>
            <a:extLst>
              <a:ext uri="{FF2B5EF4-FFF2-40B4-BE49-F238E27FC236}">
                <a16:creationId xmlns:a16="http://schemas.microsoft.com/office/drawing/2014/main" id="{4F568278-45A5-B87E-95E8-EDD0A0C2F35B}"/>
              </a:ext>
            </a:extLst>
          </p:cNvPr>
          <p:cNvSpPr/>
          <p:nvPr/>
        </p:nvSpPr>
        <p:spPr>
          <a:xfrm>
            <a:off x="3940877" y="2505176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58" name="Rectangle 257">
            <a:extLst>
              <a:ext uri="{FF2B5EF4-FFF2-40B4-BE49-F238E27FC236}">
                <a16:creationId xmlns:a16="http://schemas.microsoft.com/office/drawing/2014/main" id="{9E80A5CF-5B99-F5F7-9895-53777296F528}"/>
              </a:ext>
            </a:extLst>
          </p:cNvPr>
          <p:cNvSpPr/>
          <p:nvPr/>
        </p:nvSpPr>
        <p:spPr>
          <a:xfrm>
            <a:off x="7014212" y="2611561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59" name="T - PS2">
            <a:extLst>
              <a:ext uri="{FF2B5EF4-FFF2-40B4-BE49-F238E27FC236}">
                <a16:creationId xmlns:a16="http://schemas.microsoft.com/office/drawing/2014/main" id="{E62B51E1-9603-D2E5-9424-7F776F811477}"/>
              </a:ext>
            </a:extLst>
          </p:cNvPr>
          <p:cNvSpPr txBox="1"/>
          <p:nvPr/>
        </p:nvSpPr>
        <p:spPr>
          <a:xfrm>
            <a:off x="4329630" y="2500849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260" name="T - PS2">
            <a:extLst>
              <a:ext uri="{FF2B5EF4-FFF2-40B4-BE49-F238E27FC236}">
                <a16:creationId xmlns:a16="http://schemas.microsoft.com/office/drawing/2014/main" id="{97886FCE-C020-BEFB-679A-E04EFD0639A3}"/>
              </a:ext>
            </a:extLst>
          </p:cNvPr>
          <p:cNvSpPr txBox="1"/>
          <p:nvPr/>
        </p:nvSpPr>
        <p:spPr>
          <a:xfrm>
            <a:off x="6192798" y="2467046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261" name="Oval 260">
            <a:extLst>
              <a:ext uri="{FF2B5EF4-FFF2-40B4-BE49-F238E27FC236}">
                <a16:creationId xmlns:a16="http://schemas.microsoft.com/office/drawing/2014/main" id="{88BAE8BD-5123-E3D2-29AF-A54B2D01DBF5}"/>
              </a:ext>
            </a:extLst>
          </p:cNvPr>
          <p:cNvSpPr/>
          <p:nvPr/>
        </p:nvSpPr>
        <p:spPr>
          <a:xfrm>
            <a:off x="4694897" y="2945110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63" name="Oval 262">
            <a:extLst>
              <a:ext uri="{FF2B5EF4-FFF2-40B4-BE49-F238E27FC236}">
                <a16:creationId xmlns:a16="http://schemas.microsoft.com/office/drawing/2014/main" id="{03ED3E92-1B16-FA6C-D6ED-22BA337D3C58}"/>
              </a:ext>
            </a:extLst>
          </p:cNvPr>
          <p:cNvSpPr/>
          <p:nvPr/>
        </p:nvSpPr>
        <p:spPr>
          <a:xfrm>
            <a:off x="6253791" y="2780518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72" name="T - PROG - 1">
            <a:extLst>
              <a:ext uri="{FF2B5EF4-FFF2-40B4-BE49-F238E27FC236}">
                <a16:creationId xmlns:a16="http://schemas.microsoft.com/office/drawing/2014/main" id="{876DC763-4AE4-4C55-77CC-7FC241BCAA1A}"/>
              </a:ext>
            </a:extLst>
          </p:cNvPr>
          <p:cNvSpPr txBox="1"/>
          <p:nvPr/>
        </p:nvSpPr>
        <p:spPr>
          <a:xfrm flipH="1">
            <a:off x="6406948" y="211203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73" name="T - 3-4">
            <a:extLst>
              <a:ext uri="{FF2B5EF4-FFF2-40B4-BE49-F238E27FC236}">
                <a16:creationId xmlns:a16="http://schemas.microsoft.com/office/drawing/2014/main" id="{86018F1C-F4E2-9646-1208-E725DD359FC2}"/>
              </a:ext>
            </a:extLst>
          </p:cNvPr>
          <p:cNvSpPr txBox="1"/>
          <p:nvPr/>
        </p:nvSpPr>
        <p:spPr>
          <a:xfrm flipH="1">
            <a:off x="6116085" y="291991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74" name="T - 3-4">
            <a:extLst>
              <a:ext uri="{FF2B5EF4-FFF2-40B4-BE49-F238E27FC236}">
                <a16:creationId xmlns:a16="http://schemas.microsoft.com/office/drawing/2014/main" id="{B340576A-99C2-82F8-85DB-18A40BFDD8E6}"/>
              </a:ext>
            </a:extLst>
          </p:cNvPr>
          <p:cNvSpPr txBox="1"/>
          <p:nvPr/>
        </p:nvSpPr>
        <p:spPr>
          <a:xfrm flipH="1">
            <a:off x="6170737" y="2981748"/>
            <a:ext cx="3361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276" name="Freeform: Shape 275">
            <a:extLst>
              <a:ext uri="{FF2B5EF4-FFF2-40B4-BE49-F238E27FC236}">
                <a16:creationId xmlns:a16="http://schemas.microsoft.com/office/drawing/2014/main" id="{5745E539-EB0D-852C-E35D-C3CBCD591979}"/>
              </a:ext>
            </a:extLst>
          </p:cNvPr>
          <p:cNvSpPr/>
          <p:nvPr/>
        </p:nvSpPr>
        <p:spPr>
          <a:xfrm>
            <a:off x="5699760" y="2240280"/>
            <a:ext cx="645160" cy="533400"/>
          </a:xfrm>
          <a:custGeom>
            <a:avLst/>
            <a:gdLst>
              <a:gd name="connsiteX0" fmla="*/ 645160 w 645160"/>
              <a:gd name="connsiteY0" fmla="*/ 533400 h 533400"/>
              <a:gd name="connsiteX1" fmla="*/ 0 w 645160"/>
              <a:gd name="connsiteY1" fmla="*/ 0 h 533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45160" h="533400">
                <a:moveTo>
                  <a:pt x="645160" y="53340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oval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>
            <a:extLst>
              <a:ext uri="{FF2B5EF4-FFF2-40B4-BE49-F238E27FC236}">
                <a16:creationId xmlns:a16="http://schemas.microsoft.com/office/drawing/2014/main" id="{901CEF5D-DD9F-04F6-D660-900C3D16420B}"/>
              </a:ext>
            </a:extLst>
          </p:cNvPr>
          <p:cNvSpPr/>
          <p:nvPr/>
        </p:nvSpPr>
        <p:spPr>
          <a:xfrm>
            <a:off x="5537279" y="2195137"/>
            <a:ext cx="125346" cy="1064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74A39814-084A-C11D-245B-3A7CC65B769F}"/>
              </a:ext>
            </a:extLst>
          </p:cNvPr>
          <p:cNvSpPr/>
          <p:nvPr/>
        </p:nvSpPr>
        <p:spPr>
          <a:xfrm>
            <a:off x="2169146" y="5702661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9" name="Oval 278">
            <a:extLst>
              <a:ext uri="{FF2B5EF4-FFF2-40B4-BE49-F238E27FC236}">
                <a16:creationId xmlns:a16="http://schemas.microsoft.com/office/drawing/2014/main" id="{20BCBD3D-7B1C-840E-FB1E-AE941B9D0D4D}"/>
              </a:ext>
            </a:extLst>
          </p:cNvPr>
          <p:cNvSpPr/>
          <p:nvPr/>
        </p:nvSpPr>
        <p:spPr>
          <a:xfrm>
            <a:off x="2370568" y="570266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0" name="Oval 279">
            <a:extLst>
              <a:ext uri="{FF2B5EF4-FFF2-40B4-BE49-F238E27FC236}">
                <a16:creationId xmlns:a16="http://schemas.microsoft.com/office/drawing/2014/main" id="{BC3B744D-BB0F-037E-FE42-87F2B24C6289}"/>
              </a:ext>
            </a:extLst>
          </p:cNvPr>
          <p:cNvSpPr/>
          <p:nvPr/>
        </p:nvSpPr>
        <p:spPr>
          <a:xfrm>
            <a:off x="2571990" y="570266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9974A9E3-E843-43E2-63D0-F7881744C120}"/>
              </a:ext>
            </a:extLst>
          </p:cNvPr>
          <p:cNvSpPr/>
          <p:nvPr/>
        </p:nvSpPr>
        <p:spPr>
          <a:xfrm>
            <a:off x="1967724" y="570266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E298E8C8-E56B-388E-CC64-6E0DC1A873B5}"/>
              </a:ext>
            </a:extLst>
          </p:cNvPr>
          <p:cNvSpPr/>
          <p:nvPr/>
        </p:nvSpPr>
        <p:spPr>
          <a:xfrm>
            <a:off x="1766302" y="570266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35D360F-1822-647F-CE9D-0F9608FF05D0}"/>
              </a:ext>
            </a:extLst>
          </p:cNvPr>
          <p:cNvSpPr/>
          <p:nvPr/>
        </p:nvSpPr>
        <p:spPr>
          <a:xfrm>
            <a:off x="2169146" y="625231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990907B2-C0F7-9EB2-93CD-94E7B539F88E}"/>
              </a:ext>
            </a:extLst>
          </p:cNvPr>
          <p:cNvSpPr/>
          <p:nvPr/>
        </p:nvSpPr>
        <p:spPr>
          <a:xfrm>
            <a:off x="2171940" y="6529177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863DDA9-57B6-588A-AB2D-E0A49920F13C}"/>
              </a:ext>
            </a:extLst>
          </p:cNvPr>
          <p:cNvSpPr/>
          <p:nvPr/>
        </p:nvSpPr>
        <p:spPr>
          <a:xfrm>
            <a:off x="3450322" y="5885541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7A6F9773-6EEA-CC0D-0846-EEEDAA3EAF82}"/>
              </a:ext>
            </a:extLst>
          </p:cNvPr>
          <p:cNvSpPr/>
          <p:nvPr/>
        </p:nvSpPr>
        <p:spPr>
          <a:xfrm>
            <a:off x="1249829" y="5702661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FC66C601-57FE-4893-2556-5D1D4BEE9560}"/>
              </a:ext>
            </a:extLst>
          </p:cNvPr>
          <p:cNvSpPr txBox="1"/>
          <p:nvPr/>
        </p:nvSpPr>
        <p:spPr>
          <a:xfrm>
            <a:off x="409434" y="3863860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DICE RT NASTY F SHORT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SLAY</a:t>
            </a:r>
          </a:p>
        </p:txBody>
      </p:sp>
      <p:sp>
        <p:nvSpPr>
          <p:cNvPr id="78" name="T - 3-4">
            <a:extLst>
              <a:ext uri="{FF2B5EF4-FFF2-40B4-BE49-F238E27FC236}">
                <a16:creationId xmlns:a16="http://schemas.microsoft.com/office/drawing/2014/main" id="{7918D623-AD54-55E2-F122-449CBB3FE945}"/>
              </a:ext>
            </a:extLst>
          </p:cNvPr>
          <p:cNvSpPr txBox="1"/>
          <p:nvPr/>
        </p:nvSpPr>
        <p:spPr>
          <a:xfrm>
            <a:off x="2648040" y="5849994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79" name="T - 3-4">
            <a:extLst>
              <a:ext uri="{FF2B5EF4-FFF2-40B4-BE49-F238E27FC236}">
                <a16:creationId xmlns:a16="http://schemas.microsoft.com/office/drawing/2014/main" id="{A9C0D66E-5F2D-0FE1-D18F-021C30C15011}"/>
              </a:ext>
            </a:extLst>
          </p:cNvPr>
          <p:cNvSpPr txBox="1"/>
          <p:nvPr/>
        </p:nvSpPr>
        <p:spPr>
          <a:xfrm>
            <a:off x="2603572" y="5926123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80" name="T - 3-4">
            <a:extLst>
              <a:ext uri="{FF2B5EF4-FFF2-40B4-BE49-F238E27FC236}">
                <a16:creationId xmlns:a16="http://schemas.microsoft.com/office/drawing/2014/main" id="{B0BCBBC3-32D1-B7DA-740D-C9669F9020E4}"/>
              </a:ext>
            </a:extLst>
          </p:cNvPr>
          <p:cNvSpPr txBox="1"/>
          <p:nvPr/>
        </p:nvSpPr>
        <p:spPr>
          <a:xfrm flipH="1">
            <a:off x="3342287" y="603020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81" name="T - 3-4">
            <a:extLst>
              <a:ext uri="{FF2B5EF4-FFF2-40B4-BE49-F238E27FC236}">
                <a16:creationId xmlns:a16="http://schemas.microsoft.com/office/drawing/2014/main" id="{0E46B211-5D26-6E26-A327-A41132F2AFA6}"/>
              </a:ext>
            </a:extLst>
          </p:cNvPr>
          <p:cNvSpPr txBox="1"/>
          <p:nvPr/>
        </p:nvSpPr>
        <p:spPr>
          <a:xfrm flipH="1">
            <a:off x="3240121" y="6100899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94" name="T - PROG - 1">
            <a:extLst>
              <a:ext uri="{FF2B5EF4-FFF2-40B4-BE49-F238E27FC236}">
                <a16:creationId xmlns:a16="http://schemas.microsoft.com/office/drawing/2014/main" id="{857794A4-F75E-E8F1-C8FA-5DBB9026C2D9}"/>
              </a:ext>
            </a:extLst>
          </p:cNvPr>
          <p:cNvSpPr txBox="1"/>
          <p:nvPr/>
        </p:nvSpPr>
        <p:spPr>
          <a:xfrm flipH="1">
            <a:off x="2951206" y="502515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40" name="T - PROG - 1">
            <a:extLst>
              <a:ext uri="{FF2B5EF4-FFF2-40B4-BE49-F238E27FC236}">
                <a16:creationId xmlns:a16="http://schemas.microsoft.com/office/drawing/2014/main" id="{546B0924-934B-19A0-B1B8-FA717EE8022B}"/>
              </a:ext>
            </a:extLst>
          </p:cNvPr>
          <p:cNvSpPr txBox="1"/>
          <p:nvPr/>
        </p:nvSpPr>
        <p:spPr>
          <a:xfrm flipH="1">
            <a:off x="3638237" y="5237895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45" name="T - 3-4">
            <a:extLst>
              <a:ext uri="{FF2B5EF4-FFF2-40B4-BE49-F238E27FC236}">
                <a16:creationId xmlns:a16="http://schemas.microsoft.com/office/drawing/2014/main" id="{2B472907-A4ED-9C5D-B095-AF9A973D7378}"/>
              </a:ext>
            </a:extLst>
          </p:cNvPr>
          <p:cNvSpPr txBox="1"/>
          <p:nvPr/>
        </p:nvSpPr>
        <p:spPr>
          <a:xfrm>
            <a:off x="1071282" y="582165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46" name="T - 3-4">
            <a:extLst>
              <a:ext uri="{FF2B5EF4-FFF2-40B4-BE49-F238E27FC236}">
                <a16:creationId xmlns:a16="http://schemas.microsoft.com/office/drawing/2014/main" id="{BA322D95-5D50-6151-B202-DE7437FEF362}"/>
              </a:ext>
            </a:extLst>
          </p:cNvPr>
          <p:cNvSpPr txBox="1"/>
          <p:nvPr/>
        </p:nvSpPr>
        <p:spPr>
          <a:xfrm>
            <a:off x="1078521" y="5892347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47" name="T - PROG - 1">
            <a:extLst>
              <a:ext uri="{FF2B5EF4-FFF2-40B4-BE49-F238E27FC236}">
                <a16:creationId xmlns:a16="http://schemas.microsoft.com/office/drawing/2014/main" id="{3C026825-D984-2728-89E2-91C58CA1FA6D}"/>
              </a:ext>
            </a:extLst>
          </p:cNvPr>
          <p:cNvSpPr txBox="1"/>
          <p:nvPr/>
        </p:nvSpPr>
        <p:spPr>
          <a:xfrm flipH="1">
            <a:off x="1693609" y="485493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96" name="T - 3-4">
            <a:extLst>
              <a:ext uri="{FF2B5EF4-FFF2-40B4-BE49-F238E27FC236}">
                <a16:creationId xmlns:a16="http://schemas.microsoft.com/office/drawing/2014/main" id="{47E371F3-87E2-3711-5BB5-51B085FD2AE3}"/>
              </a:ext>
            </a:extLst>
          </p:cNvPr>
          <p:cNvSpPr txBox="1"/>
          <p:nvPr/>
        </p:nvSpPr>
        <p:spPr>
          <a:xfrm>
            <a:off x="2220928" y="6451127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429" name="Group 428">
            <a:extLst>
              <a:ext uri="{FF2B5EF4-FFF2-40B4-BE49-F238E27FC236}">
                <a16:creationId xmlns:a16="http://schemas.microsoft.com/office/drawing/2014/main" id="{8D24B101-1F62-21FE-1EDA-118E14E87707}"/>
              </a:ext>
            </a:extLst>
          </p:cNvPr>
          <p:cNvGrpSpPr/>
          <p:nvPr/>
        </p:nvGrpSpPr>
        <p:grpSpPr>
          <a:xfrm>
            <a:off x="1322247" y="4943146"/>
            <a:ext cx="469900" cy="749300"/>
            <a:chOff x="4848815" y="998159"/>
            <a:chExt cx="469900" cy="749300"/>
          </a:xfrm>
        </p:grpSpPr>
        <p:sp>
          <p:nvSpPr>
            <p:cNvPr id="512" name="Freeform: Shape 511">
              <a:extLst>
                <a:ext uri="{FF2B5EF4-FFF2-40B4-BE49-F238E27FC236}">
                  <a16:creationId xmlns:a16="http://schemas.microsoft.com/office/drawing/2014/main" id="{73315CA9-38E8-BB8C-5D0F-BBFEFD6D910A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13" name="Freeform: Shape 512">
              <a:extLst>
                <a:ext uri="{FF2B5EF4-FFF2-40B4-BE49-F238E27FC236}">
                  <a16:creationId xmlns:a16="http://schemas.microsoft.com/office/drawing/2014/main" id="{BD89E1C3-0A00-05CE-13B0-71BE1700B905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14" name="T - PS2">
            <a:extLst>
              <a:ext uri="{FF2B5EF4-FFF2-40B4-BE49-F238E27FC236}">
                <a16:creationId xmlns:a16="http://schemas.microsoft.com/office/drawing/2014/main" id="{651845E0-02F8-CB4A-CB57-7EEAEBBC3C9A}"/>
              </a:ext>
            </a:extLst>
          </p:cNvPr>
          <p:cNvSpPr txBox="1"/>
          <p:nvPr/>
        </p:nvSpPr>
        <p:spPr>
          <a:xfrm>
            <a:off x="1243749" y="522949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515" name="Rectangle 514">
            <a:extLst>
              <a:ext uri="{FF2B5EF4-FFF2-40B4-BE49-F238E27FC236}">
                <a16:creationId xmlns:a16="http://schemas.microsoft.com/office/drawing/2014/main" id="{42643B1E-B394-9EBB-AC37-A88414FB7808}"/>
              </a:ext>
            </a:extLst>
          </p:cNvPr>
          <p:cNvSpPr/>
          <p:nvPr/>
        </p:nvSpPr>
        <p:spPr>
          <a:xfrm>
            <a:off x="717221" y="4503018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516" name="Group 515">
            <a:extLst>
              <a:ext uri="{FF2B5EF4-FFF2-40B4-BE49-F238E27FC236}">
                <a16:creationId xmlns:a16="http://schemas.microsoft.com/office/drawing/2014/main" id="{F5CEF63D-68E2-4E87-80DC-950C356931EA}"/>
              </a:ext>
            </a:extLst>
          </p:cNvPr>
          <p:cNvGrpSpPr/>
          <p:nvPr/>
        </p:nvGrpSpPr>
        <p:grpSpPr>
          <a:xfrm flipH="1">
            <a:off x="3064727" y="5140572"/>
            <a:ext cx="469900" cy="749300"/>
            <a:chOff x="4848815" y="998159"/>
            <a:chExt cx="469900" cy="749300"/>
          </a:xfrm>
        </p:grpSpPr>
        <p:sp>
          <p:nvSpPr>
            <p:cNvPr id="517" name="Freeform: Shape 516">
              <a:extLst>
                <a:ext uri="{FF2B5EF4-FFF2-40B4-BE49-F238E27FC236}">
                  <a16:creationId xmlns:a16="http://schemas.microsoft.com/office/drawing/2014/main" id="{1EAEB462-D30F-A1AA-6761-6483DFAF001A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18" name="Freeform: Shape 517">
              <a:extLst>
                <a:ext uri="{FF2B5EF4-FFF2-40B4-BE49-F238E27FC236}">
                  <a16:creationId xmlns:a16="http://schemas.microsoft.com/office/drawing/2014/main" id="{2C61148B-963B-001D-A4B1-ECC22E20F77E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19" name="T - PS2">
            <a:extLst>
              <a:ext uri="{FF2B5EF4-FFF2-40B4-BE49-F238E27FC236}">
                <a16:creationId xmlns:a16="http://schemas.microsoft.com/office/drawing/2014/main" id="{900F8A9A-642D-0B54-BB3D-1E368D4F4287}"/>
              </a:ext>
            </a:extLst>
          </p:cNvPr>
          <p:cNvSpPr txBox="1"/>
          <p:nvPr/>
        </p:nvSpPr>
        <p:spPr>
          <a:xfrm>
            <a:off x="3101221" y="5622127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520" name="Freeform: Shape 519">
            <a:extLst>
              <a:ext uri="{FF2B5EF4-FFF2-40B4-BE49-F238E27FC236}">
                <a16:creationId xmlns:a16="http://schemas.microsoft.com/office/drawing/2014/main" id="{EAF13C5D-B801-D0F3-25AF-58589AD39490}"/>
              </a:ext>
            </a:extLst>
          </p:cNvPr>
          <p:cNvSpPr/>
          <p:nvPr/>
        </p:nvSpPr>
        <p:spPr>
          <a:xfrm>
            <a:off x="2850474" y="5492871"/>
            <a:ext cx="951441" cy="23517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T - PROG - 1">
            <a:extLst>
              <a:ext uri="{FF2B5EF4-FFF2-40B4-BE49-F238E27FC236}">
                <a16:creationId xmlns:a16="http://schemas.microsoft.com/office/drawing/2014/main" id="{B3AD9A5E-1041-CF09-A360-F9FBE87A90EE}"/>
              </a:ext>
            </a:extLst>
          </p:cNvPr>
          <p:cNvSpPr txBox="1"/>
          <p:nvPr/>
        </p:nvSpPr>
        <p:spPr>
          <a:xfrm>
            <a:off x="636156" y="5158426"/>
            <a:ext cx="18310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522" name="Rectangle 521">
            <a:extLst>
              <a:ext uri="{FF2B5EF4-FFF2-40B4-BE49-F238E27FC236}">
                <a16:creationId xmlns:a16="http://schemas.microsoft.com/office/drawing/2014/main" id="{89C861D4-9AFE-0EA4-04E7-78ECE2CB5212}"/>
              </a:ext>
            </a:extLst>
          </p:cNvPr>
          <p:cNvSpPr/>
          <p:nvPr/>
        </p:nvSpPr>
        <p:spPr>
          <a:xfrm>
            <a:off x="635759" y="5438226"/>
            <a:ext cx="342622" cy="762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523" name="Rectangle 522">
            <a:extLst>
              <a:ext uri="{FF2B5EF4-FFF2-40B4-BE49-F238E27FC236}">
                <a16:creationId xmlns:a16="http://schemas.microsoft.com/office/drawing/2014/main" id="{E05D0502-17C9-B4BF-DED7-1E143DBA907A}"/>
              </a:ext>
            </a:extLst>
          </p:cNvPr>
          <p:cNvSpPr/>
          <p:nvPr/>
        </p:nvSpPr>
        <p:spPr>
          <a:xfrm>
            <a:off x="3533833" y="5533704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525" name="T - PS2">
            <a:extLst>
              <a:ext uri="{FF2B5EF4-FFF2-40B4-BE49-F238E27FC236}">
                <a16:creationId xmlns:a16="http://schemas.microsoft.com/office/drawing/2014/main" id="{E4BB042B-FD8F-779A-3CC3-5696BB643A90}"/>
              </a:ext>
            </a:extLst>
          </p:cNvPr>
          <p:cNvSpPr txBox="1"/>
          <p:nvPr/>
        </p:nvSpPr>
        <p:spPr>
          <a:xfrm>
            <a:off x="2514370" y="5379048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grpSp>
        <p:nvGrpSpPr>
          <p:cNvPr id="538" name="Group 537">
            <a:extLst>
              <a:ext uri="{FF2B5EF4-FFF2-40B4-BE49-F238E27FC236}">
                <a16:creationId xmlns:a16="http://schemas.microsoft.com/office/drawing/2014/main" id="{A2A327A9-68E6-0FBE-F8D9-6AA68376416E}"/>
              </a:ext>
            </a:extLst>
          </p:cNvPr>
          <p:cNvGrpSpPr/>
          <p:nvPr/>
        </p:nvGrpSpPr>
        <p:grpSpPr>
          <a:xfrm>
            <a:off x="470872" y="5864619"/>
            <a:ext cx="537446" cy="377896"/>
            <a:chOff x="1018071" y="5867253"/>
            <a:chExt cx="537446" cy="377896"/>
          </a:xfrm>
        </p:grpSpPr>
        <p:sp>
          <p:nvSpPr>
            <p:cNvPr id="342" name="T - 3-4">
              <a:extLst>
                <a:ext uri="{FF2B5EF4-FFF2-40B4-BE49-F238E27FC236}">
                  <a16:creationId xmlns:a16="http://schemas.microsoft.com/office/drawing/2014/main" id="{A3BE6FE6-DD35-1425-6F08-5796C9FD3679}"/>
                </a:ext>
              </a:extLst>
            </p:cNvPr>
            <p:cNvSpPr txBox="1"/>
            <p:nvPr/>
          </p:nvSpPr>
          <p:spPr>
            <a:xfrm flipH="1">
              <a:off x="1067555" y="5989727"/>
              <a:ext cx="44252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BS2</a:t>
              </a:r>
            </a:p>
          </p:txBody>
        </p:sp>
        <p:sp>
          <p:nvSpPr>
            <p:cNvPr id="343" name="T - 3-4">
              <a:extLst>
                <a:ext uri="{FF2B5EF4-FFF2-40B4-BE49-F238E27FC236}">
                  <a16:creationId xmlns:a16="http://schemas.microsoft.com/office/drawing/2014/main" id="{01FDF08E-A027-6269-B509-DB22122AC80D}"/>
                </a:ext>
              </a:extLst>
            </p:cNvPr>
            <p:cNvSpPr txBox="1"/>
            <p:nvPr/>
          </p:nvSpPr>
          <p:spPr>
            <a:xfrm flipH="1">
              <a:off x="1018071" y="6060483"/>
              <a:ext cx="5374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ARROW</a:t>
              </a:r>
            </a:p>
          </p:txBody>
        </p:sp>
        <p:sp>
          <p:nvSpPr>
            <p:cNvPr id="526" name="Oval 525">
              <a:extLst>
                <a:ext uri="{FF2B5EF4-FFF2-40B4-BE49-F238E27FC236}">
                  <a16:creationId xmlns:a16="http://schemas.microsoft.com/office/drawing/2014/main" id="{015743CE-528D-2104-0BD8-D0A43A0A3169}"/>
                </a:ext>
              </a:extLst>
            </p:cNvPr>
            <p:cNvSpPr/>
            <p:nvPr/>
          </p:nvSpPr>
          <p:spPr>
            <a:xfrm>
              <a:off x="1214518" y="5867253"/>
              <a:ext cx="164592" cy="164592"/>
            </a:xfrm>
            <a:prstGeom prst="ellipse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</p:grpSp>
      <p:sp>
        <p:nvSpPr>
          <p:cNvPr id="527" name="Oval 526">
            <a:extLst>
              <a:ext uri="{FF2B5EF4-FFF2-40B4-BE49-F238E27FC236}">
                <a16:creationId xmlns:a16="http://schemas.microsoft.com/office/drawing/2014/main" id="{00767D12-40BE-5807-8E42-F704EB87F591}"/>
              </a:ext>
            </a:extLst>
          </p:cNvPr>
          <p:cNvSpPr/>
          <p:nvPr/>
        </p:nvSpPr>
        <p:spPr>
          <a:xfrm>
            <a:off x="2773412" y="5702661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grpSp>
        <p:nvGrpSpPr>
          <p:cNvPr id="528" name="Group 527">
            <a:extLst>
              <a:ext uri="{FF2B5EF4-FFF2-40B4-BE49-F238E27FC236}">
                <a16:creationId xmlns:a16="http://schemas.microsoft.com/office/drawing/2014/main" id="{C695C337-A247-8A3F-2069-F500B1CA433E}"/>
              </a:ext>
            </a:extLst>
          </p:cNvPr>
          <p:cNvGrpSpPr/>
          <p:nvPr/>
        </p:nvGrpSpPr>
        <p:grpSpPr>
          <a:xfrm>
            <a:off x="1579756" y="5296940"/>
            <a:ext cx="870698" cy="1247906"/>
            <a:chOff x="1674570" y="5486784"/>
            <a:chExt cx="870698" cy="1247906"/>
          </a:xfrm>
        </p:grpSpPr>
        <p:sp>
          <p:nvSpPr>
            <p:cNvPr id="529" name="Freeform: Shape 528">
              <a:extLst>
                <a:ext uri="{FF2B5EF4-FFF2-40B4-BE49-F238E27FC236}">
                  <a16:creationId xmlns:a16="http://schemas.microsoft.com/office/drawing/2014/main" id="{9E44D1D6-2E49-4F48-98AD-4D0E441D0A8B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530" name="Group 529">
              <a:extLst>
                <a:ext uri="{FF2B5EF4-FFF2-40B4-BE49-F238E27FC236}">
                  <a16:creationId xmlns:a16="http://schemas.microsoft.com/office/drawing/2014/main" id="{CA2A2BFD-A17F-2212-F35F-08D9414D1C6C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534" name="Freeform: Shape 533">
                <a:extLst>
                  <a:ext uri="{FF2B5EF4-FFF2-40B4-BE49-F238E27FC236}">
                    <a16:creationId xmlns:a16="http://schemas.microsoft.com/office/drawing/2014/main" id="{8EBD47DB-D7C2-7097-C3FC-85D849CD7C9B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535" name="Freeform: Shape 534">
                <a:extLst>
                  <a:ext uri="{FF2B5EF4-FFF2-40B4-BE49-F238E27FC236}">
                    <a16:creationId xmlns:a16="http://schemas.microsoft.com/office/drawing/2014/main" id="{D345CE92-100E-EAAF-D64B-EBB37C908BCD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531" name="Freeform: Shape 530">
              <a:extLst>
                <a:ext uri="{FF2B5EF4-FFF2-40B4-BE49-F238E27FC236}">
                  <a16:creationId xmlns:a16="http://schemas.microsoft.com/office/drawing/2014/main" id="{1F34C514-79F6-4CBD-7AC9-C18C8D4BB2B1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32" name="TextBox 531">
              <a:extLst>
                <a:ext uri="{FF2B5EF4-FFF2-40B4-BE49-F238E27FC236}">
                  <a16:creationId xmlns:a16="http://schemas.microsoft.com/office/drawing/2014/main" id="{8F728629-DB5B-88A6-E037-6A9171636463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533" name="TextBox 532">
              <a:extLst>
                <a:ext uri="{FF2B5EF4-FFF2-40B4-BE49-F238E27FC236}">
                  <a16:creationId xmlns:a16="http://schemas.microsoft.com/office/drawing/2014/main" id="{B5BA5475-3D36-B8C8-A17E-71F2AE9F99B9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536" name="T - PROG - 1">
            <a:extLst>
              <a:ext uri="{FF2B5EF4-FFF2-40B4-BE49-F238E27FC236}">
                <a16:creationId xmlns:a16="http://schemas.microsoft.com/office/drawing/2014/main" id="{267B6E9A-FCA4-D703-C80D-19B9716B4DA3}"/>
              </a:ext>
            </a:extLst>
          </p:cNvPr>
          <p:cNvSpPr txBox="1"/>
          <p:nvPr/>
        </p:nvSpPr>
        <p:spPr>
          <a:xfrm flipH="1">
            <a:off x="2122333" y="519706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37" name="TextBox 536">
            <a:extLst>
              <a:ext uri="{FF2B5EF4-FFF2-40B4-BE49-F238E27FC236}">
                <a16:creationId xmlns:a16="http://schemas.microsoft.com/office/drawing/2014/main" id="{9A96E356-4AD0-F103-BF7C-F12E6C68D958}"/>
              </a:ext>
            </a:extLst>
          </p:cNvPr>
          <p:cNvSpPr txBox="1"/>
          <p:nvPr/>
        </p:nvSpPr>
        <p:spPr>
          <a:xfrm>
            <a:off x="1346397" y="5677666"/>
            <a:ext cx="49409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540" name="Freeform: Shape 539">
            <a:extLst>
              <a:ext uri="{FF2B5EF4-FFF2-40B4-BE49-F238E27FC236}">
                <a16:creationId xmlns:a16="http://schemas.microsoft.com/office/drawing/2014/main" id="{D1BD28C2-6F0B-FE87-A86C-844F64A55075}"/>
              </a:ext>
            </a:extLst>
          </p:cNvPr>
          <p:cNvSpPr/>
          <p:nvPr/>
        </p:nvSpPr>
        <p:spPr>
          <a:xfrm>
            <a:off x="811530" y="5947410"/>
            <a:ext cx="1120140" cy="0"/>
          </a:xfrm>
          <a:custGeom>
            <a:avLst/>
            <a:gdLst>
              <a:gd name="connsiteX0" fmla="*/ 0 w 1120140"/>
              <a:gd name="connsiteY0" fmla="*/ 0 h 0"/>
              <a:gd name="connsiteX1" fmla="*/ 1120140 w 112014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20140">
                <a:moveTo>
                  <a:pt x="0" y="0"/>
                </a:moveTo>
                <a:lnTo>
                  <a:pt x="1120140" y="0"/>
                </a:lnTo>
              </a:path>
            </a:pathLst>
          </a:custGeom>
          <a:noFill/>
          <a:ln w="19050" cap="rnd">
            <a:solidFill>
              <a:srgbClr val="FF990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Freeform: Shape 540">
            <a:extLst>
              <a:ext uri="{FF2B5EF4-FFF2-40B4-BE49-F238E27FC236}">
                <a16:creationId xmlns:a16="http://schemas.microsoft.com/office/drawing/2014/main" id="{67737325-06C9-FA77-214F-11E25D61019D}"/>
              </a:ext>
            </a:extLst>
          </p:cNvPr>
          <p:cNvSpPr/>
          <p:nvPr/>
        </p:nvSpPr>
        <p:spPr>
          <a:xfrm>
            <a:off x="727710" y="5391150"/>
            <a:ext cx="1188720" cy="556260"/>
          </a:xfrm>
          <a:custGeom>
            <a:avLst/>
            <a:gdLst>
              <a:gd name="connsiteX0" fmla="*/ 1188720 w 1188720"/>
              <a:gd name="connsiteY0" fmla="*/ 556260 h 556260"/>
              <a:gd name="connsiteX1" fmla="*/ 0 w 1188720"/>
              <a:gd name="connsiteY1" fmla="*/ 0 h 556260"/>
              <a:gd name="connsiteX0" fmla="*/ 1188720 w 1188720"/>
              <a:gd name="connsiteY0" fmla="*/ 556260 h 556260"/>
              <a:gd name="connsiteX1" fmla="*/ 0 w 1188720"/>
              <a:gd name="connsiteY1" fmla="*/ 0 h 556260"/>
              <a:gd name="connsiteX0" fmla="*/ 1188720 w 1188720"/>
              <a:gd name="connsiteY0" fmla="*/ 556260 h 556260"/>
              <a:gd name="connsiteX1" fmla="*/ 0 w 1188720"/>
              <a:gd name="connsiteY1" fmla="*/ 0 h 55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88720" h="556260">
                <a:moveTo>
                  <a:pt x="1188720" y="556260"/>
                </a:moveTo>
                <a:cubicBezTo>
                  <a:pt x="868680" y="157480"/>
                  <a:pt x="480060" y="13970"/>
                  <a:pt x="0" y="0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Rectangle 541">
            <a:extLst>
              <a:ext uri="{FF2B5EF4-FFF2-40B4-BE49-F238E27FC236}">
                <a16:creationId xmlns:a16="http://schemas.microsoft.com/office/drawing/2014/main" id="{3E5C849B-C56E-8CCD-D3FF-54EB3B76394A}"/>
              </a:ext>
            </a:extLst>
          </p:cNvPr>
          <p:cNvSpPr/>
          <p:nvPr/>
        </p:nvSpPr>
        <p:spPr>
          <a:xfrm>
            <a:off x="5648227" y="5705680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3" name="Oval 542">
            <a:extLst>
              <a:ext uri="{FF2B5EF4-FFF2-40B4-BE49-F238E27FC236}">
                <a16:creationId xmlns:a16="http://schemas.microsoft.com/office/drawing/2014/main" id="{6B5E86DA-B70A-1BEA-8A01-B994A61DD0B4}"/>
              </a:ext>
            </a:extLst>
          </p:cNvPr>
          <p:cNvSpPr/>
          <p:nvPr/>
        </p:nvSpPr>
        <p:spPr>
          <a:xfrm>
            <a:off x="5849649" y="570568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4" name="Oval 543">
            <a:extLst>
              <a:ext uri="{FF2B5EF4-FFF2-40B4-BE49-F238E27FC236}">
                <a16:creationId xmlns:a16="http://schemas.microsoft.com/office/drawing/2014/main" id="{3EA1F9BD-345F-7309-9E7A-8B19F5BAD258}"/>
              </a:ext>
            </a:extLst>
          </p:cNvPr>
          <p:cNvSpPr/>
          <p:nvPr/>
        </p:nvSpPr>
        <p:spPr>
          <a:xfrm>
            <a:off x="6051071" y="570568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5" name="Oval 544">
            <a:extLst>
              <a:ext uri="{FF2B5EF4-FFF2-40B4-BE49-F238E27FC236}">
                <a16:creationId xmlns:a16="http://schemas.microsoft.com/office/drawing/2014/main" id="{2E3D8A1C-FC2D-CBDD-3412-7E394A679B08}"/>
              </a:ext>
            </a:extLst>
          </p:cNvPr>
          <p:cNvSpPr/>
          <p:nvPr/>
        </p:nvSpPr>
        <p:spPr>
          <a:xfrm>
            <a:off x="5446805" y="570568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6" name="Oval 545">
            <a:extLst>
              <a:ext uri="{FF2B5EF4-FFF2-40B4-BE49-F238E27FC236}">
                <a16:creationId xmlns:a16="http://schemas.microsoft.com/office/drawing/2014/main" id="{452EE7DD-1356-405E-19C9-71C03F5171E2}"/>
              </a:ext>
            </a:extLst>
          </p:cNvPr>
          <p:cNvSpPr/>
          <p:nvPr/>
        </p:nvSpPr>
        <p:spPr>
          <a:xfrm>
            <a:off x="5245383" y="570568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47" name="Oval 546">
            <a:extLst>
              <a:ext uri="{FF2B5EF4-FFF2-40B4-BE49-F238E27FC236}">
                <a16:creationId xmlns:a16="http://schemas.microsoft.com/office/drawing/2014/main" id="{F9B2EDE2-DE09-DC6A-7C72-2DE57251C101}"/>
              </a:ext>
            </a:extLst>
          </p:cNvPr>
          <p:cNvSpPr/>
          <p:nvPr/>
        </p:nvSpPr>
        <p:spPr>
          <a:xfrm>
            <a:off x="5648227" y="625533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48" name="Oval 547">
            <a:extLst>
              <a:ext uri="{FF2B5EF4-FFF2-40B4-BE49-F238E27FC236}">
                <a16:creationId xmlns:a16="http://schemas.microsoft.com/office/drawing/2014/main" id="{0E3178D7-A04B-7E10-2355-93961C0E686B}"/>
              </a:ext>
            </a:extLst>
          </p:cNvPr>
          <p:cNvSpPr/>
          <p:nvPr/>
        </p:nvSpPr>
        <p:spPr>
          <a:xfrm>
            <a:off x="5651021" y="6532196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549" name="Oval 548">
            <a:extLst>
              <a:ext uri="{FF2B5EF4-FFF2-40B4-BE49-F238E27FC236}">
                <a16:creationId xmlns:a16="http://schemas.microsoft.com/office/drawing/2014/main" id="{6EA700A5-D0B4-7B26-5C39-B2DD690F561A}"/>
              </a:ext>
            </a:extLst>
          </p:cNvPr>
          <p:cNvSpPr/>
          <p:nvPr/>
        </p:nvSpPr>
        <p:spPr>
          <a:xfrm>
            <a:off x="6929403" y="5888560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550" name="Oval 549">
            <a:extLst>
              <a:ext uri="{FF2B5EF4-FFF2-40B4-BE49-F238E27FC236}">
                <a16:creationId xmlns:a16="http://schemas.microsoft.com/office/drawing/2014/main" id="{DBBC3BEC-DFD4-3AAC-9686-E248A86D4FBD}"/>
              </a:ext>
            </a:extLst>
          </p:cNvPr>
          <p:cNvSpPr/>
          <p:nvPr/>
        </p:nvSpPr>
        <p:spPr>
          <a:xfrm>
            <a:off x="4300272" y="5870207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51" name="TextBox 550">
            <a:extLst>
              <a:ext uri="{FF2B5EF4-FFF2-40B4-BE49-F238E27FC236}">
                <a16:creationId xmlns:a16="http://schemas.microsoft.com/office/drawing/2014/main" id="{522D87AE-127F-5067-49F5-6A57AFB1CF03}"/>
              </a:ext>
            </a:extLst>
          </p:cNvPr>
          <p:cNvSpPr txBox="1"/>
          <p:nvPr/>
        </p:nvSpPr>
        <p:spPr>
          <a:xfrm>
            <a:off x="3888515" y="3866879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DOT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SLAY</a:t>
            </a:r>
          </a:p>
        </p:txBody>
      </p:sp>
      <p:sp>
        <p:nvSpPr>
          <p:cNvPr id="552" name="T - 3-4">
            <a:extLst>
              <a:ext uri="{FF2B5EF4-FFF2-40B4-BE49-F238E27FC236}">
                <a16:creationId xmlns:a16="http://schemas.microsoft.com/office/drawing/2014/main" id="{C7427702-6C2A-A407-235A-3AE6278D3E48}"/>
              </a:ext>
            </a:extLst>
          </p:cNvPr>
          <p:cNvSpPr txBox="1"/>
          <p:nvPr/>
        </p:nvSpPr>
        <p:spPr>
          <a:xfrm>
            <a:off x="6127121" y="585301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553" name="T - 3-4">
            <a:extLst>
              <a:ext uri="{FF2B5EF4-FFF2-40B4-BE49-F238E27FC236}">
                <a16:creationId xmlns:a16="http://schemas.microsoft.com/office/drawing/2014/main" id="{99AFB7B1-21DC-E4E4-706A-DE371F2477A9}"/>
              </a:ext>
            </a:extLst>
          </p:cNvPr>
          <p:cNvSpPr txBox="1"/>
          <p:nvPr/>
        </p:nvSpPr>
        <p:spPr>
          <a:xfrm>
            <a:off x="6082653" y="5929142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554" name="T - 3-4">
            <a:extLst>
              <a:ext uri="{FF2B5EF4-FFF2-40B4-BE49-F238E27FC236}">
                <a16:creationId xmlns:a16="http://schemas.microsoft.com/office/drawing/2014/main" id="{CE2C5BB1-BF5A-763C-1C49-46E91FAF2616}"/>
              </a:ext>
            </a:extLst>
          </p:cNvPr>
          <p:cNvSpPr txBox="1"/>
          <p:nvPr/>
        </p:nvSpPr>
        <p:spPr>
          <a:xfrm flipH="1">
            <a:off x="6821368" y="6033224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555" name="T - 3-4">
            <a:extLst>
              <a:ext uri="{FF2B5EF4-FFF2-40B4-BE49-F238E27FC236}">
                <a16:creationId xmlns:a16="http://schemas.microsoft.com/office/drawing/2014/main" id="{400B6FF7-5AB8-DA24-940C-C77DF585230E}"/>
              </a:ext>
            </a:extLst>
          </p:cNvPr>
          <p:cNvSpPr txBox="1"/>
          <p:nvPr/>
        </p:nvSpPr>
        <p:spPr>
          <a:xfrm flipH="1">
            <a:off x="6719202" y="6103918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556" name="T - PROG - 1">
            <a:extLst>
              <a:ext uri="{FF2B5EF4-FFF2-40B4-BE49-F238E27FC236}">
                <a16:creationId xmlns:a16="http://schemas.microsoft.com/office/drawing/2014/main" id="{995FEE40-886C-BA01-5C54-3FAA7F509AE5}"/>
              </a:ext>
            </a:extLst>
          </p:cNvPr>
          <p:cNvSpPr txBox="1"/>
          <p:nvPr/>
        </p:nvSpPr>
        <p:spPr>
          <a:xfrm flipH="1">
            <a:off x="6430287" y="502817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557" name="T - PROG - 1">
            <a:extLst>
              <a:ext uri="{FF2B5EF4-FFF2-40B4-BE49-F238E27FC236}">
                <a16:creationId xmlns:a16="http://schemas.microsoft.com/office/drawing/2014/main" id="{FF5E97F4-357A-69B1-ED72-604588EC2FA9}"/>
              </a:ext>
            </a:extLst>
          </p:cNvPr>
          <p:cNvSpPr txBox="1"/>
          <p:nvPr/>
        </p:nvSpPr>
        <p:spPr>
          <a:xfrm flipH="1">
            <a:off x="7117318" y="5240914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560" name="T - PROG - 1">
            <a:extLst>
              <a:ext uri="{FF2B5EF4-FFF2-40B4-BE49-F238E27FC236}">
                <a16:creationId xmlns:a16="http://schemas.microsoft.com/office/drawing/2014/main" id="{900851AB-7175-FFAC-DC08-EB0351390198}"/>
              </a:ext>
            </a:extLst>
          </p:cNvPr>
          <p:cNvSpPr txBox="1"/>
          <p:nvPr/>
        </p:nvSpPr>
        <p:spPr>
          <a:xfrm>
            <a:off x="3959276" y="5117638"/>
            <a:ext cx="1285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561" name="T - 3-4">
            <a:extLst>
              <a:ext uri="{FF2B5EF4-FFF2-40B4-BE49-F238E27FC236}">
                <a16:creationId xmlns:a16="http://schemas.microsoft.com/office/drawing/2014/main" id="{D1A6A57C-B7E4-DC92-5875-2F2638DEAE50}"/>
              </a:ext>
            </a:extLst>
          </p:cNvPr>
          <p:cNvSpPr txBox="1"/>
          <p:nvPr/>
        </p:nvSpPr>
        <p:spPr>
          <a:xfrm>
            <a:off x="4121725" y="598919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562" name="T - 3-4">
            <a:extLst>
              <a:ext uri="{FF2B5EF4-FFF2-40B4-BE49-F238E27FC236}">
                <a16:creationId xmlns:a16="http://schemas.microsoft.com/office/drawing/2014/main" id="{B90C7061-9792-6568-C5F3-2C53539DF117}"/>
              </a:ext>
            </a:extLst>
          </p:cNvPr>
          <p:cNvSpPr txBox="1"/>
          <p:nvPr/>
        </p:nvSpPr>
        <p:spPr>
          <a:xfrm>
            <a:off x="4128964" y="6059893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563" name="T - PROG - 1">
            <a:extLst>
              <a:ext uri="{FF2B5EF4-FFF2-40B4-BE49-F238E27FC236}">
                <a16:creationId xmlns:a16="http://schemas.microsoft.com/office/drawing/2014/main" id="{D4CD908A-B84C-B76A-6C9E-9ABD729F8200}"/>
              </a:ext>
            </a:extLst>
          </p:cNvPr>
          <p:cNvSpPr txBox="1"/>
          <p:nvPr/>
        </p:nvSpPr>
        <p:spPr>
          <a:xfrm flipH="1">
            <a:off x="4708975" y="492450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564" name="T - 3-4">
            <a:extLst>
              <a:ext uri="{FF2B5EF4-FFF2-40B4-BE49-F238E27FC236}">
                <a16:creationId xmlns:a16="http://schemas.microsoft.com/office/drawing/2014/main" id="{511AED48-633D-8C7E-DADA-4B2A0063C842}"/>
              </a:ext>
            </a:extLst>
          </p:cNvPr>
          <p:cNvSpPr txBox="1"/>
          <p:nvPr/>
        </p:nvSpPr>
        <p:spPr>
          <a:xfrm>
            <a:off x="5700009" y="6454146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565" name="Group 564">
            <a:extLst>
              <a:ext uri="{FF2B5EF4-FFF2-40B4-BE49-F238E27FC236}">
                <a16:creationId xmlns:a16="http://schemas.microsoft.com/office/drawing/2014/main" id="{2D7B5E74-48FD-ECAF-2622-4A48BC32A178}"/>
              </a:ext>
            </a:extLst>
          </p:cNvPr>
          <p:cNvGrpSpPr/>
          <p:nvPr/>
        </p:nvGrpSpPr>
        <p:grpSpPr>
          <a:xfrm>
            <a:off x="4377540" y="5033045"/>
            <a:ext cx="469900" cy="830086"/>
            <a:chOff x="4848815" y="998159"/>
            <a:chExt cx="469900" cy="749300"/>
          </a:xfrm>
        </p:grpSpPr>
        <p:sp>
          <p:nvSpPr>
            <p:cNvPr id="566" name="Freeform: Shape 565">
              <a:extLst>
                <a:ext uri="{FF2B5EF4-FFF2-40B4-BE49-F238E27FC236}">
                  <a16:creationId xmlns:a16="http://schemas.microsoft.com/office/drawing/2014/main" id="{694D44EF-99D8-772C-EE8B-5E6348B3B7A0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67" name="Freeform: Shape 566">
              <a:extLst>
                <a:ext uri="{FF2B5EF4-FFF2-40B4-BE49-F238E27FC236}">
                  <a16:creationId xmlns:a16="http://schemas.microsoft.com/office/drawing/2014/main" id="{60922FF9-F7D7-A9E7-BADC-AA799BFE4C73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68" name="T - PS2">
            <a:extLst>
              <a:ext uri="{FF2B5EF4-FFF2-40B4-BE49-F238E27FC236}">
                <a16:creationId xmlns:a16="http://schemas.microsoft.com/office/drawing/2014/main" id="{BFF4F0BA-9BA1-7BDD-55BF-297B54A8AA13}"/>
              </a:ext>
            </a:extLst>
          </p:cNvPr>
          <p:cNvSpPr txBox="1"/>
          <p:nvPr/>
        </p:nvSpPr>
        <p:spPr>
          <a:xfrm>
            <a:off x="4312015" y="5284059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569" name="Rectangle 568">
            <a:extLst>
              <a:ext uri="{FF2B5EF4-FFF2-40B4-BE49-F238E27FC236}">
                <a16:creationId xmlns:a16="http://schemas.microsoft.com/office/drawing/2014/main" id="{F0CFE645-F183-22F9-EEA5-28E277160037}"/>
              </a:ext>
            </a:extLst>
          </p:cNvPr>
          <p:cNvSpPr/>
          <p:nvPr/>
        </p:nvSpPr>
        <p:spPr>
          <a:xfrm>
            <a:off x="5243308" y="4536522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570" name="Group 569">
            <a:extLst>
              <a:ext uri="{FF2B5EF4-FFF2-40B4-BE49-F238E27FC236}">
                <a16:creationId xmlns:a16="http://schemas.microsoft.com/office/drawing/2014/main" id="{8B4A1311-D5EF-B684-9C10-6184BD414AB0}"/>
              </a:ext>
            </a:extLst>
          </p:cNvPr>
          <p:cNvGrpSpPr/>
          <p:nvPr/>
        </p:nvGrpSpPr>
        <p:grpSpPr>
          <a:xfrm flipH="1">
            <a:off x="6543808" y="5143591"/>
            <a:ext cx="469900" cy="749300"/>
            <a:chOff x="4848815" y="998159"/>
            <a:chExt cx="469900" cy="749300"/>
          </a:xfrm>
        </p:grpSpPr>
        <p:sp>
          <p:nvSpPr>
            <p:cNvPr id="571" name="Freeform: Shape 570">
              <a:extLst>
                <a:ext uri="{FF2B5EF4-FFF2-40B4-BE49-F238E27FC236}">
                  <a16:creationId xmlns:a16="http://schemas.microsoft.com/office/drawing/2014/main" id="{2BB05860-2B5D-01B2-BF3A-641EAC1AE065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72" name="Freeform: Shape 571">
              <a:extLst>
                <a:ext uri="{FF2B5EF4-FFF2-40B4-BE49-F238E27FC236}">
                  <a16:creationId xmlns:a16="http://schemas.microsoft.com/office/drawing/2014/main" id="{C01CF0C1-FA8F-0C5C-8CBB-1AE42B0C7EC8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73" name="T - PS2">
            <a:extLst>
              <a:ext uri="{FF2B5EF4-FFF2-40B4-BE49-F238E27FC236}">
                <a16:creationId xmlns:a16="http://schemas.microsoft.com/office/drawing/2014/main" id="{25CB9C49-EC4D-30C5-163D-E985F9E41825}"/>
              </a:ext>
            </a:extLst>
          </p:cNvPr>
          <p:cNvSpPr txBox="1"/>
          <p:nvPr/>
        </p:nvSpPr>
        <p:spPr>
          <a:xfrm>
            <a:off x="6580302" y="5625146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574" name="Freeform: Shape 573">
            <a:extLst>
              <a:ext uri="{FF2B5EF4-FFF2-40B4-BE49-F238E27FC236}">
                <a16:creationId xmlns:a16="http://schemas.microsoft.com/office/drawing/2014/main" id="{2B9425D4-B152-2064-CB86-35802642DCA7}"/>
              </a:ext>
            </a:extLst>
          </p:cNvPr>
          <p:cNvSpPr/>
          <p:nvPr/>
        </p:nvSpPr>
        <p:spPr>
          <a:xfrm>
            <a:off x="6329555" y="5495890"/>
            <a:ext cx="951441" cy="23517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Freeform: Shape 574">
            <a:extLst>
              <a:ext uri="{FF2B5EF4-FFF2-40B4-BE49-F238E27FC236}">
                <a16:creationId xmlns:a16="http://schemas.microsoft.com/office/drawing/2014/main" id="{A2DFF899-E90C-8F53-833B-4ED11D508B4E}"/>
              </a:ext>
            </a:extLst>
          </p:cNvPr>
          <p:cNvSpPr/>
          <p:nvPr/>
        </p:nvSpPr>
        <p:spPr>
          <a:xfrm flipH="1">
            <a:off x="3963167" y="5390107"/>
            <a:ext cx="1153265" cy="337811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Rectangle 575">
            <a:extLst>
              <a:ext uri="{FF2B5EF4-FFF2-40B4-BE49-F238E27FC236}">
                <a16:creationId xmlns:a16="http://schemas.microsoft.com/office/drawing/2014/main" id="{6F67790C-6A77-C941-5FA5-8E33CD56D69D}"/>
              </a:ext>
            </a:extLst>
          </p:cNvPr>
          <p:cNvSpPr/>
          <p:nvPr/>
        </p:nvSpPr>
        <p:spPr>
          <a:xfrm>
            <a:off x="3939579" y="5430338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577" name="Rectangle 576">
            <a:extLst>
              <a:ext uri="{FF2B5EF4-FFF2-40B4-BE49-F238E27FC236}">
                <a16:creationId xmlns:a16="http://schemas.microsoft.com/office/drawing/2014/main" id="{802CDAB5-1A7F-427E-C163-0EF4F42BAFDD}"/>
              </a:ext>
            </a:extLst>
          </p:cNvPr>
          <p:cNvSpPr/>
          <p:nvPr/>
        </p:nvSpPr>
        <p:spPr>
          <a:xfrm>
            <a:off x="7012914" y="5536723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578" name="T - PS2">
            <a:extLst>
              <a:ext uri="{FF2B5EF4-FFF2-40B4-BE49-F238E27FC236}">
                <a16:creationId xmlns:a16="http://schemas.microsoft.com/office/drawing/2014/main" id="{24D2BCD6-C3B5-F375-8F86-9D309B446DE8}"/>
              </a:ext>
            </a:extLst>
          </p:cNvPr>
          <p:cNvSpPr txBox="1"/>
          <p:nvPr/>
        </p:nvSpPr>
        <p:spPr>
          <a:xfrm>
            <a:off x="4303362" y="5523863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579" name="T - PS2">
            <a:extLst>
              <a:ext uri="{FF2B5EF4-FFF2-40B4-BE49-F238E27FC236}">
                <a16:creationId xmlns:a16="http://schemas.microsoft.com/office/drawing/2014/main" id="{7F90DE73-F135-0337-607D-12CDCB655B5F}"/>
              </a:ext>
            </a:extLst>
          </p:cNvPr>
          <p:cNvSpPr txBox="1"/>
          <p:nvPr/>
        </p:nvSpPr>
        <p:spPr>
          <a:xfrm>
            <a:off x="5993451" y="5382067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grpSp>
        <p:nvGrpSpPr>
          <p:cNvPr id="591" name="Group 590">
            <a:extLst>
              <a:ext uri="{FF2B5EF4-FFF2-40B4-BE49-F238E27FC236}">
                <a16:creationId xmlns:a16="http://schemas.microsoft.com/office/drawing/2014/main" id="{80C769A1-DB96-F337-96FF-46D371911D96}"/>
              </a:ext>
            </a:extLst>
          </p:cNvPr>
          <p:cNvGrpSpPr/>
          <p:nvPr/>
        </p:nvGrpSpPr>
        <p:grpSpPr>
          <a:xfrm>
            <a:off x="4827268" y="5707393"/>
            <a:ext cx="537446" cy="377896"/>
            <a:chOff x="4497152" y="5870272"/>
            <a:chExt cx="537446" cy="377896"/>
          </a:xfrm>
        </p:grpSpPr>
        <p:sp>
          <p:nvSpPr>
            <p:cNvPr id="558" name="T - 3-4">
              <a:extLst>
                <a:ext uri="{FF2B5EF4-FFF2-40B4-BE49-F238E27FC236}">
                  <a16:creationId xmlns:a16="http://schemas.microsoft.com/office/drawing/2014/main" id="{92CEDC1A-5C35-E28D-8BC7-12EB9BEF6631}"/>
                </a:ext>
              </a:extLst>
            </p:cNvPr>
            <p:cNvSpPr txBox="1"/>
            <p:nvPr/>
          </p:nvSpPr>
          <p:spPr>
            <a:xfrm flipH="1">
              <a:off x="4546636" y="5992746"/>
              <a:ext cx="44252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BS2</a:t>
              </a:r>
            </a:p>
          </p:txBody>
        </p:sp>
        <p:sp>
          <p:nvSpPr>
            <p:cNvPr id="559" name="T - 3-4">
              <a:extLst>
                <a:ext uri="{FF2B5EF4-FFF2-40B4-BE49-F238E27FC236}">
                  <a16:creationId xmlns:a16="http://schemas.microsoft.com/office/drawing/2014/main" id="{D3630AD1-FB5F-CBEB-2086-BA8487509F8F}"/>
                </a:ext>
              </a:extLst>
            </p:cNvPr>
            <p:cNvSpPr txBox="1"/>
            <p:nvPr/>
          </p:nvSpPr>
          <p:spPr>
            <a:xfrm flipH="1">
              <a:off x="4497152" y="6063502"/>
              <a:ext cx="5374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ARROW</a:t>
              </a:r>
            </a:p>
          </p:txBody>
        </p:sp>
        <p:sp>
          <p:nvSpPr>
            <p:cNvPr id="580" name="Oval 579">
              <a:extLst>
                <a:ext uri="{FF2B5EF4-FFF2-40B4-BE49-F238E27FC236}">
                  <a16:creationId xmlns:a16="http://schemas.microsoft.com/office/drawing/2014/main" id="{845342A3-E8A3-D2E2-7C99-05FA1DDFBBFD}"/>
                </a:ext>
              </a:extLst>
            </p:cNvPr>
            <p:cNvSpPr/>
            <p:nvPr/>
          </p:nvSpPr>
          <p:spPr>
            <a:xfrm>
              <a:off x="4693599" y="5870272"/>
              <a:ext cx="164592" cy="164592"/>
            </a:xfrm>
            <a:prstGeom prst="ellipse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</p:grpSp>
      <p:sp>
        <p:nvSpPr>
          <p:cNvPr id="581" name="Oval 580">
            <a:extLst>
              <a:ext uri="{FF2B5EF4-FFF2-40B4-BE49-F238E27FC236}">
                <a16:creationId xmlns:a16="http://schemas.microsoft.com/office/drawing/2014/main" id="{E4912FB2-D804-F3BB-3A37-FB0453E4166C}"/>
              </a:ext>
            </a:extLst>
          </p:cNvPr>
          <p:cNvSpPr/>
          <p:nvPr/>
        </p:nvSpPr>
        <p:spPr>
          <a:xfrm>
            <a:off x="6252493" y="5705680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grpSp>
        <p:nvGrpSpPr>
          <p:cNvPr id="582" name="Group 581">
            <a:extLst>
              <a:ext uri="{FF2B5EF4-FFF2-40B4-BE49-F238E27FC236}">
                <a16:creationId xmlns:a16="http://schemas.microsoft.com/office/drawing/2014/main" id="{4490C695-F934-42EB-6FB9-EB9744241099}"/>
              </a:ext>
            </a:extLst>
          </p:cNvPr>
          <p:cNvGrpSpPr/>
          <p:nvPr/>
        </p:nvGrpSpPr>
        <p:grpSpPr>
          <a:xfrm>
            <a:off x="5058837" y="5299959"/>
            <a:ext cx="870698" cy="1247906"/>
            <a:chOff x="1674570" y="5486784"/>
            <a:chExt cx="870698" cy="1247906"/>
          </a:xfrm>
        </p:grpSpPr>
        <p:sp>
          <p:nvSpPr>
            <p:cNvPr id="583" name="Freeform: Shape 582">
              <a:extLst>
                <a:ext uri="{FF2B5EF4-FFF2-40B4-BE49-F238E27FC236}">
                  <a16:creationId xmlns:a16="http://schemas.microsoft.com/office/drawing/2014/main" id="{5A63A659-4166-6C18-7EC7-C4B2D404DD8E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584" name="Group 583">
              <a:extLst>
                <a:ext uri="{FF2B5EF4-FFF2-40B4-BE49-F238E27FC236}">
                  <a16:creationId xmlns:a16="http://schemas.microsoft.com/office/drawing/2014/main" id="{E6F4D1B2-8409-2F86-B086-333A4D26CDA6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588" name="Freeform: Shape 587">
                <a:extLst>
                  <a:ext uri="{FF2B5EF4-FFF2-40B4-BE49-F238E27FC236}">
                    <a16:creationId xmlns:a16="http://schemas.microsoft.com/office/drawing/2014/main" id="{00D48050-9B4E-ADA7-5EA0-6D8840CC740E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589" name="Freeform: Shape 588">
                <a:extLst>
                  <a:ext uri="{FF2B5EF4-FFF2-40B4-BE49-F238E27FC236}">
                    <a16:creationId xmlns:a16="http://schemas.microsoft.com/office/drawing/2014/main" id="{C45BF2FB-5E59-2336-0856-59897A9AB4FE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585" name="Freeform: Shape 584">
              <a:extLst>
                <a:ext uri="{FF2B5EF4-FFF2-40B4-BE49-F238E27FC236}">
                  <a16:creationId xmlns:a16="http://schemas.microsoft.com/office/drawing/2014/main" id="{09EA0F1E-DC92-F6A4-5C63-2544313AED14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86" name="TextBox 585">
              <a:extLst>
                <a:ext uri="{FF2B5EF4-FFF2-40B4-BE49-F238E27FC236}">
                  <a16:creationId xmlns:a16="http://schemas.microsoft.com/office/drawing/2014/main" id="{74B7B96B-EFD3-B277-A182-6D120DC6E059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587" name="TextBox 586">
              <a:extLst>
                <a:ext uri="{FF2B5EF4-FFF2-40B4-BE49-F238E27FC236}">
                  <a16:creationId xmlns:a16="http://schemas.microsoft.com/office/drawing/2014/main" id="{4E737127-5329-A2CE-3907-1F5940E5EA41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590" name="T - PROG - 1">
            <a:extLst>
              <a:ext uri="{FF2B5EF4-FFF2-40B4-BE49-F238E27FC236}">
                <a16:creationId xmlns:a16="http://schemas.microsoft.com/office/drawing/2014/main" id="{27305CA7-3685-572A-0D2A-AE22E267324D}"/>
              </a:ext>
            </a:extLst>
          </p:cNvPr>
          <p:cNvSpPr txBox="1"/>
          <p:nvPr/>
        </p:nvSpPr>
        <p:spPr>
          <a:xfrm flipH="1">
            <a:off x="5601414" y="520008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92" name="Rectangle 591">
            <a:extLst>
              <a:ext uri="{FF2B5EF4-FFF2-40B4-BE49-F238E27FC236}">
                <a16:creationId xmlns:a16="http://schemas.microsoft.com/office/drawing/2014/main" id="{E61EFD85-A7AF-8F3A-5B80-D72E4714BBB2}"/>
              </a:ext>
            </a:extLst>
          </p:cNvPr>
          <p:cNvSpPr/>
          <p:nvPr/>
        </p:nvSpPr>
        <p:spPr>
          <a:xfrm>
            <a:off x="2175787" y="8628488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3" name="Oval 592">
            <a:extLst>
              <a:ext uri="{FF2B5EF4-FFF2-40B4-BE49-F238E27FC236}">
                <a16:creationId xmlns:a16="http://schemas.microsoft.com/office/drawing/2014/main" id="{19086F47-8CBF-BA64-202C-49F7B7939EDB}"/>
              </a:ext>
            </a:extLst>
          </p:cNvPr>
          <p:cNvSpPr/>
          <p:nvPr/>
        </p:nvSpPr>
        <p:spPr>
          <a:xfrm>
            <a:off x="2377209" y="862848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4" name="Oval 593">
            <a:extLst>
              <a:ext uri="{FF2B5EF4-FFF2-40B4-BE49-F238E27FC236}">
                <a16:creationId xmlns:a16="http://schemas.microsoft.com/office/drawing/2014/main" id="{15B372F3-756E-2A2A-3C9E-F63CDBE7C4A1}"/>
              </a:ext>
            </a:extLst>
          </p:cNvPr>
          <p:cNvSpPr/>
          <p:nvPr/>
        </p:nvSpPr>
        <p:spPr>
          <a:xfrm>
            <a:off x="2578631" y="862848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5" name="Oval 594">
            <a:extLst>
              <a:ext uri="{FF2B5EF4-FFF2-40B4-BE49-F238E27FC236}">
                <a16:creationId xmlns:a16="http://schemas.microsoft.com/office/drawing/2014/main" id="{F13AE3CF-C62D-02C9-1FC3-95E30BB1A005}"/>
              </a:ext>
            </a:extLst>
          </p:cNvPr>
          <p:cNvSpPr/>
          <p:nvPr/>
        </p:nvSpPr>
        <p:spPr>
          <a:xfrm>
            <a:off x="1974365" y="862848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6" name="Oval 595">
            <a:extLst>
              <a:ext uri="{FF2B5EF4-FFF2-40B4-BE49-F238E27FC236}">
                <a16:creationId xmlns:a16="http://schemas.microsoft.com/office/drawing/2014/main" id="{0CC5A77C-86BF-BB60-233B-1F5B595C47A0}"/>
              </a:ext>
            </a:extLst>
          </p:cNvPr>
          <p:cNvSpPr/>
          <p:nvPr/>
        </p:nvSpPr>
        <p:spPr>
          <a:xfrm>
            <a:off x="1772943" y="862848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7" name="Oval 596">
            <a:extLst>
              <a:ext uri="{FF2B5EF4-FFF2-40B4-BE49-F238E27FC236}">
                <a16:creationId xmlns:a16="http://schemas.microsoft.com/office/drawing/2014/main" id="{98CA1A72-4735-6062-0686-7BA09A8EC209}"/>
              </a:ext>
            </a:extLst>
          </p:cNvPr>
          <p:cNvSpPr/>
          <p:nvPr/>
        </p:nvSpPr>
        <p:spPr>
          <a:xfrm>
            <a:off x="2175787" y="917814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98" name="Oval 597">
            <a:extLst>
              <a:ext uri="{FF2B5EF4-FFF2-40B4-BE49-F238E27FC236}">
                <a16:creationId xmlns:a16="http://schemas.microsoft.com/office/drawing/2014/main" id="{1961F707-2F8A-6354-8F96-702756322568}"/>
              </a:ext>
            </a:extLst>
          </p:cNvPr>
          <p:cNvSpPr/>
          <p:nvPr/>
        </p:nvSpPr>
        <p:spPr>
          <a:xfrm>
            <a:off x="2178581" y="9455004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599" name="Oval 598">
            <a:extLst>
              <a:ext uri="{FF2B5EF4-FFF2-40B4-BE49-F238E27FC236}">
                <a16:creationId xmlns:a16="http://schemas.microsoft.com/office/drawing/2014/main" id="{5A2B3B0B-4BE4-DF02-5D38-8814EA68FB00}"/>
              </a:ext>
            </a:extLst>
          </p:cNvPr>
          <p:cNvSpPr/>
          <p:nvPr/>
        </p:nvSpPr>
        <p:spPr>
          <a:xfrm>
            <a:off x="3456963" y="8811368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600" name="Oval 599">
            <a:extLst>
              <a:ext uri="{FF2B5EF4-FFF2-40B4-BE49-F238E27FC236}">
                <a16:creationId xmlns:a16="http://schemas.microsoft.com/office/drawing/2014/main" id="{22A15FF5-0110-5FC5-8073-3CAB8F3FCCC9}"/>
              </a:ext>
            </a:extLst>
          </p:cNvPr>
          <p:cNvSpPr/>
          <p:nvPr/>
        </p:nvSpPr>
        <p:spPr>
          <a:xfrm>
            <a:off x="757360" y="8628488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601" name="TextBox 600">
            <a:extLst>
              <a:ext uri="{FF2B5EF4-FFF2-40B4-BE49-F238E27FC236}">
                <a16:creationId xmlns:a16="http://schemas.microsoft.com/office/drawing/2014/main" id="{43081B32-1DDA-E80E-A625-A6BE9366AB96}"/>
              </a:ext>
            </a:extLst>
          </p:cNvPr>
          <p:cNvSpPr txBox="1"/>
          <p:nvPr/>
        </p:nvSpPr>
        <p:spPr>
          <a:xfrm>
            <a:off x="416075" y="6789687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HIP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SLAY</a:t>
            </a:r>
          </a:p>
        </p:txBody>
      </p:sp>
      <p:sp>
        <p:nvSpPr>
          <p:cNvPr id="602" name="T - 3-4">
            <a:extLst>
              <a:ext uri="{FF2B5EF4-FFF2-40B4-BE49-F238E27FC236}">
                <a16:creationId xmlns:a16="http://schemas.microsoft.com/office/drawing/2014/main" id="{4D804142-A10E-7951-2161-4CC74522895E}"/>
              </a:ext>
            </a:extLst>
          </p:cNvPr>
          <p:cNvSpPr txBox="1"/>
          <p:nvPr/>
        </p:nvSpPr>
        <p:spPr>
          <a:xfrm>
            <a:off x="2654681" y="877582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603" name="T - 3-4">
            <a:extLst>
              <a:ext uri="{FF2B5EF4-FFF2-40B4-BE49-F238E27FC236}">
                <a16:creationId xmlns:a16="http://schemas.microsoft.com/office/drawing/2014/main" id="{C0CCD081-DF8A-869B-0DD1-FF3ADA3A263E}"/>
              </a:ext>
            </a:extLst>
          </p:cNvPr>
          <p:cNvSpPr txBox="1"/>
          <p:nvPr/>
        </p:nvSpPr>
        <p:spPr>
          <a:xfrm>
            <a:off x="2610213" y="8851950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604" name="T - 3-4">
            <a:extLst>
              <a:ext uri="{FF2B5EF4-FFF2-40B4-BE49-F238E27FC236}">
                <a16:creationId xmlns:a16="http://schemas.microsoft.com/office/drawing/2014/main" id="{03602A07-71D2-25FC-C18E-697EB129C4D5}"/>
              </a:ext>
            </a:extLst>
          </p:cNvPr>
          <p:cNvSpPr txBox="1"/>
          <p:nvPr/>
        </p:nvSpPr>
        <p:spPr>
          <a:xfrm flipH="1">
            <a:off x="3348928" y="8956032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605" name="T - 3-4">
            <a:extLst>
              <a:ext uri="{FF2B5EF4-FFF2-40B4-BE49-F238E27FC236}">
                <a16:creationId xmlns:a16="http://schemas.microsoft.com/office/drawing/2014/main" id="{641079A0-2676-4D76-107B-19AC5764CDFA}"/>
              </a:ext>
            </a:extLst>
          </p:cNvPr>
          <p:cNvSpPr txBox="1"/>
          <p:nvPr/>
        </p:nvSpPr>
        <p:spPr>
          <a:xfrm flipH="1">
            <a:off x="3246762" y="9026726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606" name="T - PROG - 1">
            <a:extLst>
              <a:ext uri="{FF2B5EF4-FFF2-40B4-BE49-F238E27FC236}">
                <a16:creationId xmlns:a16="http://schemas.microsoft.com/office/drawing/2014/main" id="{020A5EF3-8B73-0B7F-BAF9-4FE77ACA2861}"/>
              </a:ext>
            </a:extLst>
          </p:cNvPr>
          <p:cNvSpPr txBox="1"/>
          <p:nvPr/>
        </p:nvSpPr>
        <p:spPr>
          <a:xfrm flipH="1">
            <a:off x="2957847" y="795098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607" name="T - PROG - 1">
            <a:extLst>
              <a:ext uri="{FF2B5EF4-FFF2-40B4-BE49-F238E27FC236}">
                <a16:creationId xmlns:a16="http://schemas.microsoft.com/office/drawing/2014/main" id="{023C6EFB-ACC8-2AA6-11A0-C72BEFCC398A}"/>
              </a:ext>
            </a:extLst>
          </p:cNvPr>
          <p:cNvSpPr txBox="1"/>
          <p:nvPr/>
        </p:nvSpPr>
        <p:spPr>
          <a:xfrm flipH="1">
            <a:off x="3644878" y="8163722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608" name="T - 3-4">
            <a:extLst>
              <a:ext uri="{FF2B5EF4-FFF2-40B4-BE49-F238E27FC236}">
                <a16:creationId xmlns:a16="http://schemas.microsoft.com/office/drawing/2014/main" id="{B46A7D4E-3A5F-4F0E-A0D4-094F563071C7}"/>
              </a:ext>
            </a:extLst>
          </p:cNvPr>
          <p:cNvSpPr txBox="1"/>
          <p:nvPr/>
        </p:nvSpPr>
        <p:spPr>
          <a:xfrm flipH="1">
            <a:off x="1414457" y="890582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609" name="T - 3-4">
            <a:extLst>
              <a:ext uri="{FF2B5EF4-FFF2-40B4-BE49-F238E27FC236}">
                <a16:creationId xmlns:a16="http://schemas.microsoft.com/office/drawing/2014/main" id="{D8A517BF-EF19-94EF-AE54-84215C09CDE0}"/>
              </a:ext>
            </a:extLst>
          </p:cNvPr>
          <p:cNvSpPr txBox="1"/>
          <p:nvPr/>
        </p:nvSpPr>
        <p:spPr>
          <a:xfrm flipH="1">
            <a:off x="1364973" y="8976579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610" name="T - PROG - 1">
            <a:extLst>
              <a:ext uri="{FF2B5EF4-FFF2-40B4-BE49-F238E27FC236}">
                <a16:creationId xmlns:a16="http://schemas.microsoft.com/office/drawing/2014/main" id="{CA57B5AE-3B6F-D0EB-5322-EFBCB0625E2F}"/>
              </a:ext>
            </a:extLst>
          </p:cNvPr>
          <p:cNvSpPr txBox="1"/>
          <p:nvPr/>
        </p:nvSpPr>
        <p:spPr>
          <a:xfrm>
            <a:off x="486836" y="8040446"/>
            <a:ext cx="1285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611" name="T - 3-4">
            <a:extLst>
              <a:ext uri="{FF2B5EF4-FFF2-40B4-BE49-F238E27FC236}">
                <a16:creationId xmlns:a16="http://schemas.microsoft.com/office/drawing/2014/main" id="{F1C7419A-0440-D948-E0C4-ADB78CE20198}"/>
              </a:ext>
            </a:extLst>
          </p:cNvPr>
          <p:cNvSpPr txBox="1"/>
          <p:nvPr/>
        </p:nvSpPr>
        <p:spPr>
          <a:xfrm>
            <a:off x="578813" y="874748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612" name="T - 3-4">
            <a:extLst>
              <a:ext uri="{FF2B5EF4-FFF2-40B4-BE49-F238E27FC236}">
                <a16:creationId xmlns:a16="http://schemas.microsoft.com/office/drawing/2014/main" id="{D1FA489A-4FC2-B11D-B0D5-1BEEB142B991}"/>
              </a:ext>
            </a:extLst>
          </p:cNvPr>
          <p:cNvSpPr txBox="1"/>
          <p:nvPr/>
        </p:nvSpPr>
        <p:spPr>
          <a:xfrm>
            <a:off x="586052" y="8818174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613" name="T - PROG - 1">
            <a:extLst>
              <a:ext uri="{FF2B5EF4-FFF2-40B4-BE49-F238E27FC236}">
                <a16:creationId xmlns:a16="http://schemas.microsoft.com/office/drawing/2014/main" id="{A6DD15ED-A39A-9AF4-DF1D-F64CA0A1C0A7}"/>
              </a:ext>
            </a:extLst>
          </p:cNvPr>
          <p:cNvSpPr txBox="1"/>
          <p:nvPr/>
        </p:nvSpPr>
        <p:spPr>
          <a:xfrm flipH="1">
            <a:off x="1201140" y="778075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614" name="T - 3-4">
            <a:extLst>
              <a:ext uri="{FF2B5EF4-FFF2-40B4-BE49-F238E27FC236}">
                <a16:creationId xmlns:a16="http://schemas.microsoft.com/office/drawing/2014/main" id="{74E497E4-D0FE-B4CC-34F5-8BF47B9B8D01}"/>
              </a:ext>
            </a:extLst>
          </p:cNvPr>
          <p:cNvSpPr txBox="1"/>
          <p:nvPr/>
        </p:nvSpPr>
        <p:spPr>
          <a:xfrm>
            <a:off x="2227569" y="9376954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615" name="Group 614">
            <a:extLst>
              <a:ext uri="{FF2B5EF4-FFF2-40B4-BE49-F238E27FC236}">
                <a16:creationId xmlns:a16="http://schemas.microsoft.com/office/drawing/2014/main" id="{1E37A3E6-7D5B-1222-3644-BF9AB5D7D933}"/>
              </a:ext>
            </a:extLst>
          </p:cNvPr>
          <p:cNvGrpSpPr/>
          <p:nvPr/>
        </p:nvGrpSpPr>
        <p:grpSpPr>
          <a:xfrm>
            <a:off x="829778" y="7868973"/>
            <a:ext cx="469900" cy="749300"/>
            <a:chOff x="4848815" y="998159"/>
            <a:chExt cx="469900" cy="749300"/>
          </a:xfrm>
        </p:grpSpPr>
        <p:sp>
          <p:nvSpPr>
            <p:cNvPr id="616" name="Freeform: Shape 615">
              <a:extLst>
                <a:ext uri="{FF2B5EF4-FFF2-40B4-BE49-F238E27FC236}">
                  <a16:creationId xmlns:a16="http://schemas.microsoft.com/office/drawing/2014/main" id="{D6ED5B53-261E-3EBC-19F4-10E40FAE1110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17" name="Freeform: Shape 616">
              <a:extLst>
                <a:ext uri="{FF2B5EF4-FFF2-40B4-BE49-F238E27FC236}">
                  <a16:creationId xmlns:a16="http://schemas.microsoft.com/office/drawing/2014/main" id="{9228C32C-A07F-A633-7F4D-1A3BD2310C55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18" name="T - PS2">
            <a:extLst>
              <a:ext uri="{FF2B5EF4-FFF2-40B4-BE49-F238E27FC236}">
                <a16:creationId xmlns:a16="http://schemas.microsoft.com/office/drawing/2014/main" id="{C499CEE2-3BAA-FEDA-7B9D-AAF83CAD560E}"/>
              </a:ext>
            </a:extLst>
          </p:cNvPr>
          <p:cNvSpPr txBox="1"/>
          <p:nvPr/>
        </p:nvSpPr>
        <p:spPr>
          <a:xfrm>
            <a:off x="751280" y="8155317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619" name="Rectangle 618">
            <a:extLst>
              <a:ext uri="{FF2B5EF4-FFF2-40B4-BE49-F238E27FC236}">
                <a16:creationId xmlns:a16="http://schemas.microsoft.com/office/drawing/2014/main" id="{6A2DD6CC-0E14-BAE1-BA13-A55161845BF3}"/>
              </a:ext>
            </a:extLst>
          </p:cNvPr>
          <p:cNvSpPr/>
          <p:nvPr/>
        </p:nvSpPr>
        <p:spPr>
          <a:xfrm>
            <a:off x="723862" y="7428845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620" name="Group 619">
            <a:extLst>
              <a:ext uri="{FF2B5EF4-FFF2-40B4-BE49-F238E27FC236}">
                <a16:creationId xmlns:a16="http://schemas.microsoft.com/office/drawing/2014/main" id="{A129B96A-AD6E-3F02-8D7E-903452100D64}"/>
              </a:ext>
            </a:extLst>
          </p:cNvPr>
          <p:cNvGrpSpPr/>
          <p:nvPr/>
        </p:nvGrpSpPr>
        <p:grpSpPr>
          <a:xfrm flipH="1">
            <a:off x="3071368" y="8066399"/>
            <a:ext cx="469900" cy="749300"/>
            <a:chOff x="4848815" y="998159"/>
            <a:chExt cx="469900" cy="749300"/>
          </a:xfrm>
        </p:grpSpPr>
        <p:sp>
          <p:nvSpPr>
            <p:cNvPr id="621" name="Freeform: Shape 620">
              <a:extLst>
                <a:ext uri="{FF2B5EF4-FFF2-40B4-BE49-F238E27FC236}">
                  <a16:creationId xmlns:a16="http://schemas.microsoft.com/office/drawing/2014/main" id="{2CE12D95-AA00-89C9-77BA-87C10BC34F65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22" name="Freeform: Shape 621">
              <a:extLst>
                <a:ext uri="{FF2B5EF4-FFF2-40B4-BE49-F238E27FC236}">
                  <a16:creationId xmlns:a16="http://schemas.microsoft.com/office/drawing/2014/main" id="{5C46A2F8-172E-0C6E-17A3-80A4D0AFCDFF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23" name="T - PS2">
            <a:extLst>
              <a:ext uri="{FF2B5EF4-FFF2-40B4-BE49-F238E27FC236}">
                <a16:creationId xmlns:a16="http://schemas.microsoft.com/office/drawing/2014/main" id="{1E3237A5-F175-B4A8-4511-24E4F9E04207}"/>
              </a:ext>
            </a:extLst>
          </p:cNvPr>
          <p:cNvSpPr txBox="1"/>
          <p:nvPr/>
        </p:nvSpPr>
        <p:spPr>
          <a:xfrm>
            <a:off x="3107862" y="8547954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624" name="Freeform: Shape 623">
            <a:extLst>
              <a:ext uri="{FF2B5EF4-FFF2-40B4-BE49-F238E27FC236}">
                <a16:creationId xmlns:a16="http://schemas.microsoft.com/office/drawing/2014/main" id="{3B7B9693-2684-AF13-6095-44CC077DEBE1}"/>
              </a:ext>
            </a:extLst>
          </p:cNvPr>
          <p:cNvSpPr/>
          <p:nvPr/>
        </p:nvSpPr>
        <p:spPr>
          <a:xfrm>
            <a:off x="2857115" y="8418698"/>
            <a:ext cx="951441" cy="23517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Freeform: Shape 624">
            <a:extLst>
              <a:ext uri="{FF2B5EF4-FFF2-40B4-BE49-F238E27FC236}">
                <a16:creationId xmlns:a16="http://schemas.microsoft.com/office/drawing/2014/main" id="{8FB2E853-9830-3978-9CC2-13486B852F67}"/>
              </a:ext>
            </a:extLst>
          </p:cNvPr>
          <p:cNvSpPr/>
          <p:nvPr/>
        </p:nvSpPr>
        <p:spPr>
          <a:xfrm flipH="1">
            <a:off x="490730" y="8312915"/>
            <a:ext cx="1206535" cy="49845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Rectangle 625">
            <a:extLst>
              <a:ext uri="{FF2B5EF4-FFF2-40B4-BE49-F238E27FC236}">
                <a16:creationId xmlns:a16="http://schemas.microsoft.com/office/drawing/2014/main" id="{6B054A5F-C5E5-8F4D-7926-9DF515253BE1}"/>
              </a:ext>
            </a:extLst>
          </p:cNvPr>
          <p:cNvSpPr/>
          <p:nvPr/>
        </p:nvSpPr>
        <p:spPr>
          <a:xfrm>
            <a:off x="467139" y="8353146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627" name="Rectangle 626">
            <a:extLst>
              <a:ext uri="{FF2B5EF4-FFF2-40B4-BE49-F238E27FC236}">
                <a16:creationId xmlns:a16="http://schemas.microsoft.com/office/drawing/2014/main" id="{01B8DDD8-9CCD-8D50-E2BD-BC18381305E7}"/>
              </a:ext>
            </a:extLst>
          </p:cNvPr>
          <p:cNvSpPr/>
          <p:nvPr/>
        </p:nvSpPr>
        <p:spPr>
          <a:xfrm>
            <a:off x="3540474" y="8459531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628" name="T - PS2">
            <a:extLst>
              <a:ext uri="{FF2B5EF4-FFF2-40B4-BE49-F238E27FC236}">
                <a16:creationId xmlns:a16="http://schemas.microsoft.com/office/drawing/2014/main" id="{C517B27B-D5AB-D09D-6C9E-5E4756066809}"/>
              </a:ext>
            </a:extLst>
          </p:cNvPr>
          <p:cNvSpPr txBox="1"/>
          <p:nvPr/>
        </p:nvSpPr>
        <p:spPr>
          <a:xfrm>
            <a:off x="855892" y="8348819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629" name="T - PS2">
            <a:extLst>
              <a:ext uri="{FF2B5EF4-FFF2-40B4-BE49-F238E27FC236}">
                <a16:creationId xmlns:a16="http://schemas.microsoft.com/office/drawing/2014/main" id="{9F76F2A6-FA94-E67B-CA9A-D4AD624E9AD2}"/>
              </a:ext>
            </a:extLst>
          </p:cNvPr>
          <p:cNvSpPr txBox="1"/>
          <p:nvPr/>
        </p:nvSpPr>
        <p:spPr>
          <a:xfrm>
            <a:off x="2521011" y="8304875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630" name="Oval 629">
            <a:extLst>
              <a:ext uri="{FF2B5EF4-FFF2-40B4-BE49-F238E27FC236}">
                <a16:creationId xmlns:a16="http://schemas.microsoft.com/office/drawing/2014/main" id="{0EF8B415-B659-26E1-ACFC-0D013C5801E7}"/>
              </a:ext>
            </a:extLst>
          </p:cNvPr>
          <p:cNvSpPr/>
          <p:nvPr/>
        </p:nvSpPr>
        <p:spPr>
          <a:xfrm>
            <a:off x="1561420" y="8783349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31" name="Oval 630">
            <a:extLst>
              <a:ext uri="{FF2B5EF4-FFF2-40B4-BE49-F238E27FC236}">
                <a16:creationId xmlns:a16="http://schemas.microsoft.com/office/drawing/2014/main" id="{E45B0819-1817-2E21-767E-B55ECC776643}"/>
              </a:ext>
            </a:extLst>
          </p:cNvPr>
          <p:cNvSpPr/>
          <p:nvPr/>
        </p:nvSpPr>
        <p:spPr>
          <a:xfrm>
            <a:off x="2780053" y="8628488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grpSp>
        <p:nvGrpSpPr>
          <p:cNvPr id="632" name="Group 631">
            <a:extLst>
              <a:ext uri="{FF2B5EF4-FFF2-40B4-BE49-F238E27FC236}">
                <a16:creationId xmlns:a16="http://schemas.microsoft.com/office/drawing/2014/main" id="{DBF0F7C3-599B-23C1-04C9-903296731A4C}"/>
              </a:ext>
            </a:extLst>
          </p:cNvPr>
          <p:cNvGrpSpPr/>
          <p:nvPr/>
        </p:nvGrpSpPr>
        <p:grpSpPr>
          <a:xfrm>
            <a:off x="1586397" y="8222767"/>
            <a:ext cx="870698" cy="1247906"/>
            <a:chOff x="1674570" y="5486784"/>
            <a:chExt cx="870698" cy="1247906"/>
          </a:xfrm>
        </p:grpSpPr>
        <p:sp>
          <p:nvSpPr>
            <p:cNvPr id="633" name="Freeform: Shape 632">
              <a:extLst>
                <a:ext uri="{FF2B5EF4-FFF2-40B4-BE49-F238E27FC236}">
                  <a16:creationId xmlns:a16="http://schemas.microsoft.com/office/drawing/2014/main" id="{97FBC17F-DE8F-3BF4-0B85-666D8E39FFB1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634" name="Group 633">
              <a:extLst>
                <a:ext uri="{FF2B5EF4-FFF2-40B4-BE49-F238E27FC236}">
                  <a16:creationId xmlns:a16="http://schemas.microsoft.com/office/drawing/2014/main" id="{0AFDD903-0716-4EA2-EDBA-83FD5C1312D6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638" name="Freeform: Shape 637">
                <a:extLst>
                  <a:ext uri="{FF2B5EF4-FFF2-40B4-BE49-F238E27FC236}">
                    <a16:creationId xmlns:a16="http://schemas.microsoft.com/office/drawing/2014/main" id="{C6AE56AA-449E-3C65-339B-84797FFA1CC7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639" name="Freeform: Shape 638">
                <a:extLst>
                  <a:ext uri="{FF2B5EF4-FFF2-40B4-BE49-F238E27FC236}">
                    <a16:creationId xmlns:a16="http://schemas.microsoft.com/office/drawing/2014/main" id="{27CC4263-DB33-76EB-3581-9799D81E54E2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635" name="Freeform: Shape 634">
              <a:extLst>
                <a:ext uri="{FF2B5EF4-FFF2-40B4-BE49-F238E27FC236}">
                  <a16:creationId xmlns:a16="http://schemas.microsoft.com/office/drawing/2014/main" id="{E949FCB9-8FD2-EA95-9089-D662451588DE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36" name="TextBox 635">
              <a:extLst>
                <a:ext uri="{FF2B5EF4-FFF2-40B4-BE49-F238E27FC236}">
                  <a16:creationId xmlns:a16="http://schemas.microsoft.com/office/drawing/2014/main" id="{AB4B2CC8-5F72-DD06-841C-FAA1941DE875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637" name="TextBox 636">
              <a:extLst>
                <a:ext uri="{FF2B5EF4-FFF2-40B4-BE49-F238E27FC236}">
                  <a16:creationId xmlns:a16="http://schemas.microsoft.com/office/drawing/2014/main" id="{1AE77D70-3F20-23CD-3A66-477D2216F5CB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640" name="T - PROG - 1">
            <a:extLst>
              <a:ext uri="{FF2B5EF4-FFF2-40B4-BE49-F238E27FC236}">
                <a16:creationId xmlns:a16="http://schemas.microsoft.com/office/drawing/2014/main" id="{49AE8AAC-E056-6608-1113-A9702787B449}"/>
              </a:ext>
            </a:extLst>
          </p:cNvPr>
          <p:cNvSpPr txBox="1"/>
          <p:nvPr/>
        </p:nvSpPr>
        <p:spPr>
          <a:xfrm flipH="1">
            <a:off x="2128974" y="812289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641" name="Rectangle 640">
            <a:extLst>
              <a:ext uri="{FF2B5EF4-FFF2-40B4-BE49-F238E27FC236}">
                <a16:creationId xmlns:a16="http://schemas.microsoft.com/office/drawing/2014/main" id="{5D9FCB04-75C3-382A-93D9-759974A172BB}"/>
              </a:ext>
            </a:extLst>
          </p:cNvPr>
          <p:cNvSpPr/>
          <p:nvPr/>
        </p:nvSpPr>
        <p:spPr>
          <a:xfrm>
            <a:off x="5648412" y="8633398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2" name="Oval 641">
            <a:extLst>
              <a:ext uri="{FF2B5EF4-FFF2-40B4-BE49-F238E27FC236}">
                <a16:creationId xmlns:a16="http://schemas.microsoft.com/office/drawing/2014/main" id="{A5825D04-188B-B81E-7630-0C27AE33FED4}"/>
              </a:ext>
            </a:extLst>
          </p:cNvPr>
          <p:cNvSpPr/>
          <p:nvPr/>
        </p:nvSpPr>
        <p:spPr>
          <a:xfrm>
            <a:off x="5849834" y="863339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3" name="Oval 642">
            <a:extLst>
              <a:ext uri="{FF2B5EF4-FFF2-40B4-BE49-F238E27FC236}">
                <a16:creationId xmlns:a16="http://schemas.microsoft.com/office/drawing/2014/main" id="{454B7597-2404-5762-6C80-F994C01F695B}"/>
              </a:ext>
            </a:extLst>
          </p:cNvPr>
          <p:cNvSpPr/>
          <p:nvPr/>
        </p:nvSpPr>
        <p:spPr>
          <a:xfrm>
            <a:off x="6051256" y="863339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4" name="Oval 643">
            <a:extLst>
              <a:ext uri="{FF2B5EF4-FFF2-40B4-BE49-F238E27FC236}">
                <a16:creationId xmlns:a16="http://schemas.microsoft.com/office/drawing/2014/main" id="{BD70BC16-36F0-6C90-BEA0-EA520A3921E8}"/>
              </a:ext>
            </a:extLst>
          </p:cNvPr>
          <p:cNvSpPr/>
          <p:nvPr/>
        </p:nvSpPr>
        <p:spPr>
          <a:xfrm>
            <a:off x="5446990" y="863339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5" name="Oval 644">
            <a:extLst>
              <a:ext uri="{FF2B5EF4-FFF2-40B4-BE49-F238E27FC236}">
                <a16:creationId xmlns:a16="http://schemas.microsoft.com/office/drawing/2014/main" id="{18715077-EAED-8CBF-2EF1-2ED5BA3179AB}"/>
              </a:ext>
            </a:extLst>
          </p:cNvPr>
          <p:cNvSpPr/>
          <p:nvPr/>
        </p:nvSpPr>
        <p:spPr>
          <a:xfrm>
            <a:off x="5245568" y="863339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6" name="Oval 645">
            <a:extLst>
              <a:ext uri="{FF2B5EF4-FFF2-40B4-BE49-F238E27FC236}">
                <a16:creationId xmlns:a16="http://schemas.microsoft.com/office/drawing/2014/main" id="{74FEFD78-96F8-C28D-2B43-F817CEE487BA}"/>
              </a:ext>
            </a:extLst>
          </p:cNvPr>
          <p:cNvSpPr/>
          <p:nvPr/>
        </p:nvSpPr>
        <p:spPr>
          <a:xfrm>
            <a:off x="5648412" y="918305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647" name="Oval 646">
            <a:extLst>
              <a:ext uri="{FF2B5EF4-FFF2-40B4-BE49-F238E27FC236}">
                <a16:creationId xmlns:a16="http://schemas.microsoft.com/office/drawing/2014/main" id="{79F9C1E1-EA06-D592-5335-34E39708C2C9}"/>
              </a:ext>
            </a:extLst>
          </p:cNvPr>
          <p:cNvSpPr/>
          <p:nvPr/>
        </p:nvSpPr>
        <p:spPr>
          <a:xfrm>
            <a:off x="5651206" y="9459914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648" name="Oval 647">
            <a:extLst>
              <a:ext uri="{FF2B5EF4-FFF2-40B4-BE49-F238E27FC236}">
                <a16:creationId xmlns:a16="http://schemas.microsoft.com/office/drawing/2014/main" id="{8A9E15E8-09D9-30F1-57A9-8FF21A26730E}"/>
              </a:ext>
            </a:extLst>
          </p:cNvPr>
          <p:cNvSpPr/>
          <p:nvPr/>
        </p:nvSpPr>
        <p:spPr>
          <a:xfrm>
            <a:off x="6929588" y="8816278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649" name="Oval 648">
            <a:extLst>
              <a:ext uri="{FF2B5EF4-FFF2-40B4-BE49-F238E27FC236}">
                <a16:creationId xmlns:a16="http://schemas.microsoft.com/office/drawing/2014/main" id="{EA0AD585-E19E-837F-6891-803DD33F8E9B}"/>
              </a:ext>
            </a:extLst>
          </p:cNvPr>
          <p:cNvSpPr/>
          <p:nvPr/>
        </p:nvSpPr>
        <p:spPr>
          <a:xfrm>
            <a:off x="4229985" y="8633398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650" name="TextBox 649">
            <a:extLst>
              <a:ext uri="{FF2B5EF4-FFF2-40B4-BE49-F238E27FC236}">
                <a16:creationId xmlns:a16="http://schemas.microsoft.com/office/drawing/2014/main" id="{414E58E2-FCC2-6FE2-4F3F-230254CD469B}"/>
              </a:ext>
            </a:extLst>
          </p:cNvPr>
          <p:cNvSpPr txBox="1"/>
          <p:nvPr/>
        </p:nvSpPr>
        <p:spPr>
          <a:xfrm>
            <a:off x="3888700" y="6794597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FLOW HIP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SLAY</a:t>
            </a:r>
          </a:p>
        </p:txBody>
      </p:sp>
      <p:sp>
        <p:nvSpPr>
          <p:cNvPr id="651" name="T - 3-4">
            <a:extLst>
              <a:ext uri="{FF2B5EF4-FFF2-40B4-BE49-F238E27FC236}">
                <a16:creationId xmlns:a16="http://schemas.microsoft.com/office/drawing/2014/main" id="{FA4DCCDE-EF9A-25DA-BA67-F82043F90732}"/>
              </a:ext>
            </a:extLst>
          </p:cNvPr>
          <p:cNvSpPr txBox="1"/>
          <p:nvPr/>
        </p:nvSpPr>
        <p:spPr>
          <a:xfrm>
            <a:off x="6127306" y="878073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652" name="T - 3-4">
            <a:extLst>
              <a:ext uri="{FF2B5EF4-FFF2-40B4-BE49-F238E27FC236}">
                <a16:creationId xmlns:a16="http://schemas.microsoft.com/office/drawing/2014/main" id="{C907B5BB-4B45-D39C-6138-489DE902FBE8}"/>
              </a:ext>
            </a:extLst>
          </p:cNvPr>
          <p:cNvSpPr txBox="1"/>
          <p:nvPr/>
        </p:nvSpPr>
        <p:spPr>
          <a:xfrm>
            <a:off x="6082838" y="8856860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653" name="T - 3-4">
            <a:extLst>
              <a:ext uri="{FF2B5EF4-FFF2-40B4-BE49-F238E27FC236}">
                <a16:creationId xmlns:a16="http://schemas.microsoft.com/office/drawing/2014/main" id="{56AEF3E9-B1AE-B343-4686-BA8585B40B63}"/>
              </a:ext>
            </a:extLst>
          </p:cNvPr>
          <p:cNvSpPr txBox="1"/>
          <p:nvPr/>
        </p:nvSpPr>
        <p:spPr>
          <a:xfrm flipH="1">
            <a:off x="6821553" y="8960942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654" name="T - 3-4">
            <a:extLst>
              <a:ext uri="{FF2B5EF4-FFF2-40B4-BE49-F238E27FC236}">
                <a16:creationId xmlns:a16="http://schemas.microsoft.com/office/drawing/2014/main" id="{7F8764CD-0D61-734B-AEEC-84CDF0C2BF0D}"/>
              </a:ext>
            </a:extLst>
          </p:cNvPr>
          <p:cNvSpPr txBox="1"/>
          <p:nvPr/>
        </p:nvSpPr>
        <p:spPr>
          <a:xfrm flipH="1">
            <a:off x="6719387" y="9031636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655" name="T - PROG - 1">
            <a:extLst>
              <a:ext uri="{FF2B5EF4-FFF2-40B4-BE49-F238E27FC236}">
                <a16:creationId xmlns:a16="http://schemas.microsoft.com/office/drawing/2014/main" id="{EA1BB007-A8E5-ADCC-D583-935AE47C3E2A}"/>
              </a:ext>
            </a:extLst>
          </p:cNvPr>
          <p:cNvSpPr txBox="1"/>
          <p:nvPr/>
        </p:nvSpPr>
        <p:spPr>
          <a:xfrm flipH="1">
            <a:off x="6430472" y="795589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656" name="T - PROG - 1">
            <a:extLst>
              <a:ext uri="{FF2B5EF4-FFF2-40B4-BE49-F238E27FC236}">
                <a16:creationId xmlns:a16="http://schemas.microsoft.com/office/drawing/2014/main" id="{0660FB75-FCCB-E940-230D-64E8D8A75094}"/>
              </a:ext>
            </a:extLst>
          </p:cNvPr>
          <p:cNvSpPr txBox="1"/>
          <p:nvPr/>
        </p:nvSpPr>
        <p:spPr>
          <a:xfrm flipH="1">
            <a:off x="7117503" y="8168632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657" name="T - 3-4">
            <a:extLst>
              <a:ext uri="{FF2B5EF4-FFF2-40B4-BE49-F238E27FC236}">
                <a16:creationId xmlns:a16="http://schemas.microsoft.com/office/drawing/2014/main" id="{86E4E454-D3CE-8329-1902-A8119165A7FE}"/>
              </a:ext>
            </a:extLst>
          </p:cNvPr>
          <p:cNvSpPr txBox="1"/>
          <p:nvPr/>
        </p:nvSpPr>
        <p:spPr>
          <a:xfrm flipH="1">
            <a:off x="4887082" y="891073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658" name="T - 3-4">
            <a:extLst>
              <a:ext uri="{FF2B5EF4-FFF2-40B4-BE49-F238E27FC236}">
                <a16:creationId xmlns:a16="http://schemas.microsoft.com/office/drawing/2014/main" id="{A0F12962-D8DD-923F-3FFD-EE84DB6DFDB9}"/>
              </a:ext>
            </a:extLst>
          </p:cNvPr>
          <p:cNvSpPr txBox="1"/>
          <p:nvPr/>
        </p:nvSpPr>
        <p:spPr>
          <a:xfrm flipH="1">
            <a:off x="4837598" y="8981489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659" name="T - PROG - 1">
            <a:extLst>
              <a:ext uri="{FF2B5EF4-FFF2-40B4-BE49-F238E27FC236}">
                <a16:creationId xmlns:a16="http://schemas.microsoft.com/office/drawing/2014/main" id="{CF84D1ED-9271-2370-DD4B-D557F34EC5BC}"/>
              </a:ext>
            </a:extLst>
          </p:cNvPr>
          <p:cNvSpPr txBox="1"/>
          <p:nvPr/>
        </p:nvSpPr>
        <p:spPr>
          <a:xfrm>
            <a:off x="3959461" y="8045356"/>
            <a:ext cx="1285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660" name="T - 3-4">
            <a:extLst>
              <a:ext uri="{FF2B5EF4-FFF2-40B4-BE49-F238E27FC236}">
                <a16:creationId xmlns:a16="http://schemas.microsoft.com/office/drawing/2014/main" id="{75E093BA-8EEA-2F46-1BED-7B6B21B9699C}"/>
              </a:ext>
            </a:extLst>
          </p:cNvPr>
          <p:cNvSpPr txBox="1"/>
          <p:nvPr/>
        </p:nvSpPr>
        <p:spPr>
          <a:xfrm>
            <a:off x="4051438" y="875239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661" name="T - 3-4">
            <a:extLst>
              <a:ext uri="{FF2B5EF4-FFF2-40B4-BE49-F238E27FC236}">
                <a16:creationId xmlns:a16="http://schemas.microsoft.com/office/drawing/2014/main" id="{7A1724C4-9E6D-4F17-26D1-6ABFDECEF86F}"/>
              </a:ext>
            </a:extLst>
          </p:cNvPr>
          <p:cNvSpPr txBox="1"/>
          <p:nvPr/>
        </p:nvSpPr>
        <p:spPr>
          <a:xfrm>
            <a:off x="4058677" y="8823084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662" name="T - PROG - 1">
            <a:extLst>
              <a:ext uri="{FF2B5EF4-FFF2-40B4-BE49-F238E27FC236}">
                <a16:creationId xmlns:a16="http://schemas.microsoft.com/office/drawing/2014/main" id="{20C9800E-2735-B143-27F4-8C36A02CE826}"/>
              </a:ext>
            </a:extLst>
          </p:cNvPr>
          <p:cNvSpPr txBox="1"/>
          <p:nvPr/>
        </p:nvSpPr>
        <p:spPr>
          <a:xfrm flipH="1">
            <a:off x="4673765" y="778566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663" name="T - 3-4">
            <a:extLst>
              <a:ext uri="{FF2B5EF4-FFF2-40B4-BE49-F238E27FC236}">
                <a16:creationId xmlns:a16="http://schemas.microsoft.com/office/drawing/2014/main" id="{E8682A40-6CE1-C19B-4F55-1C12863D6A27}"/>
              </a:ext>
            </a:extLst>
          </p:cNvPr>
          <p:cNvSpPr txBox="1"/>
          <p:nvPr/>
        </p:nvSpPr>
        <p:spPr>
          <a:xfrm>
            <a:off x="5700194" y="9381864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664" name="Group 663">
            <a:extLst>
              <a:ext uri="{FF2B5EF4-FFF2-40B4-BE49-F238E27FC236}">
                <a16:creationId xmlns:a16="http://schemas.microsoft.com/office/drawing/2014/main" id="{29C19D69-7E4B-0E96-7DDB-671CF41F4159}"/>
              </a:ext>
            </a:extLst>
          </p:cNvPr>
          <p:cNvGrpSpPr/>
          <p:nvPr/>
        </p:nvGrpSpPr>
        <p:grpSpPr>
          <a:xfrm>
            <a:off x="4302403" y="7873883"/>
            <a:ext cx="469900" cy="749300"/>
            <a:chOff x="4848815" y="998159"/>
            <a:chExt cx="469900" cy="749300"/>
          </a:xfrm>
        </p:grpSpPr>
        <p:sp>
          <p:nvSpPr>
            <p:cNvPr id="665" name="Freeform: Shape 664">
              <a:extLst>
                <a:ext uri="{FF2B5EF4-FFF2-40B4-BE49-F238E27FC236}">
                  <a16:creationId xmlns:a16="http://schemas.microsoft.com/office/drawing/2014/main" id="{DCC54D24-02C7-A0D1-F026-291FE8B1A80F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66" name="Freeform: Shape 665">
              <a:extLst>
                <a:ext uri="{FF2B5EF4-FFF2-40B4-BE49-F238E27FC236}">
                  <a16:creationId xmlns:a16="http://schemas.microsoft.com/office/drawing/2014/main" id="{8CAFB6D3-FB19-E83D-975E-85F318BA4001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67" name="T - PS2">
            <a:extLst>
              <a:ext uri="{FF2B5EF4-FFF2-40B4-BE49-F238E27FC236}">
                <a16:creationId xmlns:a16="http://schemas.microsoft.com/office/drawing/2014/main" id="{FCBAA310-7D04-A4C1-B425-E81F930D76BF}"/>
              </a:ext>
            </a:extLst>
          </p:cNvPr>
          <p:cNvSpPr txBox="1"/>
          <p:nvPr/>
        </p:nvSpPr>
        <p:spPr>
          <a:xfrm>
            <a:off x="4223905" y="8160227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668" name="Rectangle 667">
            <a:extLst>
              <a:ext uri="{FF2B5EF4-FFF2-40B4-BE49-F238E27FC236}">
                <a16:creationId xmlns:a16="http://schemas.microsoft.com/office/drawing/2014/main" id="{7267C774-BB70-9077-78B1-DE3A3789FDB8}"/>
              </a:ext>
            </a:extLst>
          </p:cNvPr>
          <p:cNvSpPr/>
          <p:nvPr/>
        </p:nvSpPr>
        <p:spPr>
          <a:xfrm>
            <a:off x="4196487" y="7433755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669" name="Group 668">
            <a:extLst>
              <a:ext uri="{FF2B5EF4-FFF2-40B4-BE49-F238E27FC236}">
                <a16:creationId xmlns:a16="http://schemas.microsoft.com/office/drawing/2014/main" id="{7411EA57-05A9-E5BF-D814-68337061D650}"/>
              </a:ext>
            </a:extLst>
          </p:cNvPr>
          <p:cNvGrpSpPr/>
          <p:nvPr/>
        </p:nvGrpSpPr>
        <p:grpSpPr>
          <a:xfrm flipH="1">
            <a:off x="6543993" y="8071309"/>
            <a:ext cx="469900" cy="749300"/>
            <a:chOff x="4848815" y="998159"/>
            <a:chExt cx="469900" cy="749300"/>
          </a:xfrm>
        </p:grpSpPr>
        <p:sp>
          <p:nvSpPr>
            <p:cNvPr id="670" name="Freeform: Shape 669">
              <a:extLst>
                <a:ext uri="{FF2B5EF4-FFF2-40B4-BE49-F238E27FC236}">
                  <a16:creationId xmlns:a16="http://schemas.microsoft.com/office/drawing/2014/main" id="{9EEFF3D5-6FC5-29DE-4917-B9F94314D147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71" name="Freeform: Shape 670">
              <a:extLst>
                <a:ext uri="{FF2B5EF4-FFF2-40B4-BE49-F238E27FC236}">
                  <a16:creationId xmlns:a16="http://schemas.microsoft.com/office/drawing/2014/main" id="{50BCF35B-F86E-CF36-2E5A-5BFBDCED4321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72" name="T - PS2">
            <a:extLst>
              <a:ext uri="{FF2B5EF4-FFF2-40B4-BE49-F238E27FC236}">
                <a16:creationId xmlns:a16="http://schemas.microsoft.com/office/drawing/2014/main" id="{43FC118D-652D-03E9-A96E-48776E11D858}"/>
              </a:ext>
            </a:extLst>
          </p:cNvPr>
          <p:cNvSpPr txBox="1"/>
          <p:nvPr/>
        </p:nvSpPr>
        <p:spPr>
          <a:xfrm>
            <a:off x="6580487" y="8552864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673" name="Freeform: Shape 672">
            <a:extLst>
              <a:ext uri="{FF2B5EF4-FFF2-40B4-BE49-F238E27FC236}">
                <a16:creationId xmlns:a16="http://schemas.microsoft.com/office/drawing/2014/main" id="{8104CE60-E7FB-D8EB-2BD6-5A47637B8980}"/>
              </a:ext>
            </a:extLst>
          </p:cNvPr>
          <p:cNvSpPr/>
          <p:nvPr/>
        </p:nvSpPr>
        <p:spPr>
          <a:xfrm>
            <a:off x="6329740" y="8423608"/>
            <a:ext cx="951441" cy="23517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Freeform: Shape 673">
            <a:extLst>
              <a:ext uri="{FF2B5EF4-FFF2-40B4-BE49-F238E27FC236}">
                <a16:creationId xmlns:a16="http://schemas.microsoft.com/office/drawing/2014/main" id="{7F0DB96D-C2A0-5C8D-6C42-2F07AA65C17B}"/>
              </a:ext>
            </a:extLst>
          </p:cNvPr>
          <p:cNvSpPr/>
          <p:nvPr/>
        </p:nvSpPr>
        <p:spPr>
          <a:xfrm flipH="1">
            <a:off x="3963354" y="8317825"/>
            <a:ext cx="1206535" cy="567095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Rectangle 674">
            <a:extLst>
              <a:ext uri="{FF2B5EF4-FFF2-40B4-BE49-F238E27FC236}">
                <a16:creationId xmlns:a16="http://schemas.microsoft.com/office/drawing/2014/main" id="{B1F67E20-8388-EDEE-EDE4-029E668AB63E}"/>
              </a:ext>
            </a:extLst>
          </p:cNvPr>
          <p:cNvSpPr/>
          <p:nvPr/>
        </p:nvSpPr>
        <p:spPr>
          <a:xfrm>
            <a:off x="3939764" y="8358056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676" name="Rectangle 675">
            <a:extLst>
              <a:ext uri="{FF2B5EF4-FFF2-40B4-BE49-F238E27FC236}">
                <a16:creationId xmlns:a16="http://schemas.microsoft.com/office/drawing/2014/main" id="{E4F83C8F-1880-07B6-6A70-3D6AE0CCA407}"/>
              </a:ext>
            </a:extLst>
          </p:cNvPr>
          <p:cNvSpPr/>
          <p:nvPr/>
        </p:nvSpPr>
        <p:spPr>
          <a:xfrm>
            <a:off x="7013099" y="8464441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677" name="T - PS2">
            <a:extLst>
              <a:ext uri="{FF2B5EF4-FFF2-40B4-BE49-F238E27FC236}">
                <a16:creationId xmlns:a16="http://schemas.microsoft.com/office/drawing/2014/main" id="{C7C07E37-413A-9D6D-4098-D35C4534663A}"/>
              </a:ext>
            </a:extLst>
          </p:cNvPr>
          <p:cNvSpPr txBox="1"/>
          <p:nvPr/>
        </p:nvSpPr>
        <p:spPr>
          <a:xfrm>
            <a:off x="4328517" y="8353729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678" name="T - PS2">
            <a:extLst>
              <a:ext uri="{FF2B5EF4-FFF2-40B4-BE49-F238E27FC236}">
                <a16:creationId xmlns:a16="http://schemas.microsoft.com/office/drawing/2014/main" id="{2C3BAA08-D311-6A56-46EC-E884E5C9B632}"/>
              </a:ext>
            </a:extLst>
          </p:cNvPr>
          <p:cNvSpPr txBox="1"/>
          <p:nvPr/>
        </p:nvSpPr>
        <p:spPr>
          <a:xfrm>
            <a:off x="5993636" y="8309785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679" name="Oval 678">
            <a:extLst>
              <a:ext uri="{FF2B5EF4-FFF2-40B4-BE49-F238E27FC236}">
                <a16:creationId xmlns:a16="http://schemas.microsoft.com/office/drawing/2014/main" id="{FDD1D3CC-058E-B782-DEDE-3038693B50D7}"/>
              </a:ext>
            </a:extLst>
          </p:cNvPr>
          <p:cNvSpPr/>
          <p:nvPr/>
        </p:nvSpPr>
        <p:spPr>
          <a:xfrm>
            <a:off x="6459875" y="8804060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80" name="Oval 679">
            <a:extLst>
              <a:ext uri="{FF2B5EF4-FFF2-40B4-BE49-F238E27FC236}">
                <a16:creationId xmlns:a16="http://schemas.microsoft.com/office/drawing/2014/main" id="{CAD322D2-C82D-8014-37EE-9736F1D40774}"/>
              </a:ext>
            </a:extLst>
          </p:cNvPr>
          <p:cNvSpPr/>
          <p:nvPr/>
        </p:nvSpPr>
        <p:spPr>
          <a:xfrm>
            <a:off x="6252678" y="8633398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grpSp>
        <p:nvGrpSpPr>
          <p:cNvPr id="681" name="Group 680">
            <a:extLst>
              <a:ext uri="{FF2B5EF4-FFF2-40B4-BE49-F238E27FC236}">
                <a16:creationId xmlns:a16="http://schemas.microsoft.com/office/drawing/2014/main" id="{DCB6A2CE-AEEA-24E6-EAC2-82AD112ADC04}"/>
              </a:ext>
            </a:extLst>
          </p:cNvPr>
          <p:cNvGrpSpPr/>
          <p:nvPr/>
        </p:nvGrpSpPr>
        <p:grpSpPr>
          <a:xfrm>
            <a:off x="5059022" y="8227677"/>
            <a:ext cx="870698" cy="1247906"/>
            <a:chOff x="1674570" y="5486784"/>
            <a:chExt cx="870698" cy="1247906"/>
          </a:xfrm>
        </p:grpSpPr>
        <p:sp>
          <p:nvSpPr>
            <p:cNvPr id="682" name="Freeform: Shape 681">
              <a:extLst>
                <a:ext uri="{FF2B5EF4-FFF2-40B4-BE49-F238E27FC236}">
                  <a16:creationId xmlns:a16="http://schemas.microsoft.com/office/drawing/2014/main" id="{64AA4F11-33F3-A8EA-8CF2-9CA22203F137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683" name="Group 682">
              <a:extLst>
                <a:ext uri="{FF2B5EF4-FFF2-40B4-BE49-F238E27FC236}">
                  <a16:creationId xmlns:a16="http://schemas.microsoft.com/office/drawing/2014/main" id="{FF9BD9D2-68B1-CCBE-8F32-56D57AC08C3A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687" name="Freeform: Shape 686">
                <a:extLst>
                  <a:ext uri="{FF2B5EF4-FFF2-40B4-BE49-F238E27FC236}">
                    <a16:creationId xmlns:a16="http://schemas.microsoft.com/office/drawing/2014/main" id="{FA088BE4-8C84-8CE5-034B-49E196DA76D5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688" name="Freeform: Shape 687">
                <a:extLst>
                  <a:ext uri="{FF2B5EF4-FFF2-40B4-BE49-F238E27FC236}">
                    <a16:creationId xmlns:a16="http://schemas.microsoft.com/office/drawing/2014/main" id="{7F8CD3CC-3736-2872-0CFE-9C3F762F253C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684" name="Freeform: Shape 683">
              <a:extLst>
                <a:ext uri="{FF2B5EF4-FFF2-40B4-BE49-F238E27FC236}">
                  <a16:creationId xmlns:a16="http://schemas.microsoft.com/office/drawing/2014/main" id="{A1CE9AF2-003C-99B9-B8F1-BC25298018A4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85" name="TextBox 684">
              <a:extLst>
                <a:ext uri="{FF2B5EF4-FFF2-40B4-BE49-F238E27FC236}">
                  <a16:creationId xmlns:a16="http://schemas.microsoft.com/office/drawing/2014/main" id="{19FE1642-45F5-8436-8F01-769979FA9693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686" name="TextBox 685">
              <a:extLst>
                <a:ext uri="{FF2B5EF4-FFF2-40B4-BE49-F238E27FC236}">
                  <a16:creationId xmlns:a16="http://schemas.microsoft.com/office/drawing/2014/main" id="{CA9F7F67-A644-1E52-5DB1-36B9A639B4E4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689" name="T - PROG - 1">
            <a:extLst>
              <a:ext uri="{FF2B5EF4-FFF2-40B4-BE49-F238E27FC236}">
                <a16:creationId xmlns:a16="http://schemas.microsoft.com/office/drawing/2014/main" id="{893EE8A0-19CF-F01C-8CCF-C8713C4A6A7A}"/>
              </a:ext>
            </a:extLst>
          </p:cNvPr>
          <p:cNvSpPr txBox="1"/>
          <p:nvPr/>
        </p:nvSpPr>
        <p:spPr>
          <a:xfrm flipH="1">
            <a:off x="5601599" y="812780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690" name="Freeform: Shape 689">
            <a:extLst>
              <a:ext uri="{FF2B5EF4-FFF2-40B4-BE49-F238E27FC236}">
                <a16:creationId xmlns:a16="http://schemas.microsoft.com/office/drawing/2014/main" id="{A84E899A-EB29-8544-34AB-82FB3F5C283A}"/>
              </a:ext>
            </a:extLst>
          </p:cNvPr>
          <p:cNvSpPr/>
          <p:nvPr/>
        </p:nvSpPr>
        <p:spPr>
          <a:xfrm>
            <a:off x="5181600" y="8884920"/>
            <a:ext cx="1295400" cy="0"/>
          </a:xfrm>
          <a:custGeom>
            <a:avLst/>
            <a:gdLst>
              <a:gd name="connsiteX0" fmla="*/ 1295400 w 1295400"/>
              <a:gd name="connsiteY0" fmla="*/ 0 h 0"/>
              <a:gd name="connsiteX1" fmla="*/ 0 w 12954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295400">
                <a:moveTo>
                  <a:pt x="129540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990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3" name="Group 282">
            <a:extLst>
              <a:ext uri="{FF2B5EF4-FFF2-40B4-BE49-F238E27FC236}">
                <a16:creationId xmlns:a16="http://schemas.microsoft.com/office/drawing/2014/main" id="{1ECC36C1-6159-D8E3-24AC-5AE56939AC4F}"/>
              </a:ext>
            </a:extLst>
          </p:cNvPr>
          <p:cNvGrpSpPr/>
          <p:nvPr/>
        </p:nvGrpSpPr>
        <p:grpSpPr>
          <a:xfrm>
            <a:off x="5475067" y="2149502"/>
            <a:ext cx="732798" cy="693701"/>
            <a:chOff x="1338265" y="106454"/>
            <a:chExt cx="732798" cy="693701"/>
          </a:xfrm>
        </p:grpSpPr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626E8C8B-5627-E300-336E-A04143D70479}"/>
                </a:ext>
              </a:extLst>
            </p:cNvPr>
            <p:cNvSpPr/>
            <p:nvPr/>
          </p:nvSpPr>
          <p:spPr>
            <a:xfrm>
              <a:off x="1338265" y="222305"/>
              <a:ext cx="539750" cy="577850"/>
            </a:xfrm>
            <a:custGeom>
              <a:avLst/>
              <a:gdLst>
                <a:gd name="connsiteX0" fmla="*/ 539750 w 539750"/>
                <a:gd name="connsiteY0" fmla="*/ 577850 h 577850"/>
                <a:gd name="connsiteX1" fmla="*/ 0 w 539750"/>
                <a:gd name="connsiteY1" fmla="*/ 0 h 5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9750" h="577850">
                  <a:moveTo>
                    <a:pt x="539750" y="5778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A47932B6-C830-E785-FBDB-7227F9B7AB5A}"/>
                </a:ext>
              </a:extLst>
            </p:cNvPr>
            <p:cNvSpPr/>
            <p:nvPr/>
          </p:nvSpPr>
          <p:spPr>
            <a:xfrm rot="21183021">
              <a:off x="1355136" y="210639"/>
              <a:ext cx="328205" cy="45719"/>
            </a:xfrm>
            <a:custGeom>
              <a:avLst/>
              <a:gdLst>
                <a:gd name="connsiteX0" fmla="*/ 0 w 298450"/>
                <a:gd name="connsiteY0" fmla="*/ 0 h 6350"/>
                <a:gd name="connsiteX1" fmla="*/ 298450 w 298450"/>
                <a:gd name="connsiteY1" fmla="*/ 6350 h 6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8450" h="6350">
                  <a:moveTo>
                    <a:pt x="0" y="0"/>
                  </a:moveTo>
                  <a:lnTo>
                    <a:pt x="298450" y="635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86" name="T - 3 STEP">
              <a:extLst>
                <a:ext uri="{FF2B5EF4-FFF2-40B4-BE49-F238E27FC236}">
                  <a16:creationId xmlns:a16="http://schemas.microsoft.com/office/drawing/2014/main" id="{3699333A-9D99-A384-9F7D-E468924B45C7}"/>
                </a:ext>
              </a:extLst>
            </p:cNvPr>
            <p:cNvSpPr txBox="1"/>
            <p:nvPr/>
          </p:nvSpPr>
          <p:spPr>
            <a:xfrm>
              <a:off x="1508810" y="106454"/>
              <a:ext cx="5622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‘EYES’</a:t>
              </a: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SLAY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>
            <a:extLst>
              <a:ext uri="{FF2B5EF4-FFF2-40B4-BE49-F238E27FC236}">
                <a16:creationId xmlns:a16="http://schemas.microsoft.com/office/drawing/2014/main" id="{E61EFD85-A7AF-8F3A-5B80-D72E4714BBB2}"/>
              </a:ext>
            </a:extLst>
          </p:cNvPr>
          <p:cNvSpPr/>
          <p:nvPr/>
        </p:nvSpPr>
        <p:spPr>
          <a:xfrm>
            <a:off x="2169182" y="2783581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3" name="Oval 592">
            <a:extLst>
              <a:ext uri="{FF2B5EF4-FFF2-40B4-BE49-F238E27FC236}">
                <a16:creationId xmlns:a16="http://schemas.microsoft.com/office/drawing/2014/main" id="{19086F47-8CBF-BA64-202C-49F7B7939EDB}"/>
              </a:ext>
            </a:extLst>
          </p:cNvPr>
          <p:cNvSpPr/>
          <p:nvPr/>
        </p:nvSpPr>
        <p:spPr>
          <a:xfrm>
            <a:off x="2370604" y="27835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4" name="Oval 593">
            <a:extLst>
              <a:ext uri="{FF2B5EF4-FFF2-40B4-BE49-F238E27FC236}">
                <a16:creationId xmlns:a16="http://schemas.microsoft.com/office/drawing/2014/main" id="{15B372F3-756E-2A2A-3C9E-F63CDBE7C4A1}"/>
              </a:ext>
            </a:extLst>
          </p:cNvPr>
          <p:cNvSpPr/>
          <p:nvPr/>
        </p:nvSpPr>
        <p:spPr>
          <a:xfrm>
            <a:off x="2572026" y="27835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5" name="Oval 594">
            <a:extLst>
              <a:ext uri="{FF2B5EF4-FFF2-40B4-BE49-F238E27FC236}">
                <a16:creationId xmlns:a16="http://schemas.microsoft.com/office/drawing/2014/main" id="{F13AE3CF-C62D-02C9-1FC3-95E30BB1A005}"/>
              </a:ext>
            </a:extLst>
          </p:cNvPr>
          <p:cNvSpPr/>
          <p:nvPr/>
        </p:nvSpPr>
        <p:spPr>
          <a:xfrm>
            <a:off x="1967760" y="27835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6" name="Oval 595">
            <a:extLst>
              <a:ext uri="{FF2B5EF4-FFF2-40B4-BE49-F238E27FC236}">
                <a16:creationId xmlns:a16="http://schemas.microsoft.com/office/drawing/2014/main" id="{0CC5A77C-86BF-BB60-233B-1F5B595C47A0}"/>
              </a:ext>
            </a:extLst>
          </p:cNvPr>
          <p:cNvSpPr/>
          <p:nvPr/>
        </p:nvSpPr>
        <p:spPr>
          <a:xfrm>
            <a:off x="1766338" y="27835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97" name="Oval 596">
            <a:extLst>
              <a:ext uri="{FF2B5EF4-FFF2-40B4-BE49-F238E27FC236}">
                <a16:creationId xmlns:a16="http://schemas.microsoft.com/office/drawing/2014/main" id="{98CA1A72-4735-6062-0686-7BA09A8EC209}"/>
              </a:ext>
            </a:extLst>
          </p:cNvPr>
          <p:cNvSpPr/>
          <p:nvPr/>
        </p:nvSpPr>
        <p:spPr>
          <a:xfrm>
            <a:off x="2169182" y="333323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98" name="Oval 597">
            <a:extLst>
              <a:ext uri="{FF2B5EF4-FFF2-40B4-BE49-F238E27FC236}">
                <a16:creationId xmlns:a16="http://schemas.microsoft.com/office/drawing/2014/main" id="{1961F707-2F8A-6354-8F96-702756322568}"/>
              </a:ext>
            </a:extLst>
          </p:cNvPr>
          <p:cNvSpPr/>
          <p:nvPr/>
        </p:nvSpPr>
        <p:spPr>
          <a:xfrm>
            <a:off x="2171976" y="3610097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599" name="Oval 598">
            <a:extLst>
              <a:ext uri="{FF2B5EF4-FFF2-40B4-BE49-F238E27FC236}">
                <a16:creationId xmlns:a16="http://schemas.microsoft.com/office/drawing/2014/main" id="{5A2B3B0B-4BE4-DF02-5D38-8814EA68FB00}"/>
              </a:ext>
            </a:extLst>
          </p:cNvPr>
          <p:cNvSpPr/>
          <p:nvPr/>
        </p:nvSpPr>
        <p:spPr>
          <a:xfrm>
            <a:off x="3450358" y="2966461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600" name="Oval 599">
            <a:extLst>
              <a:ext uri="{FF2B5EF4-FFF2-40B4-BE49-F238E27FC236}">
                <a16:creationId xmlns:a16="http://schemas.microsoft.com/office/drawing/2014/main" id="{22A15FF5-0110-5FC5-8073-3CAB8F3FCCC9}"/>
              </a:ext>
            </a:extLst>
          </p:cNvPr>
          <p:cNvSpPr/>
          <p:nvPr/>
        </p:nvSpPr>
        <p:spPr>
          <a:xfrm>
            <a:off x="750755" y="2783581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601" name="TextBox 600">
            <a:extLst>
              <a:ext uri="{FF2B5EF4-FFF2-40B4-BE49-F238E27FC236}">
                <a16:creationId xmlns:a16="http://schemas.microsoft.com/office/drawing/2014/main" id="{43081B32-1DDA-E80E-A625-A6BE9366AB96}"/>
              </a:ext>
            </a:extLst>
          </p:cNvPr>
          <p:cNvSpPr txBox="1"/>
          <p:nvPr/>
        </p:nvSpPr>
        <p:spPr>
          <a:xfrm>
            <a:off x="409470" y="944780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WEAK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SLAY</a:t>
            </a:r>
          </a:p>
        </p:txBody>
      </p:sp>
      <p:sp>
        <p:nvSpPr>
          <p:cNvPr id="602" name="T - 3-4">
            <a:extLst>
              <a:ext uri="{FF2B5EF4-FFF2-40B4-BE49-F238E27FC236}">
                <a16:creationId xmlns:a16="http://schemas.microsoft.com/office/drawing/2014/main" id="{4D804142-A10E-7951-2161-4CC74522895E}"/>
              </a:ext>
            </a:extLst>
          </p:cNvPr>
          <p:cNvSpPr txBox="1"/>
          <p:nvPr/>
        </p:nvSpPr>
        <p:spPr>
          <a:xfrm>
            <a:off x="2648076" y="2930914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603" name="T - 3-4">
            <a:extLst>
              <a:ext uri="{FF2B5EF4-FFF2-40B4-BE49-F238E27FC236}">
                <a16:creationId xmlns:a16="http://schemas.microsoft.com/office/drawing/2014/main" id="{C0CCD081-DF8A-869B-0DD1-FF3ADA3A263E}"/>
              </a:ext>
            </a:extLst>
          </p:cNvPr>
          <p:cNvSpPr txBox="1"/>
          <p:nvPr/>
        </p:nvSpPr>
        <p:spPr>
          <a:xfrm>
            <a:off x="2603608" y="3007043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604" name="T - 3-4">
            <a:extLst>
              <a:ext uri="{FF2B5EF4-FFF2-40B4-BE49-F238E27FC236}">
                <a16:creationId xmlns:a16="http://schemas.microsoft.com/office/drawing/2014/main" id="{03602A07-71D2-25FC-C18E-697EB129C4D5}"/>
              </a:ext>
            </a:extLst>
          </p:cNvPr>
          <p:cNvSpPr txBox="1"/>
          <p:nvPr/>
        </p:nvSpPr>
        <p:spPr>
          <a:xfrm flipH="1">
            <a:off x="3342323" y="311112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605" name="T - 3-4">
            <a:extLst>
              <a:ext uri="{FF2B5EF4-FFF2-40B4-BE49-F238E27FC236}">
                <a16:creationId xmlns:a16="http://schemas.microsoft.com/office/drawing/2014/main" id="{641079A0-2676-4D76-107B-19AC5764CDFA}"/>
              </a:ext>
            </a:extLst>
          </p:cNvPr>
          <p:cNvSpPr txBox="1"/>
          <p:nvPr/>
        </p:nvSpPr>
        <p:spPr>
          <a:xfrm flipH="1">
            <a:off x="3240157" y="3181819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606" name="T - PROG - 1">
            <a:extLst>
              <a:ext uri="{FF2B5EF4-FFF2-40B4-BE49-F238E27FC236}">
                <a16:creationId xmlns:a16="http://schemas.microsoft.com/office/drawing/2014/main" id="{020A5EF3-8B73-0B7F-BAF9-4FE77ACA2861}"/>
              </a:ext>
            </a:extLst>
          </p:cNvPr>
          <p:cNvSpPr txBox="1"/>
          <p:nvPr/>
        </p:nvSpPr>
        <p:spPr>
          <a:xfrm flipH="1">
            <a:off x="2951242" y="210607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607" name="T - PROG - 1">
            <a:extLst>
              <a:ext uri="{FF2B5EF4-FFF2-40B4-BE49-F238E27FC236}">
                <a16:creationId xmlns:a16="http://schemas.microsoft.com/office/drawing/2014/main" id="{023C6EFB-ACC8-2AA6-11A0-C72BEFCC398A}"/>
              </a:ext>
            </a:extLst>
          </p:cNvPr>
          <p:cNvSpPr txBox="1"/>
          <p:nvPr/>
        </p:nvSpPr>
        <p:spPr>
          <a:xfrm flipH="1">
            <a:off x="3638273" y="2318815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608" name="T - 3-4">
            <a:extLst>
              <a:ext uri="{FF2B5EF4-FFF2-40B4-BE49-F238E27FC236}">
                <a16:creationId xmlns:a16="http://schemas.microsoft.com/office/drawing/2014/main" id="{B46A7D4E-3A5F-4F0E-A0D4-094F563071C7}"/>
              </a:ext>
            </a:extLst>
          </p:cNvPr>
          <p:cNvSpPr txBox="1"/>
          <p:nvPr/>
        </p:nvSpPr>
        <p:spPr>
          <a:xfrm flipH="1">
            <a:off x="1749692" y="344875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609" name="T - 3-4">
            <a:extLst>
              <a:ext uri="{FF2B5EF4-FFF2-40B4-BE49-F238E27FC236}">
                <a16:creationId xmlns:a16="http://schemas.microsoft.com/office/drawing/2014/main" id="{D8A517BF-EF19-94EF-AE54-84215C09CDE0}"/>
              </a:ext>
            </a:extLst>
          </p:cNvPr>
          <p:cNvSpPr txBox="1"/>
          <p:nvPr/>
        </p:nvSpPr>
        <p:spPr>
          <a:xfrm flipH="1">
            <a:off x="1700208" y="3519506"/>
            <a:ext cx="5374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610" name="T - PROG - 1">
            <a:extLst>
              <a:ext uri="{FF2B5EF4-FFF2-40B4-BE49-F238E27FC236}">
                <a16:creationId xmlns:a16="http://schemas.microsoft.com/office/drawing/2014/main" id="{CA57B5AE-3B6F-D0EB-5322-EFBCB0625E2F}"/>
              </a:ext>
            </a:extLst>
          </p:cNvPr>
          <p:cNvSpPr txBox="1"/>
          <p:nvPr/>
        </p:nvSpPr>
        <p:spPr>
          <a:xfrm>
            <a:off x="480231" y="2195539"/>
            <a:ext cx="12859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611" name="T - 3-4">
            <a:extLst>
              <a:ext uri="{FF2B5EF4-FFF2-40B4-BE49-F238E27FC236}">
                <a16:creationId xmlns:a16="http://schemas.microsoft.com/office/drawing/2014/main" id="{F1C7419A-0440-D948-E0C4-ADB78CE20198}"/>
              </a:ext>
            </a:extLst>
          </p:cNvPr>
          <p:cNvSpPr txBox="1"/>
          <p:nvPr/>
        </p:nvSpPr>
        <p:spPr>
          <a:xfrm>
            <a:off x="572208" y="2902573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612" name="T - 3-4">
            <a:extLst>
              <a:ext uri="{FF2B5EF4-FFF2-40B4-BE49-F238E27FC236}">
                <a16:creationId xmlns:a16="http://schemas.microsoft.com/office/drawing/2014/main" id="{D1FA489A-4FC2-B11D-B0D5-1BEEB142B991}"/>
              </a:ext>
            </a:extLst>
          </p:cNvPr>
          <p:cNvSpPr txBox="1"/>
          <p:nvPr/>
        </p:nvSpPr>
        <p:spPr>
          <a:xfrm>
            <a:off x="579447" y="2973267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613" name="T - PROG - 1">
            <a:extLst>
              <a:ext uri="{FF2B5EF4-FFF2-40B4-BE49-F238E27FC236}">
                <a16:creationId xmlns:a16="http://schemas.microsoft.com/office/drawing/2014/main" id="{A6DD15ED-A39A-9AF4-DF1D-F64CA0A1C0A7}"/>
              </a:ext>
            </a:extLst>
          </p:cNvPr>
          <p:cNvSpPr txBox="1"/>
          <p:nvPr/>
        </p:nvSpPr>
        <p:spPr>
          <a:xfrm flipH="1">
            <a:off x="1194535" y="193585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614" name="T - 3-4">
            <a:extLst>
              <a:ext uri="{FF2B5EF4-FFF2-40B4-BE49-F238E27FC236}">
                <a16:creationId xmlns:a16="http://schemas.microsoft.com/office/drawing/2014/main" id="{74E497E4-D0FE-B4CC-34F5-8BF47B9B8D01}"/>
              </a:ext>
            </a:extLst>
          </p:cNvPr>
          <p:cNvSpPr txBox="1"/>
          <p:nvPr/>
        </p:nvSpPr>
        <p:spPr>
          <a:xfrm>
            <a:off x="2220964" y="3532047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grpSp>
        <p:nvGrpSpPr>
          <p:cNvPr id="615" name="Group 614">
            <a:extLst>
              <a:ext uri="{FF2B5EF4-FFF2-40B4-BE49-F238E27FC236}">
                <a16:creationId xmlns:a16="http://schemas.microsoft.com/office/drawing/2014/main" id="{1E37A3E6-7D5B-1222-3644-BF9AB5D7D933}"/>
              </a:ext>
            </a:extLst>
          </p:cNvPr>
          <p:cNvGrpSpPr/>
          <p:nvPr/>
        </p:nvGrpSpPr>
        <p:grpSpPr>
          <a:xfrm>
            <a:off x="823173" y="2024066"/>
            <a:ext cx="469900" cy="749300"/>
            <a:chOff x="4848815" y="998159"/>
            <a:chExt cx="469900" cy="749300"/>
          </a:xfrm>
        </p:grpSpPr>
        <p:sp>
          <p:nvSpPr>
            <p:cNvPr id="616" name="Freeform: Shape 615">
              <a:extLst>
                <a:ext uri="{FF2B5EF4-FFF2-40B4-BE49-F238E27FC236}">
                  <a16:creationId xmlns:a16="http://schemas.microsoft.com/office/drawing/2014/main" id="{D6ED5B53-261E-3EBC-19F4-10E40FAE1110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17" name="Freeform: Shape 616">
              <a:extLst>
                <a:ext uri="{FF2B5EF4-FFF2-40B4-BE49-F238E27FC236}">
                  <a16:creationId xmlns:a16="http://schemas.microsoft.com/office/drawing/2014/main" id="{9228C32C-A07F-A633-7F4D-1A3BD2310C55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18" name="T - PS2">
            <a:extLst>
              <a:ext uri="{FF2B5EF4-FFF2-40B4-BE49-F238E27FC236}">
                <a16:creationId xmlns:a16="http://schemas.microsoft.com/office/drawing/2014/main" id="{C499CEE2-3BAA-FEDA-7B9D-AAF83CAD560E}"/>
              </a:ext>
            </a:extLst>
          </p:cNvPr>
          <p:cNvSpPr txBox="1"/>
          <p:nvPr/>
        </p:nvSpPr>
        <p:spPr>
          <a:xfrm>
            <a:off x="744675" y="231041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619" name="Rectangle 618">
            <a:extLst>
              <a:ext uri="{FF2B5EF4-FFF2-40B4-BE49-F238E27FC236}">
                <a16:creationId xmlns:a16="http://schemas.microsoft.com/office/drawing/2014/main" id="{6A2DD6CC-0E14-BAE1-BA13-A55161845BF3}"/>
              </a:ext>
            </a:extLst>
          </p:cNvPr>
          <p:cNvSpPr/>
          <p:nvPr/>
        </p:nvSpPr>
        <p:spPr>
          <a:xfrm>
            <a:off x="717257" y="1583938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620" name="Group 619">
            <a:extLst>
              <a:ext uri="{FF2B5EF4-FFF2-40B4-BE49-F238E27FC236}">
                <a16:creationId xmlns:a16="http://schemas.microsoft.com/office/drawing/2014/main" id="{A129B96A-AD6E-3F02-8D7E-903452100D64}"/>
              </a:ext>
            </a:extLst>
          </p:cNvPr>
          <p:cNvGrpSpPr/>
          <p:nvPr/>
        </p:nvGrpSpPr>
        <p:grpSpPr>
          <a:xfrm flipH="1">
            <a:off x="3064763" y="2221492"/>
            <a:ext cx="469900" cy="749300"/>
            <a:chOff x="4848815" y="998159"/>
            <a:chExt cx="469900" cy="749300"/>
          </a:xfrm>
        </p:grpSpPr>
        <p:sp>
          <p:nvSpPr>
            <p:cNvPr id="621" name="Freeform: Shape 620">
              <a:extLst>
                <a:ext uri="{FF2B5EF4-FFF2-40B4-BE49-F238E27FC236}">
                  <a16:creationId xmlns:a16="http://schemas.microsoft.com/office/drawing/2014/main" id="{2CE12D95-AA00-89C9-77BA-87C10BC34F65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22" name="Freeform: Shape 621">
              <a:extLst>
                <a:ext uri="{FF2B5EF4-FFF2-40B4-BE49-F238E27FC236}">
                  <a16:creationId xmlns:a16="http://schemas.microsoft.com/office/drawing/2014/main" id="{5C46A2F8-172E-0C6E-17A3-80A4D0AFCDFF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23" name="T - PS2">
            <a:extLst>
              <a:ext uri="{FF2B5EF4-FFF2-40B4-BE49-F238E27FC236}">
                <a16:creationId xmlns:a16="http://schemas.microsoft.com/office/drawing/2014/main" id="{1E3237A5-F175-B4A8-4511-24E4F9E04207}"/>
              </a:ext>
            </a:extLst>
          </p:cNvPr>
          <p:cNvSpPr txBox="1"/>
          <p:nvPr/>
        </p:nvSpPr>
        <p:spPr>
          <a:xfrm>
            <a:off x="3101257" y="2703047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624" name="Freeform: Shape 623">
            <a:extLst>
              <a:ext uri="{FF2B5EF4-FFF2-40B4-BE49-F238E27FC236}">
                <a16:creationId xmlns:a16="http://schemas.microsoft.com/office/drawing/2014/main" id="{3B7B9693-2684-AF13-6095-44CC077DEBE1}"/>
              </a:ext>
            </a:extLst>
          </p:cNvPr>
          <p:cNvSpPr/>
          <p:nvPr/>
        </p:nvSpPr>
        <p:spPr>
          <a:xfrm>
            <a:off x="2850510" y="2573791"/>
            <a:ext cx="951441" cy="23517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Freeform: Shape 624">
            <a:extLst>
              <a:ext uri="{FF2B5EF4-FFF2-40B4-BE49-F238E27FC236}">
                <a16:creationId xmlns:a16="http://schemas.microsoft.com/office/drawing/2014/main" id="{8FB2E853-9830-3978-9CC2-13486B852F67}"/>
              </a:ext>
            </a:extLst>
          </p:cNvPr>
          <p:cNvSpPr/>
          <p:nvPr/>
        </p:nvSpPr>
        <p:spPr>
          <a:xfrm flipH="1">
            <a:off x="484123" y="2468008"/>
            <a:ext cx="1483636" cy="865226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Rectangle 625">
            <a:extLst>
              <a:ext uri="{FF2B5EF4-FFF2-40B4-BE49-F238E27FC236}">
                <a16:creationId xmlns:a16="http://schemas.microsoft.com/office/drawing/2014/main" id="{6B054A5F-C5E5-8F4D-7926-9DF515253BE1}"/>
              </a:ext>
            </a:extLst>
          </p:cNvPr>
          <p:cNvSpPr/>
          <p:nvPr/>
        </p:nvSpPr>
        <p:spPr>
          <a:xfrm>
            <a:off x="460534" y="2508239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627" name="Rectangle 626">
            <a:extLst>
              <a:ext uri="{FF2B5EF4-FFF2-40B4-BE49-F238E27FC236}">
                <a16:creationId xmlns:a16="http://schemas.microsoft.com/office/drawing/2014/main" id="{01B8DDD8-9CCD-8D50-E2BD-BC18381305E7}"/>
              </a:ext>
            </a:extLst>
          </p:cNvPr>
          <p:cNvSpPr/>
          <p:nvPr/>
        </p:nvSpPr>
        <p:spPr>
          <a:xfrm>
            <a:off x="3533869" y="2614624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628" name="T - PS2">
            <a:extLst>
              <a:ext uri="{FF2B5EF4-FFF2-40B4-BE49-F238E27FC236}">
                <a16:creationId xmlns:a16="http://schemas.microsoft.com/office/drawing/2014/main" id="{C517B27B-D5AB-D09D-6C9E-5E4756066809}"/>
              </a:ext>
            </a:extLst>
          </p:cNvPr>
          <p:cNvSpPr txBox="1"/>
          <p:nvPr/>
        </p:nvSpPr>
        <p:spPr>
          <a:xfrm>
            <a:off x="849287" y="2503912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629" name="T - PS2">
            <a:extLst>
              <a:ext uri="{FF2B5EF4-FFF2-40B4-BE49-F238E27FC236}">
                <a16:creationId xmlns:a16="http://schemas.microsoft.com/office/drawing/2014/main" id="{9F76F2A6-FA94-E67B-CA9A-D4AD624E9AD2}"/>
              </a:ext>
            </a:extLst>
          </p:cNvPr>
          <p:cNvSpPr txBox="1"/>
          <p:nvPr/>
        </p:nvSpPr>
        <p:spPr>
          <a:xfrm>
            <a:off x="2514406" y="2459968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630" name="Oval 629">
            <a:extLst>
              <a:ext uri="{FF2B5EF4-FFF2-40B4-BE49-F238E27FC236}">
                <a16:creationId xmlns:a16="http://schemas.microsoft.com/office/drawing/2014/main" id="{0EF8B415-B659-26E1-ACFC-0D013C5801E7}"/>
              </a:ext>
            </a:extLst>
          </p:cNvPr>
          <p:cNvSpPr/>
          <p:nvPr/>
        </p:nvSpPr>
        <p:spPr>
          <a:xfrm>
            <a:off x="1896655" y="3326276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31" name="Oval 630">
            <a:extLst>
              <a:ext uri="{FF2B5EF4-FFF2-40B4-BE49-F238E27FC236}">
                <a16:creationId xmlns:a16="http://schemas.microsoft.com/office/drawing/2014/main" id="{E45B0819-1817-2E21-767E-B55ECC776643}"/>
              </a:ext>
            </a:extLst>
          </p:cNvPr>
          <p:cNvSpPr/>
          <p:nvPr/>
        </p:nvSpPr>
        <p:spPr>
          <a:xfrm>
            <a:off x="2773448" y="2783581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grpSp>
        <p:nvGrpSpPr>
          <p:cNvPr id="632" name="Group 631">
            <a:extLst>
              <a:ext uri="{FF2B5EF4-FFF2-40B4-BE49-F238E27FC236}">
                <a16:creationId xmlns:a16="http://schemas.microsoft.com/office/drawing/2014/main" id="{DBF0F7C3-599B-23C1-04C9-903296731A4C}"/>
              </a:ext>
            </a:extLst>
          </p:cNvPr>
          <p:cNvGrpSpPr/>
          <p:nvPr/>
        </p:nvGrpSpPr>
        <p:grpSpPr>
          <a:xfrm>
            <a:off x="1579792" y="2377860"/>
            <a:ext cx="870698" cy="1247906"/>
            <a:chOff x="1674570" y="5486784"/>
            <a:chExt cx="870698" cy="1247906"/>
          </a:xfrm>
        </p:grpSpPr>
        <p:sp>
          <p:nvSpPr>
            <p:cNvPr id="633" name="Freeform: Shape 632">
              <a:extLst>
                <a:ext uri="{FF2B5EF4-FFF2-40B4-BE49-F238E27FC236}">
                  <a16:creationId xmlns:a16="http://schemas.microsoft.com/office/drawing/2014/main" id="{97FBC17F-DE8F-3BF4-0B85-666D8E39FFB1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634" name="Group 633">
              <a:extLst>
                <a:ext uri="{FF2B5EF4-FFF2-40B4-BE49-F238E27FC236}">
                  <a16:creationId xmlns:a16="http://schemas.microsoft.com/office/drawing/2014/main" id="{0AFDD903-0716-4EA2-EDBA-83FD5C1312D6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638" name="Freeform: Shape 637">
                <a:extLst>
                  <a:ext uri="{FF2B5EF4-FFF2-40B4-BE49-F238E27FC236}">
                    <a16:creationId xmlns:a16="http://schemas.microsoft.com/office/drawing/2014/main" id="{C6AE56AA-449E-3C65-339B-84797FFA1CC7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639" name="Freeform: Shape 638">
                <a:extLst>
                  <a:ext uri="{FF2B5EF4-FFF2-40B4-BE49-F238E27FC236}">
                    <a16:creationId xmlns:a16="http://schemas.microsoft.com/office/drawing/2014/main" id="{27CC4263-DB33-76EB-3581-9799D81E54E2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635" name="Freeform: Shape 634">
              <a:extLst>
                <a:ext uri="{FF2B5EF4-FFF2-40B4-BE49-F238E27FC236}">
                  <a16:creationId xmlns:a16="http://schemas.microsoft.com/office/drawing/2014/main" id="{E949FCB9-8FD2-EA95-9089-D662451588DE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36" name="TextBox 635">
              <a:extLst>
                <a:ext uri="{FF2B5EF4-FFF2-40B4-BE49-F238E27FC236}">
                  <a16:creationId xmlns:a16="http://schemas.microsoft.com/office/drawing/2014/main" id="{AB4B2CC8-5F72-DD06-841C-FAA1941DE875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637" name="TextBox 636">
              <a:extLst>
                <a:ext uri="{FF2B5EF4-FFF2-40B4-BE49-F238E27FC236}">
                  <a16:creationId xmlns:a16="http://schemas.microsoft.com/office/drawing/2014/main" id="{1AE77D70-3F20-23CD-3A66-477D2216F5CB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640" name="T - PROG - 1">
            <a:extLst>
              <a:ext uri="{FF2B5EF4-FFF2-40B4-BE49-F238E27FC236}">
                <a16:creationId xmlns:a16="http://schemas.microsoft.com/office/drawing/2014/main" id="{49AE8AAC-E056-6608-1113-A9702787B449}"/>
              </a:ext>
            </a:extLst>
          </p:cNvPr>
          <p:cNvSpPr txBox="1"/>
          <p:nvPr/>
        </p:nvSpPr>
        <p:spPr>
          <a:xfrm flipH="1">
            <a:off x="2122369" y="227798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D4AE186-132F-E3AE-5B03-1715537DDA62}"/>
              </a:ext>
            </a:extLst>
          </p:cNvPr>
          <p:cNvSpPr/>
          <p:nvPr/>
        </p:nvSpPr>
        <p:spPr>
          <a:xfrm>
            <a:off x="5329204" y="2774868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1F58E0E1-994E-7CEA-E715-49BD759CBF9B}"/>
              </a:ext>
            </a:extLst>
          </p:cNvPr>
          <p:cNvSpPr/>
          <p:nvPr/>
        </p:nvSpPr>
        <p:spPr>
          <a:xfrm>
            <a:off x="5530626" y="277486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D68FE12-B9B8-9136-F75C-BA24F35E26E4}"/>
              </a:ext>
            </a:extLst>
          </p:cNvPr>
          <p:cNvSpPr/>
          <p:nvPr/>
        </p:nvSpPr>
        <p:spPr>
          <a:xfrm>
            <a:off x="5732048" y="277486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974BB2C-279B-6A73-FFD0-1CF1105381AA}"/>
              </a:ext>
            </a:extLst>
          </p:cNvPr>
          <p:cNvSpPr/>
          <p:nvPr/>
        </p:nvSpPr>
        <p:spPr>
          <a:xfrm>
            <a:off x="5127782" y="277486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CF4E5E4-CD07-2A5D-DCD8-A6E7D15F185B}"/>
              </a:ext>
            </a:extLst>
          </p:cNvPr>
          <p:cNvSpPr/>
          <p:nvPr/>
        </p:nvSpPr>
        <p:spPr>
          <a:xfrm>
            <a:off x="4926360" y="277486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A60DA44-74D7-2865-7ED4-B1AD9F094560}"/>
              </a:ext>
            </a:extLst>
          </p:cNvPr>
          <p:cNvSpPr/>
          <p:nvPr/>
        </p:nvSpPr>
        <p:spPr>
          <a:xfrm>
            <a:off x="5329204" y="332452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F0C8811A-16B9-6BDA-B467-A01F7226B91D}"/>
              </a:ext>
            </a:extLst>
          </p:cNvPr>
          <p:cNvSpPr/>
          <p:nvPr/>
        </p:nvSpPr>
        <p:spPr>
          <a:xfrm>
            <a:off x="5331998" y="3601384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0D54F58-06F6-B45E-48EF-C0EBF5D2DD45}"/>
              </a:ext>
            </a:extLst>
          </p:cNvPr>
          <p:cNvSpPr/>
          <p:nvPr/>
        </p:nvSpPr>
        <p:spPr>
          <a:xfrm>
            <a:off x="6889780" y="2957748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F4F17AB-931E-D04F-B832-E53F1D9994B6}"/>
              </a:ext>
            </a:extLst>
          </p:cNvPr>
          <p:cNvSpPr/>
          <p:nvPr/>
        </p:nvSpPr>
        <p:spPr>
          <a:xfrm>
            <a:off x="4225737" y="2774868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D1819C0-FB2F-FADF-70E5-9C98416000E0}"/>
              </a:ext>
            </a:extLst>
          </p:cNvPr>
          <p:cNvSpPr txBox="1"/>
          <p:nvPr/>
        </p:nvSpPr>
        <p:spPr>
          <a:xfrm>
            <a:off x="3884452" y="936067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STRONG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SLAY OVER</a:t>
            </a:r>
          </a:p>
        </p:txBody>
      </p:sp>
      <p:sp>
        <p:nvSpPr>
          <p:cNvPr id="59" name="T - 3-4">
            <a:extLst>
              <a:ext uri="{FF2B5EF4-FFF2-40B4-BE49-F238E27FC236}">
                <a16:creationId xmlns:a16="http://schemas.microsoft.com/office/drawing/2014/main" id="{1CD76392-5B3F-61E2-ABB8-A6C0330C2883}"/>
              </a:ext>
            </a:extLst>
          </p:cNvPr>
          <p:cNvSpPr txBox="1"/>
          <p:nvPr/>
        </p:nvSpPr>
        <p:spPr>
          <a:xfrm>
            <a:off x="5808098" y="292220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60" name="T - 3-4">
            <a:extLst>
              <a:ext uri="{FF2B5EF4-FFF2-40B4-BE49-F238E27FC236}">
                <a16:creationId xmlns:a16="http://schemas.microsoft.com/office/drawing/2014/main" id="{B209A13E-FAC6-1673-C413-28CC5D494E84}"/>
              </a:ext>
            </a:extLst>
          </p:cNvPr>
          <p:cNvSpPr txBox="1"/>
          <p:nvPr/>
        </p:nvSpPr>
        <p:spPr>
          <a:xfrm>
            <a:off x="5763630" y="2998330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61" name="T - 3-4">
            <a:extLst>
              <a:ext uri="{FF2B5EF4-FFF2-40B4-BE49-F238E27FC236}">
                <a16:creationId xmlns:a16="http://schemas.microsoft.com/office/drawing/2014/main" id="{DD5FD829-C785-7E0E-378E-2642A96B584B}"/>
              </a:ext>
            </a:extLst>
          </p:cNvPr>
          <p:cNvSpPr txBox="1"/>
          <p:nvPr/>
        </p:nvSpPr>
        <p:spPr>
          <a:xfrm flipH="1">
            <a:off x="6781745" y="3102412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62" name="T - 3-4">
            <a:extLst>
              <a:ext uri="{FF2B5EF4-FFF2-40B4-BE49-F238E27FC236}">
                <a16:creationId xmlns:a16="http://schemas.microsoft.com/office/drawing/2014/main" id="{0D64BA28-321A-D9DE-2068-C936BCB1FA83}"/>
              </a:ext>
            </a:extLst>
          </p:cNvPr>
          <p:cNvSpPr txBox="1"/>
          <p:nvPr/>
        </p:nvSpPr>
        <p:spPr>
          <a:xfrm flipH="1">
            <a:off x="6679579" y="3173106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63" name="T - PROG - 1">
            <a:extLst>
              <a:ext uri="{FF2B5EF4-FFF2-40B4-BE49-F238E27FC236}">
                <a16:creationId xmlns:a16="http://schemas.microsoft.com/office/drawing/2014/main" id="{1484F606-5534-9D4C-81A0-E1AB949880C5}"/>
              </a:ext>
            </a:extLst>
          </p:cNvPr>
          <p:cNvSpPr txBox="1"/>
          <p:nvPr/>
        </p:nvSpPr>
        <p:spPr>
          <a:xfrm flipH="1">
            <a:off x="7087711" y="239671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64" name="T - PROG - 1">
            <a:extLst>
              <a:ext uri="{FF2B5EF4-FFF2-40B4-BE49-F238E27FC236}">
                <a16:creationId xmlns:a16="http://schemas.microsoft.com/office/drawing/2014/main" id="{FD669070-8FFF-B400-1330-A570B64E9F92}"/>
              </a:ext>
            </a:extLst>
          </p:cNvPr>
          <p:cNvSpPr txBox="1"/>
          <p:nvPr/>
        </p:nvSpPr>
        <p:spPr>
          <a:xfrm flipH="1">
            <a:off x="5383901" y="2000525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68" name="T - 3-4">
            <a:extLst>
              <a:ext uri="{FF2B5EF4-FFF2-40B4-BE49-F238E27FC236}">
                <a16:creationId xmlns:a16="http://schemas.microsoft.com/office/drawing/2014/main" id="{554D8BCB-214C-3F1D-FCFF-AE0D87108C45}"/>
              </a:ext>
            </a:extLst>
          </p:cNvPr>
          <p:cNvSpPr txBox="1"/>
          <p:nvPr/>
        </p:nvSpPr>
        <p:spPr>
          <a:xfrm>
            <a:off x="4047190" y="289386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69" name="T - 3-4">
            <a:extLst>
              <a:ext uri="{FF2B5EF4-FFF2-40B4-BE49-F238E27FC236}">
                <a16:creationId xmlns:a16="http://schemas.microsoft.com/office/drawing/2014/main" id="{2B850775-C94D-E902-FA3E-1F11BD129B9C}"/>
              </a:ext>
            </a:extLst>
          </p:cNvPr>
          <p:cNvSpPr txBox="1"/>
          <p:nvPr/>
        </p:nvSpPr>
        <p:spPr>
          <a:xfrm>
            <a:off x="4054429" y="2964554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82" name="T - 3-4">
            <a:extLst>
              <a:ext uri="{FF2B5EF4-FFF2-40B4-BE49-F238E27FC236}">
                <a16:creationId xmlns:a16="http://schemas.microsoft.com/office/drawing/2014/main" id="{2E3F9C6C-ECD5-58DA-A4E3-D10CD04F121F}"/>
              </a:ext>
            </a:extLst>
          </p:cNvPr>
          <p:cNvSpPr txBox="1"/>
          <p:nvPr/>
        </p:nvSpPr>
        <p:spPr>
          <a:xfrm>
            <a:off x="5380986" y="3523334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6BED0859-E0F0-2CA4-254E-F097A5F45C67}"/>
              </a:ext>
            </a:extLst>
          </p:cNvPr>
          <p:cNvGrpSpPr/>
          <p:nvPr/>
        </p:nvGrpSpPr>
        <p:grpSpPr>
          <a:xfrm>
            <a:off x="4298155" y="2015353"/>
            <a:ext cx="469900" cy="749300"/>
            <a:chOff x="4848815" y="998159"/>
            <a:chExt cx="469900" cy="749300"/>
          </a:xfrm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37813A4-B9A5-C631-EAB2-16DE82DE0001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D6431A8F-05E4-D83D-44CB-925F6F11D9D5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86" name="T - PS2">
            <a:extLst>
              <a:ext uri="{FF2B5EF4-FFF2-40B4-BE49-F238E27FC236}">
                <a16:creationId xmlns:a16="http://schemas.microsoft.com/office/drawing/2014/main" id="{2889AC5C-23B7-F4C8-53B4-59EB1DE4B07E}"/>
              </a:ext>
            </a:extLst>
          </p:cNvPr>
          <p:cNvSpPr txBox="1"/>
          <p:nvPr/>
        </p:nvSpPr>
        <p:spPr>
          <a:xfrm>
            <a:off x="4219657" y="2301697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EE3349EB-65E1-1730-0B7C-AEA0C3073A8B}"/>
              </a:ext>
            </a:extLst>
          </p:cNvPr>
          <p:cNvSpPr/>
          <p:nvPr/>
        </p:nvSpPr>
        <p:spPr>
          <a:xfrm>
            <a:off x="4192239" y="1575225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C7DB97E3-C660-E312-5068-41E32812EC00}"/>
              </a:ext>
            </a:extLst>
          </p:cNvPr>
          <p:cNvGrpSpPr/>
          <p:nvPr/>
        </p:nvGrpSpPr>
        <p:grpSpPr>
          <a:xfrm flipH="1">
            <a:off x="6504185" y="2212779"/>
            <a:ext cx="469900" cy="749300"/>
            <a:chOff x="4848815" y="998159"/>
            <a:chExt cx="469900" cy="749300"/>
          </a:xfrm>
        </p:grpSpPr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06A774AB-4A06-728E-EBFC-A58157EB9F1A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E9AA3BCA-CDCF-0998-2016-33659E3DC9B5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91" name="T - PS2">
            <a:extLst>
              <a:ext uri="{FF2B5EF4-FFF2-40B4-BE49-F238E27FC236}">
                <a16:creationId xmlns:a16="http://schemas.microsoft.com/office/drawing/2014/main" id="{CD80BE37-3D36-DE9C-2405-AC50EFD12874}"/>
              </a:ext>
            </a:extLst>
          </p:cNvPr>
          <p:cNvSpPr txBox="1"/>
          <p:nvPr/>
        </p:nvSpPr>
        <p:spPr>
          <a:xfrm>
            <a:off x="6524272" y="2496924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93" name="Freeform: Shape 92">
            <a:extLst>
              <a:ext uri="{FF2B5EF4-FFF2-40B4-BE49-F238E27FC236}">
                <a16:creationId xmlns:a16="http://schemas.microsoft.com/office/drawing/2014/main" id="{06315A43-676C-EA7A-F369-D1B11D204730}"/>
              </a:ext>
            </a:extLst>
          </p:cNvPr>
          <p:cNvSpPr/>
          <p:nvPr/>
        </p:nvSpPr>
        <p:spPr>
          <a:xfrm>
            <a:off x="5789293" y="2660033"/>
            <a:ext cx="1483636" cy="680386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C57FC942-41C5-5273-5FDD-0B65F0E50D42}"/>
              </a:ext>
            </a:extLst>
          </p:cNvPr>
          <p:cNvSpPr/>
          <p:nvPr/>
        </p:nvSpPr>
        <p:spPr>
          <a:xfrm>
            <a:off x="5186314" y="2228130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2344237-41E7-6705-16A7-14A69232E4FF}"/>
              </a:ext>
            </a:extLst>
          </p:cNvPr>
          <p:cNvSpPr/>
          <p:nvPr/>
        </p:nvSpPr>
        <p:spPr>
          <a:xfrm>
            <a:off x="7009645" y="2712317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33" name="T - PS2">
            <a:extLst>
              <a:ext uri="{FF2B5EF4-FFF2-40B4-BE49-F238E27FC236}">
                <a16:creationId xmlns:a16="http://schemas.microsoft.com/office/drawing/2014/main" id="{9E32379E-0674-8001-FD83-E3F42E3FC7E5}"/>
              </a:ext>
            </a:extLst>
          </p:cNvPr>
          <p:cNvSpPr txBox="1"/>
          <p:nvPr/>
        </p:nvSpPr>
        <p:spPr>
          <a:xfrm>
            <a:off x="6213767" y="2765390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0B03014D-AE08-5658-5AC9-1E0EBD1AD649}"/>
              </a:ext>
            </a:extLst>
          </p:cNvPr>
          <p:cNvSpPr/>
          <p:nvPr/>
        </p:nvSpPr>
        <p:spPr>
          <a:xfrm>
            <a:off x="5662261" y="3324521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C30DFF0A-8FEA-1360-DFDF-15365FD08A27}"/>
              </a:ext>
            </a:extLst>
          </p:cNvPr>
          <p:cNvSpPr/>
          <p:nvPr/>
        </p:nvSpPr>
        <p:spPr>
          <a:xfrm>
            <a:off x="5933470" y="2774868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67" name="T - PROG - 1">
            <a:extLst>
              <a:ext uri="{FF2B5EF4-FFF2-40B4-BE49-F238E27FC236}">
                <a16:creationId xmlns:a16="http://schemas.microsoft.com/office/drawing/2014/main" id="{5C091209-31EF-5949-4297-AFA649BDCD2F}"/>
              </a:ext>
            </a:extLst>
          </p:cNvPr>
          <p:cNvSpPr txBox="1"/>
          <p:nvPr/>
        </p:nvSpPr>
        <p:spPr>
          <a:xfrm flipH="1">
            <a:off x="6356323" y="212660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3D630AC6-A2D1-FA10-A858-E461B125CDA3}"/>
              </a:ext>
            </a:extLst>
          </p:cNvPr>
          <p:cNvGrpSpPr/>
          <p:nvPr/>
        </p:nvGrpSpPr>
        <p:grpSpPr>
          <a:xfrm>
            <a:off x="4177559" y="3267137"/>
            <a:ext cx="1161097" cy="370647"/>
            <a:chOff x="197299" y="6469670"/>
            <a:chExt cx="1161097" cy="370647"/>
          </a:xfrm>
        </p:grpSpPr>
        <p:grpSp>
          <p:nvGrpSpPr>
            <p:cNvPr id="269" name="Group 268">
              <a:extLst>
                <a:ext uri="{FF2B5EF4-FFF2-40B4-BE49-F238E27FC236}">
                  <a16:creationId xmlns:a16="http://schemas.microsoft.com/office/drawing/2014/main" id="{47C7DB94-949F-3C01-3A9E-75F57178763E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271" name="Freeform: Shape 270">
                <a:extLst>
                  <a:ext uri="{FF2B5EF4-FFF2-40B4-BE49-F238E27FC236}">
                    <a16:creationId xmlns:a16="http://schemas.microsoft.com/office/drawing/2014/main" id="{1749CE95-8676-659A-34AF-FDE01177E328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75" name="Freeform: Shape 274">
                <a:extLst>
                  <a:ext uri="{FF2B5EF4-FFF2-40B4-BE49-F238E27FC236}">
                    <a16:creationId xmlns:a16="http://schemas.microsoft.com/office/drawing/2014/main" id="{1F112845-1B08-849A-4157-1E08FCBC80B4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5017D5A-D841-62EA-6052-7FF02AA04D4D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1" name="T - 3-4">
            <a:extLst>
              <a:ext uri="{FF2B5EF4-FFF2-40B4-BE49-F238E27FC236}">
                <a16:creationId xmlns:a16="http://schemas.microsoft.com/office/drawing/2014/main" id="{6971584C-D8FC-2F05-801B-079D7D44145F}"/>
              </a:ext>
            </a:extLst>
          </p:cNvPr>
          <p:cNvSpPr txBox="1"/>
          <p:nvPr/>
        </p:nvSpPr>
        <p:spPr>
          <a:xfrm>
            <a:off x="5687845" y="338499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82" name="T - 3-4">
            <a:extLst>
              <a:ext uri="{FF2B5EF4-FFF2-40B4-BE49-F238E27FC236}">
                <a16:creationId xmlns:a16="http://schemas.microsoft.com/office/drawing/2014/main" id="{5DB5A194-CD1A-4052-25A0-E6295B782497}"/>
              </a:ext>
            </a:extLst>
          </p:cNvPr>
          <p:cNvSpPr txBox="1"/>
          <p:nvPr/>
        </p:nvSpPr>
        <p:spPr>
          <a:xfrm>
            <a:off x="5643377" y="3461127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287" name="T - PS2">
            <a:extLst>
              <a:ext uri="{FF2B5EF4-FFF2-40B4-BE49-F238E27FC236}">
                <a16:creationId xmlns:a16="http://schemas.microsoft.com/office/drawing/2014/main" id="{4DC0C1B7-3E27-416B-EF27-9F190B783BC5}"/>
              </a:ext>
            </a:extLst>
          </p:cNvPr>
          <p:cNvSpPr txBox="1"/>
          <p:nvPr/>
        </p:nvSpPr>
        <p:spPr>
          <a:xfrm>
            <a:off x="4604043" y="1889729"/>
            <a:ext cx="62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YES/NO?</a:t>
            </a:r>
          </a:p>
        </p:txBody>
      </p:sp>
      <p:grpSp>
        <p:nvGrpSpPr>
          <p:cNvPr id="288" name="Group 287">
            <a:extLst>
              <a:ext uri="{FF2B5EF4-FFF2-40B4-BE49-F238E27FC236}">
                <a16:creationId xmlns:a16="http://schemas.microsoft.com/office/drawing/2014/main" id="{7C08D205-648C-CB22-67D6-398FF898AC57}"/>
              </a:ext>
            </a:extLst>
          </p:cNvPr>
          <p:cNvGrpSpPr/>
          <p:nvPr/>
        </p:nvGrpSpPr>
        <p:grpSpPr>
          <a:xfrm>
            <a:off x="2002116" y="5076798"/>
            <a:ext cx="732798" cy="693701"/>
            <a:chOff x="1338265" y="106454"/>
            <a:chExt cx="732798" cy="693701"/>
          </a:xfrm>
        </p:grpSpPr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AFA961E9-2D03-ED7C-7A65-FA01740895DF}"/>
                </a:ext>
              </a:extLst>
            </p:cNvPr>
            <p:cNvSpPr/>
            <p:nvPr/>
          </p:nvSpPr>
          <p:spPr>
            <a:xfrm>
              <a:off x="1338265" y="222305"/>
              <a:ext cx="539750" cy="577850"/>
            </a:xfrm>
            <a:custGeom>
              <a:avLst/>
              <a:gdLst>
                <a:gd name="connsiteX0" fmla="*/ 539750 w 539750"/>
                <a:gd name="connsiteY0" fmla="*/ 577850 h 577850"/>
                <a:gd name="connsiteX1" fmla="*/ 0 w 539750"/>
                <a:gd name="connsiteY1" fmla="*/ 0 h 5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9750" h="577850">
                  <a:moveTo>
                    <a:pt x="539750" y="5778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25BFDFDB-ED9B-A1F2-8746-07A3C8AF4A58}"/>
                </a:ext>
              </a:extLst>
            </p:cNvPr>
            <p:cNvSpPr/>
            <p:nvPr/>
          </p:nvSpPr>
          <p:spPr>
            <a:xfrm rot="21183021">
              <a:off x="1355136" y="210639"/>
              <a:ext cx="328205" cy="45719"/>
            </a:xfrm>
            <a:custGeom>
              <a:avLst/>
              <a:gdLst>
                <a:gd name="connsiteX0" fmla="*/ 0 w 298450"/>
                <a:gd name="connsiteY0" fmla="*/ 0 h 6350"/>
                <a:gd name="connsiteX1" fmla="*/ 298450 w 298450"/>
                <a:gd name="connsiteY1" fmla="*/ 6350 h 6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8450" h="6350">
                  <a:moveTo>
                    <a:pt x="0" y="0"/>
                  </a:moveTo>
                  <a:lnTo>
                    <a:pt x="298450" y="635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91" name="T - 3 STEP">
              <a:extLst>
                <a:ext uri="{FF2B5EF4-FFF2-40B4-BE49-F238E27FC236}">
                  <a16:creationId xmlns:a16="http://schemas.microsoft.com/office/drawing/2014/main" id="{1EF7CDA3-7D58-39BB-772F-02C4940FCEFD}"/>
                </a:ext>
              </a:extLst>
            </p:cNvPr>
            <p:cNvSpPr txBox="1"/>
            <p:nvPr/>
          </p:nvSpPr>
          <p:spPr>
            <a:xfrm>
              <a:off x="1508810" y="106454"/>
              <a:ext cx="5622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‘EYES’</a:t>
              </a:r>
            </a:p>
          </p:txBody>
        </p:sp>
      </p:grpSp>
      <p:sp>
        <p:nvSpPr>
          <p:cNvPr id="292" name="Rectangle 291">
            <a:extLst>
              <a:ext uri="{FF2B5EF4-FFF2-40B4-BE49-F238E27FC236}">
                <a16:creationId xmlns:a16="http://schemas.microsoft.com/office/drawing/2014/main" id="{EBFC581D-8FC9-8D9E-888D-BB69E450615F}"/>
              </a:ext>
            </a:extLst>
          </p:cNvPr>
          <p:cNvSpPr/>
          <p:nvPr/>
        </p:nvSpPr>
        <p:spPr>
          <a:xfrm>
            <a:off x="1856253" y="5702164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6E8C93F2-FE1E-F608-CB62-948B94779A66}"/>
              </a:ext>
            </a:extLst>
          </p:cNvPr>
          <p:cNvSpPr/>
          <p:nvPr/>
        </p:nvSpPr>
        <p:spPr>
          <a:xfrm>
            <a:off x="2057675" y="570216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5" name="Oval 294">
            <a:extLst>
              <a:ext uri="{FF2B5EF4-FFF2-40B4-BE49-F238E27FC236}">
                <a16:creationId xmlns:a16="http://schemas.microsoft.com/office/drawing/2014/main" id="{5947FA53-9797-7F7E-AA4F-FBD68379B4A8}"/>
              </a:ext>
            </a:extLst>
          </p:cNvPr>
          <p:cNvSpPr/>
          <p:nvPr/>
        </p:nvSpPr>
        <p:spPr>
          <a:xfrm>
            <a:off x="2259097" y="570216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6" name="Oval 295">
            <a:extLst>
              <a:ext uri="{FF2B5EF4-FFF2-40B4-BE49-F238E27FC236}">
                <a16:creationId xmlns:a16="http://schemas.microsoft.com/office/drawing/2014/main" id="{D765E8B0-860F-1EC5-5373-BF6DE52324BA}"/>
              </a:ext>
            </a:extLst>
          </p:cNvPr>
          <p:cNvSpPr/>
          <p:nvPr/>
        </p:nvSpPr>
        <p:spPr>
          <a:xfrm>
            <a:off x="1654831" y="570216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7" name="Oval 296">
            <a:extLst>
              <a:ext uri="{FF2B5EF4-FFF2-40B4-BE49-F238E27FC236}">
                <a16:creationId xmlns:a16="http://schemas.microsoft.com/office/drawing/2014/main" id="{8FBCD8E7-8A76-2909-0DFC-3D989EEF3BF6}"/>
              </a:ext>
            </a:extLst>
          </p:cNvPr>
          <p:cNvSpPr/>
          <p:nvPr/>
        </p:nvSpPr>
        <p:spPr>
          <a:xfrm>
            <a:off x="1453409" y="570216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8" name="Oval 297">
            <a:extLst>
              <a:ext uri="{FF2B5EF4-FFF2-40B4-BE49-F238E27FC236}">
                <a16:creationId xmlns:a16="http://schemas.microsoft.com/office/drawing/2014/main" id="{A8298EF8-4F6C-95B8-6D45-1DA3464C03EA}"/>
              </a:ext>
            </a:extLst>
          </p:cNvPr>
          <p:cNvSpPr/>
          <p:nvPr/>
        </p:nvSpPr>
        <p:spPr>
          <a:xfrm>
            <a:off x="1856253" y="625181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99" name="Oval 298">
            <a:extLst>
              <a:ext uri="{FF2B5EF4-FFF2-40B4-BE49-F238E27FC236}">
                <a16:creationId xmlns:a16="http://schemas.microsoft.com/office/drawing/2014/main" id="{C6E4651A-3C5F-51DE-3E97-3B2139A7F2A8}"/>
              </a:ext>
            </a:extLst>
          </p:cNvPr>
          <p:cNvSpPr/>
          <p:nvPr/>
        </p:nvSpPr>
        <p:spPr>
          <a:xfrm>
            <a:off x="1859047" y="6528680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300" name="Oval 299">
            <a:extLst>
              <a:ext uri="{FF2B5EF4-FFF2-40B4-BE49-F238E27FC236}">
                <a16:creationId xmlns:a16="http://schemas.microsoft.com/office/drawing/2014/main" id="{C350EAE6-FE72-8735-6F25-E093F950B077}"/>
              </a:ext>
            </a:extLst>
          </p:cNvPr>
          <p:cNvSpPr/>
          <p:nvPr/>
        </p:nvSpPr>
        <p:spPr>
          <a:xfrm>
            <a:off x="3416829" y="5885044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01" name="Oval 300">
            <a:extLst>
              <a:ext uri="{FF2B5EF4-FFF2-40B4-BE49-F238E27FC236}">
                <a16:creationId xmlns:a16="http://schemas.microsoft.com/office/drawing/2014/main" id="{2CC053FA-2FC2-19DA-C6AA-E3C0831BDE27}"/>
              </a:ext>
            </a:extLst>
          </p:cNvPr>
          <p:cNvSpPr/>
          <p:nvPr/>
        </p:nvSpPr>
        <p:spPr>
          <a:xfrm>
            <a:off x="752786" y="5702164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302" name="TextBox 301">
            <a:extLst>
              <a:ext uri="{FF2B5EF4-FFF2-40B4-BE49-F238E27FC236}">
                <a16:creationId xmlns:a16="http://schemas.microsoft.com/office/drawing/2014/main" id="{F91AB008-55D4-28F7-F7BA-03260A6902DD}"/>
              </a:ext>
            </a:extLst>
          </p:cNvPr>
          <p:cNvSpPr txBox="1"/>
          <p:nvPr/>
        </p:nvSpPr>
        <p:spPr>
          <a:xfrm>
            <a:off x="411501" y="3863363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WING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SLAY OVER</a:t>
            </a:r>
          </a:p>
        </p:txBody>
      </p:sp>
      <p:sp>
        <p:nvSpPr>
          <p:cNvPr id="303" name="T - 3-4">
            <a:extLst>
              <a:ext uri="{FF2B5EF4-FFF2-40B4-BE49-F238E27FC236}">
                <a16:creationId xmlns:a16="http://schemas.microsoft.com/office/drawing/2014/main" id="{8FC68ECF-9C17-3A6F-75DE-3C738AAB52CA}"/>
              </a:ext>
            </a:extLst>
          </p:cNvPr>
          <p:cNvSpPr txBox="1"/>
          <p:nvPr/>
        </p:nvSpPr>
        <p:spPr>
          <a:xfrm>
            <a:off x="2335147" y="584949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304" name="T - 3-4">
            <a:extLst>
              <a:ext uri="{FF2B5EF4-FFF2-40B4-BE49-F238E27FC236}">
                <a16:creationId xmlns:a16="http://schemas.microsoft.com/office/drawing/2014/main" id="{BEE0786D-626A-4699-6A16-95025C4970D6}"/>
              </a:ext>
            </a:extLst>
          </p:cNvPr>
          <p:cNvSpPr txBox="1"/>
          <p:nvPr/>
        </p:nvSpPr>
        <p:spPr>
          <a:xfrm>
            <a:off x="2290679" y="5925626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305" name="T - 3-4">
            <a:extLst>
              <a:ext uri="{FF2B5EF4-FFF2-40B4-BE49-F238E27FC236}">
                <a16:creationId xmlns:a16="http://schemas.microsoft.com/office/drawing/2014/main" id="{30F05E0B-A38D-9388-E7EF-672751FC4513}"/>
              </a:ext>
            </a:extLst>
          </p:cNvPr>
          <p:cNvSpPr txBox="1"/>
          <p:nvPr/>
        </p:nvSpPr>
        <p:spPr>
          <a:xfrm flipH="1">
            <a:off x="3308794" y="602970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06" name="T - 3-4">
            <a:extLst>
              <a:ext uri="{FF2B5EF4-FFF2-40B4-BE49-F238E27FC236}">
                <a16:creationId xmlns:a16="http://schemas.microsoft.com/office/drawing/2014/main" id="{0736AD79-6E9A-9939-84A6-A4B5FE4FC90B}"/>
              </a:ext>
            </a:extLst>
          </p:cNvPr>
          <p:cNvSpPr txBox="1"/>
          <p:nvPr/>
        </p:nvSpPr>
        <p:spPr>
          <a:xfrm flipH="1">
            <a:off x="3206628" y="6100402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07" name="T - PROG - 1">
            <a:extLst>
              <a:ext uri="{FF2B5EF4-FFF2-40B4-BE49-F238E27FC236}">
                <a16:creationId xmlns:a16="http://schemas.microsoft.com/office/drawing/2014/main" id="{781490F8-05A9-1110-224E-FB544696EFCC}"/>
              </a:ext>
            </a:extLst>
          </p:cNvPr>
          <p:cNvSpPr txBox="1"/>
          <p:nvPr/>
        </p:nvSpPr>
        <p:spPr>
          <a:xfrm flipH="1">
            <a:off x="3614760" y="532400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08" name="T - PROG - 1">
            <a:extLst>
              <a:ext uri="{FF2B5EF4-FFF2-40B4-BE49-F238E27FC236}">
                <a16:creationId xmlns:a16="http://schemas.microsoft.com/office/drawing/2014/main" id="{BD5F474F-581D-1314-BD09-0314FCF5BAFC}"/>
              </a:ext>
            </a:extLst>
          </p:cNvPr>
          <p:cNvSpPr txBox="1"/>
          <p:nvPr/>
        </p:nvSpPr>
        <p:spPr>
          <a:xfrm flipH="1">
            <a:off x="1910950" y="4927821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09" name="T - 3-4">
            <a:extLst>
              <a:ext uri="{FF2B5EF4-FFF2-40B4-BE49-F238E27FC236}">
                <a16:creationId xmlns:a16="http://schemas.microsoft.com/office/drawing/2014/main" id="{FBC7F48D-9FC4-BC74-C880-604E039418D4}"/>
              </a:ext>
            </a:extLst>
          </p:cNvPr>
          <p:cNvSpPr txBox="1"/>
          <p:nvPr/>
        </p:nvSpPr>
        <p:spPr>
          <a:xfrm>
            <a:off x="574239" y="582115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10" name="T - 3-4">
            <a:extLst>
              <a:ext uri="{FF2B5EF4-FFF2-40B4-BE49-F238E27FC236}">
                <a16:creationId xmlns:a16="http://schemas.microsoft.com/office/drawing/2014/main" id="{C005E15B-D477-9BBD-4A0B-5353FC677C37}"/>
              </a:ext>
            </a:extLst>
          </p:cNvPr>
          <p:cNvSpPr txBox="1"/>
          <p:nvPr/>
        </p:nvSpPr>
        <p:spPr>
          <a:xfrm>
            <a:off x="581478" y="5891850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311" name="T - 3-4">
            <a:extLst>
              <a:ext uri="{FF2B5EF4-FFF2-40B4-BE49-F238E27FC236}">
                <a16:creationId xmlns:a16="http://schemas.microsoft.com/office/drawing/2014/main" id="{09C43A01-EBAB-4D08-CC97-BEFFEF5B5AAC}"/>
              </a:ext>
            </a:extLst>
          </p:cNvPr>
          <p:cNvSpPr txBox="1"/>
          <p:nvPr/>
        </p:nvSpPr>
        <p:spPr>
          <a:xfrm>
            <a:off x="1908035" y="6450630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1DDCAD33-D316-5D8F-5301-68A402A1EA51}"/>
              </a:ext>
            </a:extLst>
          </p:cNvPr>
          <p:cNvGrpSpPr/>
          <p:nvPr/>
        </p:nvGrpSpPr>
        <p:grpSpPr>
          <a:xfrm>
            <a:off x="825204" y="4942649"/>
            <a:ext cx="469900" cy="749300"/>
            <a:chOff x="4848815" y="998159"/>
            <a:chExt cx="469900" cy="749300"/>
          </a:xfrm>
        </p:grpSpPr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633B42A5-8FBF-7059-DA88-42041D2455AE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3B00F7FD-CFA7-9867-1ACB-FA72F38D7B2D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15" name="T - PS2">
            <a:extLst>
              <a:ext uri="{FF2B5EF4-FFF2-40B4-BE49-F238E27FC236}">
                <a16:creationId xmlns:a16="http://schemas.microsoft.com/office/drawing/2014/main" id="{479C7369-ACC1-9C1C-9435-BDAA4ECC3703}"/>
              </a:ext>
            </a:extLst>
          </p:cNvPr>
          <p:cNvSpPr txBox="1"/>
          <p:nvPr/>
        </p:nvSpPr>
        <p:spPr>
          <a:xfrm>
            <a:off x="746706" y="5228993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E72023C8-6B1E-0BC6-0FBF-557830DE0B3B}"/>
              </a:ext>
            </a:extLst>
          </p:cNvPr>
          <p:cNvSpPr/>
          <p:nvPr/>
        </p:nvSpPr>
        <p:spPr>
          <a:xfrm>
            <a:off x="719288" y="4502521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317" name="Group 316">
            <a:extLst>
              <a:ext uri="{FF2B5EF4-FFF2-40B4-BE49-F238E27FC236}">
                <a16:creationId xmlns:a16="http://schemas.microsoft.com/office/drawing/2014/main" id="{76415F4D-F333-834D-F0B8-919EC53ED731}"/>
              </a:ext>
            </a:extLst>
          </p:cNvPr>
          <p:cNvGrpSpPr/>
          <p:nvPr/>
        </p:nvGrpSpPr>
        <p:grpSpPr>
          <a:xfrm flipH="1">
            <a:off x="3031234" y="5140075"/>
            <a:ext cx="469900" cy="749300"/>
            <a:chOff x="4848815" y="998159"/>
            <a:chExt cx="469900" cy="749300"/>
          </a:xfrm>
        </p:grpSpPr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09E64E40-B2E8-B78C-B9C1-05E279ABEAA2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43786456-ABBF-252A-6869-BF27CE88A6BE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20" name="T - PS2">
            <a:extLst>
              <a:ext uri="{FF2B5EF4-FFF2-40B4-BE49-F238E27FC236}">
                <a16:creationId xmlns:a16="http://schemas.microsoft.com/office/drawing/2014/main" id="{7A5FBFE0-C773-46A4-8784-AA02BBDADF1F}"/>
              </a:ext>
            </a:extLst>
          </p:cNvPr>
          <p:cNvSpPr txBox="1"/>
          <p:nvPr/>
        </p:nvSpPr>
        <p:spPr>
          <a:xfrm>
            <a:off x="3051321" y="542422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321" name="Freeform: Shape 320">
            <a:extLst>
              <a:ext uri="{FF2B5EF4-FFF2-40B4-BE49-F238E27FC236}">
                <a16:creationId xmlns:a16="http://schemas.microsoft.com/office/drawing/2014/main" id="{52F0CC43-CD31-7878-268E-094498862808}"/>
              </a:ext>
            </a:extLst>
          </p:cNvPr>
          <p:cNvSpPr/>
          <p:nvPr/>
        </p:nvSpPr>
        <p:spPr>
          <a:xfrm>
            <a:off x="2676900" y="5587329"/>
            <a:ext cx="1123077" cy="352812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ectangle 321">
            <a:extLst>
              <a:ext uri="{FF2B5EF4-FFF2-40B4-BE49-F238E27FC236}">
                <a16:creationId xmlns:a16="http://schemas.microsoft.com/office/drawing/2014/main" id="{F227C86F-1CF6-CADA-8EE7-BFB9DB9227A8}"/>
              </a:ext>
            </a:extLst>
          </p:cNvPr>
          <p:cNvSpPr/>
          <p:nvPr/>
        </p:nvSpPr>
        <p:spPr>
          <a:xfrm>
            <a:off x="1713363" y="5155426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23" name="Rectangle 322">
            <a:extLst>
              <a:ext uri="{FF2B5EF4-FFF2-40B4-BE49-F238E27FC236}">
                <a16:creationId xmlns:a16="http://schemas.microsoft.com/office/drawing/2014/main" id="{3123E58D-6CF1-8087-927D-BE52FDBFF5D4}"/>
              </a:ext>
            </a:extLst>
          </p:cNvPr>
          <p:cNvSpPr/>
          <p:nvPr/>
        </p:nvSpPr>
        <p:spPr>
          <a:xfrm>
            <a:off x="3536694" y="5639613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324" name="T - PS2">
            <a:extLst>
              <a:ext uri="{FF2B5EF4-FFF2-40B4-BE49-F238E27FC236}">
                <a16:creationId xmlns:a16="http://schemas.microsoft.com/office/drawing/2014/main" id="{C08D3389-848A-3FCE-6613-10F2F2FCE811}"/>
              </a:ext>
            </a:extLst>
          </p:cNvPr>
          <p:cNvSpPr txBox="1"/>
          <p:nvPr/>
        </p:nvSpPr>
        <p:spPr>
          <a:xfrm>
            <a:off x="2740816" y="5692686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325" name="Oval 324">
            <a:extLst>
              <a:ext uri="{FF2B5EF4-FFF2-40B4-BE49-F238E27FC236}">
                <a16:creationId xmlns:a16="http://schemas.microsoft.com/office/drawing/2014/main" id="{EC46E100-A815-10E3-6DA0-72F1E2AF421F}"/>
              </a:ext>
            </a:extLst>
          </p:cNvPr>
          <p:cNvSpPr/>
          <p:nvPr/>
        </p:nvSpPr>
        <p:spPr>
          <a:xfrm>
            <a:off x="2657415" y="5870931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26" name="Oval 325">
            <a:extLst>
              <a:ext uri="{FF2B5EF4-FFF2-40B4-BE49-F238E27FC236}">
                <a16:creationId xmlns:a16="http://schemas.microsoft.com/office/drawing/2014/main" id="{1A1FA58C-D8EE-A454-5D4F-621312E834CA}"/>
              </a:ext>
            </a:extLst>
          </p:cNvPr>
          <p:cNvSpPr/>
          <p:nvPr/>
        </p:nvSpPr>
        <p:spPr>
          <a:xfrm>
            <a:off x="2460519" y="5702164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27" name="T - PROG - 1">
            <a:extLst>
              <a:ext uri="{FF2B5EF4-FFF2-40B4-BE49-F238E27FC236}">
                <a16:creationId xmlns:a16="http://schemas.microsoft.com/office/drawing/2014/main" id="{79D1C9B9-A46A-A220-50F8-4C9F52BF7F45}"/>
              </a:ext>
            </a:extLst>
          </p:cNvPr>
          <p:cNvSpPr txBox="1"/>
          <p:nvPr/>
        </p:nvSpPr>
        <p:spPr>
          <a:xfrm flipH="1">
            <a:off x="2883372" y="505390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grpSp>
        <p:nvGrpSpPr>
          <p:cNvPr id="328" name="Group 327">
            <a:extLst>
              <a:ext uri="{FF2B5EF4-FFF2-40B4-BE49-F238E27FC236}">
                <a16:creationId xmlns:a16="http://schemas.microsoft.com/office/drawing/2014/main" id="{9AA947B0-6E8E-354B-6DA7-B596078D6DFC}"/>
              </a:ext>
            </a:extLst>
          </p:cNvPr>
          <p:cNvGrpSpPr/>
          <p:nvPr/>
        </p:nvGrpSpPr>
        <p:grpSpPr>
          <a:xfrm>
            <a:off x="704608" y="6194433"/>
            <a:ext cx="1161097" cy="370647"/>
            <a:chOff x="197299" y="6469670"/>
            <a:chExt cx="1161097" cy="370647"/>
          </a:xfrm>
        </p:grpSpPr>
        <p:grpSp>
          <p:nvGrpSpPr>
            <p:cNvPr id="329" name="Group 328">
              <a:extLst>
                <a:ext uri="{FF2B5EF4-FFF2-40B4-BE49-F238E27FC236}">
                  <a16:creationId xmlns:a16="http://schemas.microsoft.com/office/drawing/2014/main" id="{3B6271C6-970C-4507-C0F2-166480F93674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331" name="Freeform: Shape 330">
                <a:extLst>
                  <a:ext uri="{FF2B5EF4-FFF2-40B4-BE49-F238E27FC236}">
                    <a16:creationId xmlns:a16="http://schemas.microsoft.com/office/drawing/2014/main" id="{D03BAE51-08CD-3C6B-2F95-3272327A7548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32" name="Freeform: Shape 331">
                <a:extLst>
                  <a:ext uri="{FF2B5EF4-FFF2-40B4-BE49-F238E27FC236}">
                    <a16:creationId xmlns:a16="http://schemas.microsoft.com/office/drawing/2014/main" id="{97B12E8E-B513-258A-FFCC-F82DA2CADF08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EED83F96-326D-0FD0-E5EA-5CA0DC9982EA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33" name="T - 3-4">
            <a:extLst>
              <a:ext uri="{FF2B5EF4-FFF2-40B4-BE49-F238E27FC236}">
                <a16:creationId xmlns:a16="http://schemas.microsoft.com/office/drawing/2014/main" id="{7A8C1FF7-EE4F-BF33-8159-5D3FAB93E931}"/>
              </a:ext>
            </a:extLst>
          </p:cNvPr>
          <p:cNvSpPr txBox="1"/>
          <p:nvPr/>
        </p:nvSpPr>
        <p:spPr>
          <a:xfrm>
            <a:off x="2518933" y="5992511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34" name="T - 3-4">
            <a:extLst>
              <a:ext uri="{FF2B5EF4-FFF2-40B4-BE49-F238E27FC236}">
                <a16:creationId xmlns:a16="http://schemas.microsoft.com/office/drawing/2014/main" id="{5ADA706C-BBC4-3424-A157-7923490DBF97}"/>
              </a:ext>
            </a:extLst>
          </p:cNvPr>
          <p:cNvSpPr txBox="1"/>
          <p:nvPr/>
        </p:nvSpPr>
        <p:spPr>
          <a:xfrm>
            <a:off x="2474465" y="6068640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335" name="T - PS2">
            <a:extLst>
              <a:ext uri="{FF2B5EF4-FFF2-40B4-BE49-F238E27FC236}">
                <a16:creationId xmlns:a16="http://schemas.microsoft.com/office/drawing/2014/main" id="{4B59554D-C708-6B68-79B7-3699B9BE75C3}"/>
              </a:ext>
            </a:extLst>
          </p:cNvPr>
          <p:cNvSpPr txBox="1"/>
          <p:nvPr/>
        </p:nvSpPr>
        <p:spPr>
          <a:xfrm>
            <a:off x="1131092" y="4817025"/>
            <a:ext cx="62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YES/NO?</a:t>
            </a:r>
          </a:p>
        </p:txBody>
      </p:sp>
      <p:grpSp>
        <p:nvGrpSpPr>
          <p:cNvPr id="424" name="Group 423">
            <a:extLst>
              <a:ext uri="{FF2B5EF4-FFF2-40B4-BE49-F238E27FC236}">
                <a16:creationId xmlns:a16="http://schemas.microsoft.com/office/drawing/2014/main" id="{11192DD1-F999-D978-F68B-EAA4D5ADDA71}"/>
              </a:ext>
            </a:extLst>
          </p:cNvPr>
          <p:cNvGrpSpPr/>
          <p:nvPr/>
        </p:nvGrpSpPr>
        <p:grpSpPr>
          <a:xfrm>
            <a:off x="5331677" y="5077179"/>
            <a:ext cx="732798" cy="693701"/>
            <a:chOff x="1338265" y="106454"/>
            <a:chExt cx="732798" cy="693701"/>
          </a:xfrm>
        </p:grpSpPr>
        <p:sp>
          <p:nvSpPr>
            <p:cNvPr id="425" name="Freeform: Shape 424">
              <a:extLst>
                <a:ext uri="{FF2B5EF4-FFF2-40B4-BE49-F238E27FC236}">
                  <a16:creationId xmlns:a16="http://schemas.microsoft.com/office/drawing/2014/main" id="{669EE2B0-8E1B-2B5E-703B-4CA942EC7657}"/>
                </a:ext>
              </a:extLst>
            </p:cNvPr>
            <p:cNvSpPr/>
            <p:nvPr/>
          </p:nvSpPr>
          <p:spPr>
            <a:xfrm>
              <a:off x="1338265" y="222305"/>
              <a:ext cx="539750" cy="577850"/>
            </a:xfrm>
            <a:custGeom>
              <a:avLst/>
              <a:gdLst>
                <a:gd name="connsiteX0" fmla="*/ 539750 w 539750"/>
                <a:gd name="connsiteY0" fmla="*/ 577850 h 577850"/>
                <a:gd name="connsiteX1" fmla="*/ 0 w 539750"/>
                <a:gd name="connsiteY1" fmla="*/ 0 h 5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9750" h="577850">
                  <a:moveTo>
                    <a:pt x="539750" y="5778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26" name="Freeform: Shape 425">
              <a:extLst>
                <a:ext uri="{FF2B5EF4-FFF2-40B4-BE49-F238E27FC236}">
                  <a16:creationId xmlns:a16="http://schemas.microsoft.com/office/drawing/2014/main" id="{ED14E159-6392-3AA3-BEB3-8BA11C325764}"/>
                </a:ext>
              </a:extLst>
            </p:cNvPr>
            <p:cNvSpPr/>
            <p:nvPr/>
          </p:nvSpPr>
          <p:spPr>
            <a:xfrm rot="21183021">
              <a:off x="1355136" y="210639"/>
              <a:ext cx="328205" cy="45719"/>
            </a:xfrm>
            <a:custGeom>
              <a:avLst/>
              <a:gdLst>
                <a:gd name="connsiteX0" fmla="*/ 0 w 298450"/>
                <a:gd name="connsiteY0" fmla="*/ 0 h 6350"/>
                <a:gd name="connsiteX1" fmla="*/ 298450 w 298450"/>
                <a:gd name="connsiteY1" fmla="*/ 6350 h 6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8450" h="6350">
                  <a:moveTo>
                    <a:pt x="0" y="0"/>
                  </a:moveTo>
                  <a:lnTo>
                    <a:pt x="298450" y="635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27" name="T - 3 STEP">
              <a:extLst>
                <a:ext uri="{FF2B5EF4-FFF2-40B4-BE49-F238E27FC236}">
                  <a16:creationId xmlns:a16="http://schemas.microsoft.com/office/drawing/2014/main" id="{79B593DE-80E2-BFB4-CE4C-65489C9B6A3A}"/>
                </a:ext>
              </a:extLst>
            </p:cNvPr>
            <p:cNvSpPr txBox="1"/>
            <p:nvPr/>
          </p:nvSpPr>
          <p:spPr>
            <a:xfrm>
              <a:off x="1508810" y="106454"/>
              <a:ext cx="5622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‘EYES’</a:t>
              </a:r>
            </a:p>
          </p:txBody>
        </p:sp>
      </p:grpSp>
      <p:sp>
        <p:nvSpPr>
          <p:cNvPr id="428" name="Rectangle 427">
            <a:extLst>
              <a:ext uri="{FF2B5EF4-FFF2-40B4-BE49-F238E27FC236}">
                <a16:creationId xmlns:a16="http://schemas.microsoft.com/office/drawing/2014/main" id="{7C6E0F46-8481-C171-3431-48C3C38F491F}"/>
              </a:ext>
            </a:extLst>
          </p:cNvPr>
          <p:cNvSpPr/>
          <p:nvPr/>
        </p:nvSpPr>
        <p:spPr>
          <a:xfrm>
            <a:off x="5185814" y="57025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0" name="Oval 429">
            <a:extLst>
              <a:ext uri="{FF2B5EF4-FFF2-40B4-BE49-F238E27FC236}">
                <a16:creationId xmlns:a16="http://schemas.microsoft.com/office/drawing/2014/main" id="{029F248E-5EA7-1872-0AC1-47BB3EE63737}"/>
              </a:ext>
            </a:extLst>
          </p:cNvPr>
          <p:cNvSpPr/>
          <p:nvPr/>
        </p:nvSpPr>
        <p:spPr>
          <a:xfrm>
            <a:off x="5387236" y="57025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1" name="Oval 430">
            <a:extLst>
              <a:ext uri="{FF2B5EF4-FFF2-40B4-BE49-F238E27FC236}">
                <a16:creationId xmlns:a16="http://schemas.microsoft.com/office/drawing/2014/main" id="{229F10EC-20CC-5242-C455-F29CDB1EFDBE}"/>
              </a:ext>
            </a:extLst>
          </p:cNvPr>
          <p:cNvSpPr/>
          <p:nvPr/>
        </p:nvSpPr>
        <p:spPr>
          <a:xfrm>
            <a:off x="5588658" y="57025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2" name="Oval 431">
            <a:extLst>
              <a:ext uri="{FF2B5EF4-FFF2-40B4-BE49-F238E27FC236}">
                <a16:creationId xmlns:a16="http://schemas.microsoft.com/office/drawing/2014/main" id="{068D4D03-8F52-3F70-D678-15C32B293648}"/>
              </a:ext>
            </a:extLst>
          </p:cNvPr>
          <p:cNvSpPr/>
          <p:nvPr/>
        </p:nvSpPr>
        <p:spPr>
          <a:xfrm>
            <a:off x="4984392" y="57025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3" name="Oval 432">
            <a:extLst>
              <a:ext uri="{FF2B5EF4-FFF2-40B4-BE49-F238E27FC236}">
                <a16:creationId xmlns:a16="http://schemas.microsoft.com/office/drawing/2014/main" id="{92077777-A645-B51B-86C3-77DB2339066C}"/>
              </a:ext>
            </a:extLst>
          </p:cNvPr>
          <p:cNvSpPr/>
          <p:nvPr/>
        </p:nvSpPr>
        <p:spPr>
          <a:xfrm>
            <a:off x="4782970" y="57025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4" name="Oval 433">
            <a:extLst>
              <a:ext uri="{FF2B5EF4-FFF2-40B4-BE49-F238E27FC236}">
                <a16:creationId xmlns:a16="http://schemas.microsoft.com/office/drawing/2014/main" id="{8327AD21-94DE-7EB9-DAA4-ABB3A93E1247}"/>
              </a:ext>
            </a:extLst>
          </p:cNvPr>
          <p:cNvSpPr/>
          <p:nvPr/>
        </p:nvSpPr>
        <p:spPr>
          <a:xfrm>
            <a:off x="5185814" y="625219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35" name="Oval 434">
            <a:extLst>
              <a:ext uri="{FF2B5EF4-FFF2-40B4-BE49-F238E27FC236}">
                <a16:creationId xmlns:a16="http://schemas.microsoft.com/office/drawing/2014/main" id="{7EE4EA50-5C19-16FE-FA33-7F3E0E952F69}"/>
              </a:ext>
            </a:extLst>
          </p:cNvPr>
          <p:cNvSpPr/>
          <p:nvPr/>
        </p:nvSpPr>
        <p:spPr>
          <a:xfrm>
            <a:off x="5188608" y="65290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36" name="Oval 435">
            <a:extLst>
              <a:ext uri="{FF2B5EF4-FFF2-40B4-BE49-F238E27FC236}">
                <a16:creationId xmlns:a16="http://schemas.microsoft.com/office/drawing/2014/main" id="{AC66EFDB-4CD5-0610-8601-9E9C79C77F24}"/>
              </a:ext>
            </a:extLst>
          </p:cNvPr>
          <p:cNvSpPr/>
          <p:nvPr/>
        </p:nvSpPr>
        <p:spPr>
          <a:xfrm>
            <a:off x="6893710" y="58854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37" name="Oval 436">
            <a:extLst>
              <a:ext uri="{FF2B5EF4-FFF2-40B4-BE49-F238E27FC236}">
                <a16:creationId xmlns:a16="http://schemas.microsoft.com/office/drawing/2014/main" id="{5C94838A-D521-ED69-C7BC-E38F7F1826B4}"/>
              </a:ext>
            </a:extLst>
          </p:cNvPr>
          <p:cNvSpPr/>
          <p:nvPr/>
        </p:nvSpPr>
        <p:spPr>
          <a:xfrm>
            <a:off x="4117907" y="57025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38" name="TextBox 437">
            <a:extLst>
              <a:ext uri="{FF2B5EF4-FFF2-40B4-BE49-F238E27FC236}">
                <a16:creationId xmlns:a16="http://schemas.microsoft.com/office/drawing/2014/main" id="{00EFB324-4AFF-C961-F1B9-D5084AC8DA68}"/>
              </a:ext>
            </a:extLst>
          </p:cNvPr>
          <p:cNvSpPr txBox="1"/>
          <p:nvPr/>
        </p:nvSpPr>
        <p:spPr>
          <a:xfrm>
            <a:off x="3888382" y="38637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SLAY OVER</a:t>
            </a:r>
          </a:p>
        </p:txBody>
      </p:sp>
      <p:sp>
        <p:nvSpPr>
          <p:cNvPr id="439" name="T - 3-4">
            <a:extLst>
              <a:ext uri="{FF2B5EF4-FFF2-40B4-BE49-F238E27FC236}">
                <a16:creationId xmlns:a16="http://schemas.microsoft.com/office/drawing/2014/main" id="{820EB91D-7313-CFF2-370B-5A1335E8D538}"/>
              </a:ext>
            </a:extLst>
          </p:cNvPr>
          <p:cNvSpPr txBox="1"/>
          <p:nvPr/>
        </p:nvSpPr>
        <p:spPr>
          <a:xfrm>
            <a:off x="5664708" y="584987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440" name="T - 3-4">
            <a:extLst>
              <a:ext uri="{FF2B5EF4-FFF2-40B4-BE49-F238E27FC236}">
                <a16:creationId xmlns:a16="http://schemas.microsoft.com/office/drawing/2014/main" id="{D21ADC53-405F-1D4A-4B15-D0F68B00DB19}"/>
              </a:ext>
            </a:extLst>
          </p:cNvPr>
          <p:cNvSpPr txBox="1"/>
          <p:nvPr/>
        </p:nvSpPr>
        <p:spPr>
          <a:xfrm>
            <a:off x="5620240" y="5926007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441" name="T - 3-4">
            <a:extLst>
              <a:ext uri="{FF2B5EF4-FFF2-40B4-BE49-F238E27FC236}">
                <a16:creationId xmlns:a16="http://schemas.microsoft.com/office/drawing/2014/main" id="{018498BA-8B28-0DBC-9900-CE0652561620}"/>
              </a:ext>
            </a:extLst>
          </p:cNvPr>
          <p:cNvSpPr txBox="1"/>
          <p:nvPr/>
        </p:nvSpPr>
        <p:spPr>
          <a:xfrm flipH="1">
            <a:off x="6785675" y="603008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42" name="T - 3-4">
            <a:extLst>
              <a:ext uri="{FF2B5EF4-FFF2-40B4-BE49-F238E27FC236}">
                <a16:creationId xmlns:a16="http://schemas.microsoft.com/office/drawing/2014/main" id="{8FD25D2B-9B15-A0D1-9169-388A91FF6790}"/>
              </a:ext>
            </a:extLst>
          </p:cNvPr>
          <p:cNvSpPr txBox="1"/>
          <p:nvPr/>
        </p:nvSpPr>
        <p:spPr>
          <a:xfrm flipH="1">
            <a:off x="6683509" y="6100783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443" name="T - PROG - 1">
            <a:extLst>
              <a:ext uri="{FF2B5EF4-FFF2-40B4-BE49-F238E27FC236}">
                <a16:creationId xmlns:a16="http://schemas.microsoft.com/office/drawing/2014/main" id="{ECD4C562-0559-AF34-EA52-17391169706C}"/>
              </a:ext>
            </a:extLst>
          </p:cNvPr>
          <p:cNvSpPr txBox="1"/>
          <p:nvPr/>
        </p:nvSpPr>
        <p:spPr>
          <a:xfrm flipH="1">
            <a:off x="7091641" y="532439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444" name="T - PROG - 1">
            <a:extLst>
              <a:ext uri="{FF2B5EF4-FFF2-40B4-BE49-F238E27FC236}">
                <a16:creationId xmlns:a16="http://schemas.microsoft.com/office/drawing/2014/main" id="{E032D4E4-0345-36D2-0448-5F1AEA735847}"/>
              </a:ext>
            </a:extLst>
          </p:cNvPr>
          <p:cNvSpPr txBox="1"/>
          <p:nvPr/>
        </p:nvSpPr>
        <p:spPr>
          <a:xfrm flipH="1">
            <a:off x="5240511" y="4928202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45" name="T - 3-4">
            <a:extLst>
              <a:ext uri="{FF2B5EF4-FFF2-40B4-BE49-F238E27FC236}">
                <a16:creationId xmlns:a16="http://schemas.microsoft.com/office/drawing/2014/main" id="{D2A44C35-1613-F084-547E-4210DFC0415E}"/>
              </a:ext>
            </a:extLst>
          </p:cNvPr>
          <p:cNvSpPr txBox="1"/>
          <p:nvPr/>
        </p:nvSpPr>
        <p:spPr>
          <a:xfrm>
            <a:off x="3939360" y="5821537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46" name="T - 3-4">
            <a:extLst>
              <a:ext uri="{FF2B5EF4-FFF2-40B4-BE49-F238E27FC236}">
                <a16:creationId xmlns:a16="http://schemas.microsoft.com/office/drawing/2014/main" id="{E15F07E0-9D1B-3661-35A9-D34849172D66}"/>
              </a:ext>
            </a:extLst>
          </p:cNvPr>
          <p:cNvSpPr txBox="1"/>
          <p:nvPr/>
        </p:nvSpPr>
        <p:spPr>
          <a:xfrm>
            <a:off x="3946599" y="5892231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447" name="T - 3-4">
            <a:extLst>
              <a:ext uri="{FF2B5EF4-FFF2-40B4-BE49-F238E27FC236}">
                <a16:creationId xmlns:a16="http://schemas.microsoft.com/office/drawing/2014/main" id="{B63D296E-FFB6-E827-4D21-C509CE2D7E47}"/>
              </a:ext>
            </a:extLst>
          </p:cNvPr>
          <p:cNvSpPr txBox="1"/>
          <p:nvPr/>
        </p:nvSpPr>
        <p:spPr>
          <a:xfrm>
            <a:off x="5237596" y="6451011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WIDE</a:t>
            </a:r>
          </a:p>
        </p:txBody>
      </p:sp>
      <p:grpSp>
        <p:nvGrpSpPr>
          <p:cNvPr id="448" name="Group 447">
            <a:extLst>
              <a:ext uri="{FF2B5EF4-FFF2-40B4-BE49-F238E27FC236}">
                <a16:creationId xmlns:a16="http://schemas.microsoft.com/office/drawing/2014/main" id="{E6EE9A29-E855-E68C-A777-5DC964CFEF6A}"/>
              </a:ext>
            </a:extLst>
          </p:cNvPr>
          <p:cNvGrpSpPr/>
          <p:nvPr/>
        </p:nvGrpSpPr>
        <p:grpSpPr>
          <a:xfrm>
            <a:off x="4190325" y="4943030"/>
            <a:ext cx="469900" cy="749300"/>
            <a:chOff x="4848815" y="998159"/>
            <a:chExt cx="469900" cy="749300"/>
          </a:xfrm>
        </p:grpSpPr>
        <p:sp>
          <p:nvSpPr>
            <p:cNvPr id="449" name="Freeform: Shape 448">
              <a:extLst>
                <a:ext uri="{FF2B5EF4-FFF2-40B4-BE49-F238E27FC236}">
                  <a16:creationId xmlns:a16="http://schemas.microsoft.com/office/drawing/2014/main" id="{0A423BAE-337B-594D-4518-CBB9C2FD0D10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50" name="Freeform: Shape 449">
              <a:extLst>
                <a:ext uri="{FF2B5EF4-FFF2-40B4-BE49-F238E27FC236}">
                  <a16:creationId xmlns:a16="http://schemas.microsoft.com/office/drawing/2014/main" id="{991BE076-8664-5C83-69E5-39B81208BD36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51" name="T - PS2">
            <a:extLst>
              <a:ext uri="{FF2B5EF4-FFF2-40B4-BE49-F238E27FC236}">
                <a16:creationId xmlns:a16="http://schemas.microsoft.com/office/drawing/2014/main" id="{FC2E8B5A-6B06-6434-C6F1-607B41B30EE8}"/>
              </a:ext>
            </a:extLst>
          </p:cNvPr>
          <p:cNvSpPr txBox="1"/>
          <p:nvPr/>
        </p:nvSpPr>
        <p:spPr>
          <a:xfrm>
            <a:off x="4111827" y="5229374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452" name="Rectangle 451">
            <a:extLst>
              <a:ext uri="{FF2B5EF4-FFF2-40B4-BE49-F238E27FC236}">
                <a16:creationId xmlns:a16="http://schemas.microsoft.com/office/drawing/2014/main" id="{7D54816F-094F-51D9-F1FF-2231F2B1885B}"/>
              </a:ext>
            </a:extLst>
          </p:cNvPr>
          <p:cNvSpPr/>
          <p:nvPr/>
        </p:nvSpPr>
        <p:spPr>
          <a:xfrm>
            <a:off x="4150908" y="4345053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453" name="Group 452">
            <a:extLst>
              <a:ext uri="{FF2B5EF4-FFF2-40B4-BE49-F238E27FC236}">
                <a16:creationId xmlns:a16="http://schemas.microsoft.com/office/drawing/2014/main" id="{652BF1A3-620A-9407-7EBA-6FC2613E6163}"/>
              </a:ext>
            </a:extLst>
          </p:cNvPr>
          <p:cNvGrpSpPr/>
          <p:nvPr/>
        </p:nvGrpSpPr>
        <p:grpSpPr>
          <a:xfrm flipH="1">
            <a:off x="6508115" y="5140456"/>
            <a:ext cx="469900" cy="749300"/>
            <a:chOff x="4848815" y="998159"/>
            <a:chExt cx="469900" cy="749300"/>
          </a:xfrm>
        </p:grpSpPr>
        <p:sp>
          <p:nvSpPr>
            <p:cNvPr id="454" name="Freeform: Shape 453">
              <a:extLst>
                <a:ext uri="{FF2B5EF4-FFF2-40B4-BE49-F238E27FC236}">
                  <a16:creationId xmlns:a16="http://schemas.microsoft.com/office/drawing/2014/main" id="{AEDF54DF-B424-4428-3DC4-8D061E13EA66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55" name="Freeform: Shape 454">
              <a:extLst>
                <a:ext uri="{FF2B5EF4-FFF2-40B4-BE49-F238E27FC236}">
                  <a16:creationId xmlns:a16="http://schemas.microsoft.com/office/drawing/2014/main" id="{C6EDDAC7-6E21-9A57-2BC4-DB932131A55A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56" name="T - PS2">
            <a:extLst>
              <a:ext uri="{FF2B5EF4-FFF2-40B4-BE49-F238E27FC236}">
                <a16:creationId xmlns:a16="http://schemas.microsoft.com/office/drawing/2014/main" id="{B0889067-4EA8-50CF-AE2B-9688546B58E2}"/>
              </a:ext>
            </a:extLst>
          </p:cNvPr>
          <p:cNvSpPr txBox="1"/>
          <p:nvPr/>
        </p:nvSpPr>
        <p:spPr>
          <a:xfrm>
            <a:off x="6528202" y="5424601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457" name="Freeform: Shape 456">
            <a:extLst>
              <a:ext uri="{FF2B5EF4-FFF2-40B4-BE49-F238E27FC236}">
                <a16:creationId xmlns:a16="http://schemas.microsoft.com/office/drawing/2014/main" id="{9171301F-C12D-737D-B9B8-8A9A308B223A}"/>
              </a:ext>
            </a:extLst>
          </p:cNvPr>
          <p:cNvSpPr/>
          <p:nvPr/>
        </p:nvSpPr>
        <p:spPr>
          <a:xfrm>
            <a:off x="6407299" y="5587710"/>
            <a:ext cx="869560" cy="313112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777F8BF3-F12D-C9BE-61CD-5410F147E5F6}"/>
              </a:ext>
            </a:extLst>
          </p:cNvPr>
          <p:cNvSpPr/>
          <p:nvPr/>
        </p:nvSpPr>
        <p:spPr>
          <a:xfrm>
            <a:off x="5042924" y="5155807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AA6C6059-EEB5-D033-57FA-80F77156E4A6}"/>
              </a:ext>
            </a:extLst>
          </p:cNvPr>
          <p:cNvSpPr/>
          <p:nvPr/>
        </p:nvSpPr>
        <p:spPr>
          <a:xfrm>
            <a:off x="7013575" y="5639994"/>
            <a:ext cx="326082" cy="711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460" name="T - PS2">
            <a:extLst>
              <a:ext uri="{FF2B5EF4-FFF2-40B4-BE49-F238E27FC236}">
                <a16:creationId xmlns:a16="http://schemas.microsoft.com/office/drawing/2014/main" id="{EE7E8AF2-1BC7-A36E-0DF4-68546BC7A2B4}"/>
              </a:ext>
            </a:extLst>
          </p:cNvPr>
          <p:cNvSpPr txBox="1"/>
          <p:nvPr/>
        </p:nvSpPr>
        <p:spPr>
          <a:xfrm>
            <a:off x="6116096" y="5576668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461" name="Oval 460">
            <a:extLst>
              <a:ext uri="{FF2B5EF4-FFF2-40B4-BE49-F238E27FC236}">
                <a16:creationId xmlns:a16="http://schemas.microsoft.com/office/drawing/2014/main" id="{069C6A76-F262-5653-AD79-0B8DC9380A57}"/>
              </a:ext>
            </a:extLst>
          </p:cNvPr>
          <p:cNvSpPr/>
          <p:nvPr/>
        </p:nvSpPr>
        <p:spPr>
          <a:xfrm>
            <a:off x="6317176" y="5871312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62" name="Oval 461">
            <a:extLst>
              <a:ext uri="{FF2B5EF4-FFF2-40B4-BE49-F238E27FC236}">
                <a16:creationId xmlns:a16="http://schemas.microsoft.com/office/drawing/2014/main" id="{510A4056-6750-057B-E4BA-ED2BE92755A5}"/>
              </a:ext>
            </a:extLst>
          </p:cNvPr>
          <p:cNvSpPr/>
          <p:nvPr/>
        </p:nvSpPr>
        <p:spPr>
          <a:xfrm>
            <a:off x="5790080" y="57025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63" name="T - PROG - 1">
            <a:extLst>
              <a:ext uri="{FF2B5EF4-FFF2-40B4-BE49-F238E27FC236}">
                <a16:creationId xmlns:a16="http://schemas.microsoft.com/office/drawing/2014/main" id="{454D201B-E5D9-F686-2300-398FF3EE641D}"/>
              </a:ext>
            </a:extLst>
          </p:cNvPr>
          <p:cNvSpPr txBox="1"/>
          <p:nvPr/>
        </p:nvSpPr>
        <p:spPr>
          <a:xfrm flipH="1">
            <a:off x="6360253" y="505428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grpSp>
        <p:nvGrpSpPr>
          <p:cNvPr id="464" name="Group 463">
            <a:extLst>
              <a:ext uri="{FF2B5EF4-FFF2-40B4-BE49-F238E27FC236}">
                <a16:creationId xmlns:a16="http://schemas.microsoft.com/office/drawing/2014/main" id="{5068BB80-412E-CFC8-4B1D-6522179A2049}"/>
              </a:ext>
            </a:extLst>
          </p:cNvPr>
          <p:cNvGrpSpPr/>
          <p:nvPr/>
        </p:nvGrpSpPr>
        <p:grpSpPr>
          <a:xfrm>
            <a:off x="4034169" y="6194814"/>
            <a:ext cx="1161097" cy="370647"/>
            <a:chOff x="197299" y="6469670"/>
            <a:chExt cx="1161097" cy="370647"/>
          </a:xfrm>
        </p:grpSpPr>
        <p:grpSp>
          <p:nvGrpSpPr>
            <p:cNvPr id="465" name="Group 464">
              <a:extLst>
                <a:ext uri="{FF2B5EF4-FFF2-40B4-BE49-F238E27FC236}">
                  <a16:creationId xmlns:a16="http://schemas.microsoft.com/office/drawing/2014/main" id="{A4FC798F-77CF-6CA0-917A-9C27F7A32BB8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467" name="Freeform: Shape 466">
                <a:extLst>
                  <a:ext uri="{FF2B5EF4-FFF2-40B4-BE49-F238E27FC236}">
                    <a16:creationId xmlns:a16="http://schemas.microsoft.com/office/drawing/2014/main" id="{78B7AD7A-3006-806C-3502-E8CA18EBAC38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468" name="Freeform: Shape 467">
                <a:extLst>
                  <a:ext uri="{FF2B5EF4-FFF2-40B4-BE49-F238E27FC236}">
                    <a16:creationId xmlns:a16="http://schemas.microsoft.com/office/drawing/2014/main" id="{231E66DD-1FA7-6917-0912-D61D07C38ACC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466" name="Freeform: Shape 465">
              <a:extLst>
                <a:ext uri="{FF2B5EF4-FFF2-40B4-BE49-F238E27FC236}">
                  <a16:creationId xmlns:a16="http://schemas.microsoft.com/office/drawing/2014/main" id="{A711E48E-AA45-40FA-4471-EF9C04E5AC7C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69" name="T - 3-4">
            <a:extLst>
              <a:ext uri="{FF2B5EF4-FFF2-40B4-BE49-F238E27FC236}">
                <a16:creationId xmlns:a16="http://schemas.microsoft.com/office/drawing/2014/main" id="{198DAE1C-0005-DC8F-AB79-4CB2DD024BAB}"/>
              </a:ext>
            </a:extLst>
          </p:cNvPr>
          <p:cNvSpPr txBox="1"/>
          <p:nvPr/>
        </p:nvSpPr>
        <p:spPr>
          <a:xfrm>
            <a:off x="6187107" y="5991995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470" name="T - 3-4">
            <a:extLst>
              <a:ext uri="{FF2B5EF4-FFF2-40B4-BE49-F238E27FC236}">
                <a16:creationId xmlns:a16="http://schemas.microsoft.com/office/drawing/2014/main" id="{52B1387C-F18D-2FE4-483A-6D0351AB8267}"/>
              </a:ext>
            </a:extLst>
          </p:cNvPr>
          <p:cNvSpPr txBox="1"/>
          <p:nvPr/>
        </p:nvSpPr>
        <p:spPr>
          <a:xfrm>
            <a:off x="6142639" y="6068124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471" name="T - PS2">
            <a:extLst>
              <a:ext uri="{FF2B5EF4-FFF2-40B4-BE49-F238E27FC236}">
                <a16:creationId xmlns:a16="http://schemas.microsoft.com/office/drawing/2014/main" id="{756B939D-7070-6118-E30C-AE4D1EFB9DCD}"/>
              </a:ext>
            </a:extLst>
          </p:cNvPr>
          <p:cNvSpPr txBox="1"/>
          <p:nvPr/>
        </p:nvSpPr>
        <p:spPr>
          <a:xfrm>
            <a:off x="4496213" y="4817406"/>
            <a:ext cx="62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YES/NO?</a:t>
            </a:r>
          </a:p>
        </p:txBody>
      </p:sp>
      <p:sp>
        <p:nvSpPr>
          <p:cNvPr id="477" name="Rectangle 476">
            <a:extLst>
              <a:ext uri="{FF2B5EF4-FFF2-40B4-BE49-F238E27FC236}">
                <a16:creationId xmlns:a16="http://schemas.microsoft.com/office/drawing/2014/main" id="{17886654-694E-6ECE-F6AC-3D6E146F80A7}"/>
              </a:ext>
            </a:extLst>
          </p:cNvPr>
          <p:cNvSpPr/>
          <p:nvPr/>
        </p:nvSpPr>
        <p:spPr>
          <a:xfrm>
            <a:off x="1706864" y="8637566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78" name="Oval 477">
            <a:extLst>
              <a:ext uri="{FF2B5EF4-FFF2-40B4-BE49-F238E27FC236}">
                <a16:creationId xmlns:a16="http://schemas.microsoft.com/office/drawing/2014/main" id="{2546479D-FF9A-2872-6D34-BC92D9DCCF78}"/>
              </a:ext>
            </a:extLst>
          </p:cNvPr>
          <p:cNvSpPr/>
          <p:nvPr/>
        </p:nvSpPr>
        <p:spPr>
          <a:xfrm>
            <a:off x="1908286" y="863756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79" name="Oval 478">
            <a:extLst>
              <a:ext uri="{FF2B5EF4-FFF2-40B4-BE49-F238E27FC236}">
                <a16:creationId xmlns:a16="http://schemas.microsoft.com/office/drawing/2014/main" id="{A7FB2EFA-D75A-EFD1-F0C3-D4399E3A3017}"/>
              </a:ext>
            </a:extLst>
          </p:cNvPr>
          <p:cNvSpPr/>
          <p:nvPr/>
        </p:nvSpPr>
        <p:spPr>
          <a:xfrm>
            <a:off x="2109708" y="863756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0" name="Oval 479">
            <a:extLst>
              <a:ext uri="{FF2B5EF4-FFF2-40B4-BE49-F238E27FC236}">
                <a16:creationId xmlns:a16="http://schemas.microsoft.com/office/drawing/2014/main" id="{A77012EC-F061-6526-9BF2-A37E4FE0ACB3}"/>
              </a:ext>
            </a:extLst>
          </p:cNvPr>
          <p:cNvSpPr/>
          <p:nvPr/>
        </p:nvSpPr>
        <p:spPr>
          <a:xfrm>
            <a:off x="1505442" y="863756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1" name="Oval 480">
            <a:extLst>
              <a:ext uri="{FF2B5EF4-FFF2-40B4-BE49-F238E27FC236}">
                <a16:creationId xmlns:a16="http://schemas.microsoft.com/office/drawing/2014/main" id="{DB3BDD0F-D664-C6D3-3796-8193629C8FDC}"/>
              </a:ext>
            </a:extLst>
          </p:cNvPr>
          <p:cNvSpPr/>
          <p:nvPr/>
        </p:nvSpPr>
        <p:spPr>
          <a:xfrm>
            <a:off x="1304020" y="863756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2" name="Oval 481">
            <a:extLst>
              <a:ext uri="{FF2B5EF4-FFF2-40B4-BE49-F238E27FC236}">
                <a16:creationId xmlns:a16="http://schemas.microsoft.com/office/drawing/2014/main" id="{B06E0DF7-C2F1-70C9-4559-7DD09C912B51}"/>
              </a:ext>
            </a:extLst>
          </p:cNvPr>
          <p:cNvSpPr/>
          <p:nvPr/>
        </p:nvSpPr>
        <p:spPr>
          <a:xfrm>
            <a:off x="1706864" y="918721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83" name="Oval 482">
            <a:extLst>
              <a:ext uri="{FF2B5EF4-FFF2-40B4-BE49-F238E27FC236}">
                <a16:creationId xmlns:a16="http://schemas.microsoft.com/office/drawing/2014/main" id="{D9C2517C-709C-B1D9-1212-6DB7D16757A7}"/>
              </a:ext>
            </a:extLst>
          </p:cNvPr>
          <p:cNvSpPr/>
          <p:nvPr/>
        </p:nvSpPr>
        <p:spPr>
          <a:xfrm>
            <a:off x="1709658" y="9464082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84" name="Oval 483">
            <a:extLst>
              <a:ext uri="{FF2B5EF4-FFF2-40B4-BE49-F238E27FC236}">
                <a16:creationId xmlns:a16="http://schemas.microsoft.com/office/drawing/2014/main" id="{8114151A-5457-54CB-9A5F-2CCE550B906B}"/>
              </a:ext>
            </a:extLst>
          </p:cNvPr>
          <p:cNvSpPr/>
          <p:nvPr/>
        </p:nvSpPr>
        <p:spPr>
          <a:xfrm>
            <a:off x="3414760" y="8784886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85" name="Oval 484">
            <a:extLst>
              <a:ext uri="{FF2B5EF4-FFF2-40B4-BE49-F238E27FC236}">
                <a16:creationId xmlns:a16="http://schemas.microsoft.com/office/drawing/2014/main" id="{9846EEB3-27E8-B0CA-CD11-FCEF33A09599}"/>
              </a:ext>
            </a:extLst>
          </p:cNvPr>
          <p:cNvSpPr/>
          <p:nvPr/>
        </p:nvSpPr>
        <p:spPr>
          <a:xfrm>
            <a:off x="638957" y="8637566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86" name="TextBox 485">
            <a:extLst>
              <a:ext uri="{FF2B5EF4-FFF2-40B4-BE49-F238E27FC236}">
                <a16:creationId xmlns:a16="http://schemas.microsoft.com/office/drawing/2014/main" id="{5F3CBA49-9270-44F4-C258-F3A5E1E7C3FC}"/>
              </a:ext>
            </a:extLst>
          </p:cNvPr>
          <p:cNvSpPr txBox="1"/>
          <p:nvPr/>
        </p:nvSpPr>
        <p:spPr>
          <a:xfrm>
            <a:off x="409432" y="6798765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SLAY DBL</a:t>
            </a:r>
          </a:p>
        </p:txBody>
      </p:sp>
      <p:sp>
        <p:nvSpPr>
          <p:cNvPr id="487" name="T - 3-4">
            <a:extLst>
              <a:ext uri="{FF2B5EF4-FFF2-40B4-BE49-F238E27FC236}">
                <a16:creationId xmlns:a16="http://schemas.microsoft.com/office/drawing/2014/main" id="{05CD8FC9-2D4B-20B5-7D7A-2A3DE4548EC6}"/>
              </a:ext>
            </a:extLst>
          </p:cNvPr>
          <p:cNvSpPr txBox="1"/>
          <p:nvPr/>
        </p:nvSpPr>
        <p:spPr>
          <a:xfrm>
            <a:off x="2185758" y="8784899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488" name="T - 3-4">
            <a:extLst>
              <a:ext uri="{FF2B5EF4-FFF2-40B4-BE49-F238E27FC236}">
                <a16:creationId xmlns:a16="http://schemas.microsoft.com/office/drawing/2014/main" id="{BCE39EF7-7624-7BB6-E9B2-D24C7060E23D}"/>
              </a:ext>
            </a:extLst>
          </p:cNvPr>
          <p:cNvSpPr txBox="1"/>
          <p:nvPr/>
        </p:nvSpPr>
        <p:spPr>
          <a:xfrm>
            <a:off x="2141290" y="8861028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489" name="T - 3-4">
            <a:extLst>
              <a:ext uri="{FF2B5EF4-FFF2-40B4-BE49-F238E27FC236}">
                <a16:creationId xmlns:a16="http://schemas.microsoft.com/office/drawing/2014/main" id="{591355E5-C8F4-4F99-865A-6B4F2097F4B3}"/>
              </a:ext>
            </a:extLst>
          </p:cNvPr>
          <p:cNvSpPr txBox="1"/>
          <p:nvPr/>
        </p:nvSpPr>
        <p:spPr>
          <a:xfrm flipH="1">
            <a:off x="3306725" y="8929550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90" name="T - 3-4">
            <a:extLst>
              <a:ext uri="{FF2B5EF4-FFF2-40B4-BE49-F238E27FC236}">
                <a16:creationId xmlns:a16="http://schemas.microsoft.com/office/drawing/2014/main" id="{15336974-E1FB-5375-3051-80FFF15513F1}"/>
              </a:ext>
            </a:extLst>
          </p:cNvPr>
          <p:cNvSpPr txBox="1"/>
          <p:nvPr/>
        </p:nvSpPr>
        <p:spPr>
          <a:xfrm flipH="1">
            <a:off x="3250295" y="8995741"/>
            <a:ext cx="53744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492" name="T - PROG - 1">
            <a:extLst>
              <a:ext uri="{FF2B5EF4-FFF2-40B4-BE49-F238E27FC236}">
                <a16:creationId xmlns:a16="http://schemas.microsoft.com/office/drawing/2014/main" id="{53AEEBCA-B818-8DB2-7B61-A3C480CBD9F7}"/>
              </a:ext>
            </a:extLst>
          </p:cNvPr>
          <p:cNvSpPr txBox="1"/>
          <p:nvPr/>
        </p:nvSpPr>
        <p:spPr>
          <a:xfrm flipH="1">
            <a:off x="3612691" y="819337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93" name="T - PROG - 1">
            <a:extLst>
              <a:ext uri="{FF2B5EF4-FFF2-40B4-BE49-F238E27FC236}">
                <a16:creationId xmlns:a16="http://schemas.microsoft.com/office/drawing/2014/main" id="{CF023D72-2C8D-B6C1-B2B4-1B7B4FAC8C1C}"/>
              </a:ext>
            </a:extLst>
          </p:cNvPr>
          <p:cNvSpPr txBox="1"/>
          <p:nvPr/>
        </p:nvSpPr>
        <p:spPr>
          <a:xfrm flipH="1">
            <a:off x="2350873" y="7934032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494" name="T - 3-4">
            <a:extLst>
              <a:ext uri="{FF2B5EF4-FFF2-40B4-BE49-F238E27FC236}">
                <a16:creationId xmlns:a16="http://schemas.microsoft.com/office/drawing/2014/main" id="{4C2216EE-9A18-AE40-F9BB-78AF7ABF6F23}"/>
              </a:ext>
            </a:extLst>
          </p:cNvPr>
          <p:cNvSpPr txBox="1"/>
          <p:nvPr/>
        </p:nvSpPr>
        <p:spPr>
          <a:xfrm>
            <a:off x="460410" y="8756558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95" name="T - 3-4">
            <a:extLst>
              <a:ext uri="{FF2B5EF4-FFF2-40B4-BE49-F238E27FC236}">
                <a16:creationId xmlns:a16="http://schemas.microsoft.com/office/drawing/2014/main" id="{56A136AB-9966-3138-C7CD-94E9892178FA}"/>
              </a:ext>
            </a:extLst>
          </p:cNvPr>
          <p:cNvSpPr txBox="1"/>
          <p:nvPr/>
        </p:nvSpPr>
        <p:spPr>
          <a:xfrm>
            <a:off x="467649" y="8827252"/>
            <a:ext cx="5346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501" name="T - 3-4">
            <a:extLst>
              <a:ext uri="{FF2B5EF4-FFF2-40B4-BE49-F238E27FC236}">
                <a16:creationId xmlns:a16="http://schemas.microsoft.com/office/drawing/2014/main" id="{B6310E12-2974-1EEC-1CCD-08D5B0FE3110}"/>
              </a:ext>
            </a:extLst>
          </p:cNvPr>
          <p:cNvSpPr txBox="1"/>
          <p:nvPr/>
        </p:nvSpPr>
        <p:spPr>
          <a:xfrm>
            <a:off x="1758646" y="9386032"/>
            <a:ext cx="4723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grpSp>
        <p:nvGrpSpPr>
          <p:cNvPr id="521" name="Group 520">
            <a:extLst>
              <a:ext uri="{FF2B5EF4-FFF2-40B4-BE49-F238E27FC236}">
                <a16:creationId xmlns:a16="http://schemas.microsoft.com/office/drawing/2014/main" id="{9BA55344-2982-A114-99EC-DA5A69F288A0}"/>
              </a:ext>
            </a:extLst>
          </p:cNvPr>
          <p:cNvGrpSpPr/>
          <p:nvPr/>
        </p:nvGrpSpPr>
        <p:grpSpPr>
          <a:xfrm>
            <a:off x="711375" y="7878051"/>
            <a:ext cx="469900" cy="749300"/>
            <a:chOff x="4848815" y="998159"/>
            <a:chExt cx="469900" cy="749300"/>
          </a:xfrm>
        </p:grpSpPr>
        <p:sp>
          <p:nvSpPr>
            <p:cNvPr id="524" name="Freeform: Shape 523">
              <a:extLst>
                <a:ext uri="{FF2B5EF4-FFF2-40B4-BE49-F238E27FC236}">
                  <a16:creationId xmlns:a16="http://schemas.microsoft.com/office/drawing/2014/main" id="{528A636D-D4E1-D359-7036-DE7087437C90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539" name="Freeform: Shape 538">
              <a:extLst>
                <a:ext uri="{FF2B5EF4-FFF2-40B4-BE49-F238E27FC236}">
                  <a16:creationId xmlns:a16="http://schemas.microsoft.com/office/drawing/2014/main" id="{CE2D0496-9E50-AC8B-061E-A87D614C34A1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91" name="T - PS2">
            <a:extLst>
              <a:ext uri="{FF2B5EF4-FFF2-40B4-BE49-F238E27FC236}">
                <a16:creationId xmlns:a16="http://schemas.microsoft.com/office/drawing/2014/main" id="{50FFFFAD-8290-5EEB-E981-CFFECB58BBD5}"/>
              </a:ext>
            </a:extLst>
          </p:cNvPr>
          <p:cNvSpPr txBox="1"/>
          <p:nvPr/>
        </p:nvSpPr>
        <p:spPr>
          <a:xfrm>
            <a:off x="632877" y="8164395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692" name="Rectangle 691">
            <a:extLst>
              <a:ext uri="{FF2B5EF4-FFF2-40B4-BE49-F238E27FC236}">
                <a16:creationId xmlns:a16="http://schemas.microsoft.com/office/drawing/2014/main" id="{7430A1F1-867C-2036-92AE-FFB5252D2A65}"/>
              </a:ext>
            </a:extLst>
          </p:cNvPr>
          <p:cNvSpPr/>
          <p:nvPr/>
        </p:nvSpPr>
        <p:spPr>
          <a:xfrm>
            <a:off x="671958" y="7280074"/>
            <a:ext cx="913917" cy="26572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grpSp>
        <p:nvGrpSpPr>
          <p:cNvPr id="693" name="Group 692">
            <a:extLst>
              <a:ext uri="{FF2B5EF4-FFF2-40B4-BE49-F238E27FC236}">
                <a16:creationId xmlns:a16="http://schemas.microsoft.com/office/drawing/2014/main" id="{A363EB33-377E-5AED-BFA9-041148366182}"/>
              </a:ext>
            </a:extLst>
          </p:cNvPr>
          <p:cNvGrpSpPr/>
          <p:nvPr/>
        </p:nvGrpSpPr>
        <p:grpSpPr>
          <a:xfrm flipH="1">
            <a:off x="3029165" y="8039917"/>
            <a:ext cx="469900" cy="749300"/>
            <a:chOff x="4848815" y="998159"/>
            <a:chExt cx="469900" cy="749300"/>
          </a:xfrm>
        </p:grpSpPr>
        <p:sp>
          <p:nvSpPr>
            <p:cNvPr id="694" name="Freeform: Shape 693">
              <a:extLst>
                <a:ext uri="{FF2B5EF4-FFF2-40B4-BE49-F238E27FC236}">
                  <a16:creationId xmlns:a16="http://schemas.microsoft.com/office/drawing/2014/main" id="{875CCD2C-936C-3952-DEED-A517D9EE3CFB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695" name="Freeform: Shape 694">
              <a:extLst>
                <a:ext uri="{FF2B5EF4-FFF2-40B4-BE49-F238E27FC236}">
                  <a16:creationId xmlns:a16="http://schemas.microsoft.com/office/drawing/2014/main" id="{A1D9D5C8-E266-41E8-E570-AD9889411CCB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696" name="T - PS2">
            <a:extLst>
              <a:ext uri="{FF2B5EF4-FFF2-40B4-BE49-F238E27FC236}">
                <a16:creationId xmlns:a16="http://schemas.microsoft.com/office/drawing/2014/main" id="{DCA1DE3A-0AD8-3344-F47D-4C16F700F962}"/>
              </a:ext>
            </a:extLst>
          </p:cNvPr>
          <p:cNvSpPr txBox="1"/>
          <p:nvPr/>
        </p:nvSpPr>
        <p:spPr>
          <a:xfrm>
            <a:off x="3049252" y="8324062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sp>
        <p:nvSpPr>
          <p:cNvPr id="697" name="Freeform: Shape 696">
            <a:extLst>
              <a:ext uri="{FF2B5EF4-FFF2-40B4-BE49-F238E27FC236}">
                <a16:creationId xmlns:a16="http://schemas.microsoft.com/office/drawing/2014/main" id="{BED1ED48-C05D-085A-46F3-A0DC826C03E2}"/>
              </a:ext>
            </a:extLst>
          </p:cNvPr>
          <p:cNvSpPr/>
          <p:nvPr/>
        </p:nvSpPr>
        <p:spPr>
          <a:xfrm>
            <a:off x="2423689" y="8446951"/>
            <a:ext cx="1374220" cy="214198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Rectangle 698">
            <a:extLst>
              <a:ext uri="{FF2B5EF4-FFF2-40B4-BE49-F238E27FC236}">
                <a16:creationId xmlns:a16="http://schemas.microsoft.com/office/drawing/2014/main" id="{12153E68-C133-1C01-2381-0025B28888E7}"/>
              </a:ext>
            </a:extLst>
          </p:cNvPr>
          <p:cNvSpPr/>
          <p:nvPr/>
        </p:nvSpPr>
        <p:spPr>
          <a:xfrm>
            <a:off x="3504749" y="8488741"/>
            <a:ext cx="347238" cy="1020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700" name="T - PS2">
            <a:extLst>
              <a:ext uri="{FF2B5EF4-FFF2-40B4-BE49-F238E27FC236}">
                <a16:creationId xmlns:a16="http://schemas.microsoft.com/office/drawing/2014/main" id="{68532D32-FA71-1595-A81B-32E9FE32F49B}"/>
              </a:ext>
            </a:extLst>
          </p:cNvPr>
          <p:cNvSpPr txBox="1"/>
          <p:nvPr/>
        </p:nvSpPr>
        <p:spPr>
          <a:xfrm>
            <a:off x="2693332" y="7505378"/>
            <a:ext cx="8078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GAIN DEPTH &amp; WIDTH NOW</a:t>
            </a:r>
          </a:p>
        </p:txBody>
      </p:sp>
      <p:sp>
        <p:nvSpPr>
          <p:cNvPr id="701" name="Oval 700">
            <a:extLst>
              <a:ext uri="{FF2B5EF4-FFF2-40B4-BE49-F238E27FC236}">
                <a16:creationId xmlns:a16="http://schemas.microsoft.com/office/drawing/2014/main" id="{CD818A9C-6203-DECE-ACD1-88BDEE9CDE42}"/>
              </a:ext>
            </a:extLst>
          </p:cNvPr>
          <p:cNvSpPr/>
          <p:nvPr/>
        </p:nvSpPr>
        <p:spPr>
          <a:xfrm>
            <a:off x="2838226" y="8770773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702" name="Oval 701">
            <a:extLst>
              <a:ext uri="{FF2B5EF4-FFF2-40B4-BE49-F238E27FC236}">
                <a16:creationId xmlns:a16="http://schemas.microsoft.com/office/drawing/2014/main" id="{9DC4AC78-DBA5-F68C-2D14-78DDB44AF19A}"/>
              </a:ext>
            </a:extLst>
          </p:cNvPr>
          <p:cNvSpPr/>
          <p:nvPr/>
        </p:nvSpPr>
        <p:spPr>
          <a:xfrm>
            <a:off x="2311130" y="8637566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703" name="T - PROG - 1">
            <a:extLst>
              <a:ext uri="{FF2B5EF4-FFF2-40B4-BE49-F238E27FC236}">
                <a16:creationId xmlns:a16="http://schemas.microsoft.com/office/drawing/2014/main" id="{8B180199-E1FA-87E6-0B2D-729C582E39CE}"/>
              </a:ext>
            </a:extLst>
          </p:cNvPr>
          <p:cNvSpPr txBox="1"/>
          <p:nvPr/>
        </p:nvSpPr>
        <p:spPr>
          <a:xfrm flipH="1">
            <a:off x="2881303" y="795374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709" name="T - 3-4">
            <a:extLst>
              <a:ext uri="{FF2B5EF4-FFF2-40B4-BE49-F238E27FC236}">
                <a16:creationId xmlns:a16="http://schemas.microsoft.com/office/drawing/2014/main" id="{B07AA00A-1DFA-CDE9-5F24-2872F6526DEE}"/>
              </a:ext>
            </a:extLst>
          </p:cNvPr>
          <p:cNvSpPr txBox="1"/>
          <p:nvPr/>
        </p:nvSpPr>
        <p:spPr>
          <a:xfrm>
            <a:off x="2708157" y="8891456"/>
            <a:ext cx="44252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710" name="T - 3-4">
            <a:extLst>
              <a:ext uri="{FF2B5EF4-FFF2-40B4-BE49-F238E27FC236}">
                <a16:creationId xmlns:a16="http://schemas.microsoft.com/office/drawing/2014/main" id="{E6922121-6AF5-7CB0-11AE-6B68EC5F3A16}"/>
              </a:ext>
            </a:extLst>
          </p:cNvPr>
          <p:cNvSpPr txBox="1"/>
          <p:nvPr/>
        </p:nvSpPr>
        <p:spPr>
          <a:xfrm>
            <a:off x="2663689" y="8967585"/>
            <a:ext cx="52918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711" name="T - PS2">
            <a:extLst>
              <a:ext uri="{FF2B5EF4-FFF2-40B4-BE49-F238E27FC236}">
                <a16:creationId xmlns:a16="http://schemas.microsoft.com/office/drawing/2014/main" id="{BB3C6D6E-8225-19A1-7E01-A60028DC7053}"/>
              </a:ext>
            </a:extLst>
          </p:cNvPr>
          <p:cNvSpPr txBox="1"/>
          <p:nvPr/>
        </p:nvSpPr>
        <p:spPr>
          <a:xfrm>
            <a:off x="1017263" y="7752427"/>
            <a:ext cx="62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YES/NO?</a:t>
            </a:r>
          </a:p>
        </p:txBody>
      </p:sp>
      <p:grpSp>
        <p:nvGrpSpPr>
          <p:cNvPr id="712" name="Group 711">
            <a:extLst>
              <a:ext uri="{FF2B5EF4-FFF2-40B4-BE49-F238E27FC236}">
                <a16:creationId xmlns:a16="http://schemas.microsoft.com/office/drawing/2014/main" id="{5BF58880-E709-323B-9632-E39E5161F6C7}"/>
              </a:ext>
            </a:extLst>
          </p:cNvPr>
          <p:cNvGrpSpPr/>
          <p:nvPr/>
        </p:nvGrpSpPr>
        <p:grpSpPr>
          <a:xfrm flipH="1">
            <a:off x="2450142" y="8034586"/>
            <a:ext cx="469900" cy="749300"/>
            <a:chOff x="4848815" y="998159"/>
            <a:chExt cx="469900" cy="749300"/>
          </a:xfrm>
        </p:grpSpPr>
        <p:sp>
          <p:nvSpPr>
            <p:cNvPr id="713" name="Freeform: Shape 712">
              <a:extLst>
                <a:ext uri="{FF2B5EF4-FFF2-40B4-BE49-F238E27FC236}">
                  <a16:creationId xmlns:a16="http://schemas.microsoft.com/office/drawing/2014/main" id="{B722694F-3263-D7B1-2C6A-6B7AFC463CCD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14" name="Freeform: Shape 713">
              <a:extLst>
                <a:ext uri="{FF2B5EF4-FFF2-40B4-BE49-F238E27FC236}">
                  <a16:creationId xmlns:a16="http://schemas.microsoft.com/office/drawing/2014/main" id="{956FF166-B1D1-67BB-2762-357B61E3D19B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15" name="T - PS2">
            <a:extLst>
              <a:ext uri="{FF2B5EF4-FFF2-40B4-BE49-F238E27FC236}">
                <a16:creationId xmlns:a16="http://schemas.microsoft.com/office/drawing/2014/main" id="{49CBB529-A919-2B00-73E2-C08FFA3236D7}"/>
              </a:ext>
            </a:extLst>
          </p:cNvPr>
          <p:cNvSpPr txBox="1"/>
          <p:nvPr/>
        </p:nvSpPr>
        <p:spPr>
          <a:xfrm>
            <a:off x="2474465" y="8344450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</a:t>
            </a:r>
          </a:p>
        </p:txBody>
      </p:sp>
      <p:grpSp>
        <p:nvGrpSpPr>
          <p:cNvPr id="716" name="Group 715">
            <a:extLst>
              <a:ext uri="{FF2B5EF4-FFF2-40B4-BE49-F238E27FC236}">
                <a16:creationId xmlns:a16="http://schemas.microsoft.com/office/drawing/2014/main" id="{3984641A-25B9-BD0A-7B83-804AE6219B0F}"/>
              </a:ext>
            </a:extLst>
          </p:cNvPr>
          <p:cNvGrpSpPr/>
          <p:nvPr/>
        </p:nvGrpSpPr>
        <p:grpSpPr>
          <a:xfrm>
            <a:off x="1147823" y="8215109"/>
            <a:ext cx="870698" cy="1247906"/>
            <a:chOff x="1674570" y="5486784"/>
            <a:chExt cx="870698" cy="1247906"/>
          </a:xfrm>
        </p:grpSpPr>
        <p:sp>
          <p:nvSpPr>
            <p:cNvPr id="717" name="Freeform: Shape 716">
              <a:extLst>
                <a:ext uri="{FF2B5EF4-FFF2-40B4-BE49-F238E27FC236}">
                  <a16:creationId xmlns:a16="http://schemas.microsoft.com/office/drawing/2014/main" id="{D57D6DE8-3CDD-2531-A2CE-0C9D0E9B91F5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718" name="Group 717">
              <a:extLst>
                <a:ext uri="{FF2B5EF4-FFF2-40B4-BE49-F238E27FC236}">
                  <a16:creationId xmlns:a16="http://schemas.microsoft.com/office/drawing/2014/main" id="{2015B9C3-8460-C845-6A40-70A1B0845A0C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722" name="Freeform: Shape 721">
                <a:extLst>
                  <a:ext uri="{FF2B5EF4-FFF2-40B4-BE49-F238E27FC236}">
                    <a16:creationId xmlns:a16="http://schemas.microsoft.com/office/drawing/2014/main" id="{A80134A1-3788-9079-00FB-58ED4E50D27C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723" name="Freeform: Shape 722">
                <a:extLst>
                  <a:ext uri="{FF2B5EF4-FFF2-40B4-BE49-F238E27FC236}">
                    <a16:creationId xmlns:a16="http://schemas.microsoft.com/office/drawing/2014/main" id="{A7D0CE15-21E5-A419-8E7E-24B862EABB35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719" name="Freeform: Shape 718">
              <a:extLst>
                <a:ext uri="{FF2B5EF4-FFF2-40B4-BE49-F238E27FC236}">
                  <a16:creationId xmlns:a16="http://schemas.microsoft.com/office/drawing/2014/main" id="{951EF14F-6868-95D0-3E96-DDB9135106C7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20" name="TextBox 719">
              <a:extLst>
                <a:ext uri="{FF2B5EF4-FFF2-40B4-BE49-F238E27FC236}">
                  <a16:creationId xmlns:a16="http://schemas.microsoft.com/office/drawing/2014/main" id="{B930D607-B140-CDAE-7290-62C17816498B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721" name="TextBox 720">
              <a:extLst>
                <a:ext uri="{FF2B5EF4-FFF2-40B4-BE49-F238E27FC236}">
                  <a16:creationId xmlns:a16="http://schemas.microsoft.com/office/drawing/2014/main" id="{2DFED22B-7B1B-CF4C-64F2-9C851EC8EBC2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724" name="T - PROG - 1">
            <a:extLst>
              <a:ext uri="{FF2B5EF4-FFF2-40B4-BE49-F238E27FC236}">
                <a16:creationId xmlns:a16="http://schemas.microsoft.com/office/drawing/2014/main" id="{6FEC8CD6-A592-D76C-19DF-6C32216188C2}"/>
              </a:ext>
            </a:extLst>
          </p:cNvPr>
          <p:cNvSpPr txBox="1"/>
          <p:nvPr/>
        </p:nvSpPr>
        <p:spPr>
          <a:xfrm flipH="1">
            <a:off x="1720180" y="8096342"/>
            <a:ext cx="18785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58308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IN/OUT 5 YD">
            <a:extLst>
              <a:ext uri="{FF2B5EF4-FFF2-40B4-BE49-F238E27FC236}">
                <a16:creationId xmlns:a16="http://schemas.microsoft.com/office/drawing/2014/main" id="{0C702B49-8808-52C8-6C56-0ADBE983F900}"/>
              </a:ext>
            </a:extLst>
          </p:cNvPr>
          <p:cNvSpPr/>
          <p:nvPr/>
        </p:nvSpPr>
        <p:spPr>
          <a:xfrm>
            <a:off x="3090558" y="8239032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2" name="IN/OUT 5 YD">
            <a:extLst>
              <a:ext uri="{FF2B5EF4-FFF2-40B4-BE49-F238E27FC236}">
                <a16:creationId xmlns:a16="http://schemas.microsoft.com/office/drawing/2014/main" id="{7307E83E-761D-9C6C-7DE9-3081E87F696F}"/>
              </a:ext>
            </a:extLst>
          </p:cNvPr>
          <p:cNvSpPr/>
          <p:nvPr/>
        </p:nvSpPr>
        <p:spPr>
          <a:xfrm>
            <a:off x="6562435" y="2347852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C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MOR">
            <a:extLst>
              <a:ext uri="{FF2B5EF4-FFF2-40B4-BE49-F238E27FC236}">
                <a16:creationId xmlns:a16="http://schemas.microsoft.com/office/drawing/2014/main" id="{A5E45652-FFD2-C4A8-0CFC-E82323D28A59}"/>
              </a:ext>
            </a:extLst>
          </p:cNvPr>
          <p:cNvSpPr/>
          <p:nvPr/>
        </p:nvSpPr>
        <p:spPr>
          <a:xfrm>
            <a:off x="3606822" y="1444959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TICK 2">
            <a:extLst>
              <a:ext uri="{FF2B5EF4-FFF2-40B4-BE49-F238E27FC236}">
                <a16:creationId xmlns:a16="http://schemas.microsoft.com/office/drawing/2014/main" id="{B3F22487-FD52-C231-2335-DA559976B828}"/>
              </a:ext>
            </a:extLst>
          </p:cNvPr>
          <p:cNvSpPr/>
          <p:nvPr/>
        </p:nvSpPr>
        <p:spPr>
          <a:xfrm>
            <a:off x="2622064" y="2211170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1935502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13692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33834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73408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53265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1942570" y="334076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539768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990503" y="29676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1938296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3555006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589810" y="27847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SOLO RT F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RT 300 JET DISK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319463-5D0F-C9ED-A54F-E2C9AF147D57}"/>
              </a:ext>
            </a:extLst>
          </p:cNvPr>
          <p:cNvSpPr/>
          <p:nvPr/>
        </p:nvSpPr>
        <p:spPr>
          <a:xfrm>
            <a:off x="5295668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AD59A29-2AC9-9B4F-B4DD-A641EFC852DD}"/>
              </a:ext>
            </a:extLst>
          </p:cNvPr>
          <p:cNvSpPr/>
          <p:nvPr/>
        </p:nvSpPr>
        <p:spPr>
          <a:xfrm>
            <a:off x="549709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675DF08-D75B-E99B-E5A1-F50E34414D9C}"/>
              </a:ext>
            </a:extLst>
          </p:cNvPr>
          <p:cNvSpPr/>
          <p:nvPr/>
        </p:nvSpPr>
        <p:spPr>
          <a:xfrm>
            <a:off x="5698512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1E9A3F0-7F5B-388A-63B8-2C5B75BAFCDC}"/>
              </a:ext>
            </a:extLst>
          </p:cNvPr>
          <p:cNvSpPr/>
          <p:nvPr/>
        </p:nvSpPr>
        <p:spPr>
          <a:xfrm>
            <a:off x="509424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1F3C3A7-DA23-FCE9-F8D2-4E9B9FE6F5A0}"/>
              </a:ext>
            </a:extLst>
          </p:cNvPr>
          <p:cNvSpPr/>
          <p:nvPr/>
        </p:nvSpPr>
        <p:spPr>
          <a:xfrm>
            <a:off x="489282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EA6409A-026F-9C97-58C9-381AE0ADEF3F}"/>
              </a:ext>
            </a:extLst>
          </p:cNvPr>
          <p:cNvSpPr/>
          <p:nvPr/>
        </p:nvSpPr>
        <p:spPr>
          <a:xfrm>
            <a:off x="5296430" y="29574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56BE898-8A13-BA3E-0F17-DDE5C83E331E}"/>
              </a:ext>
            </a:extLst>
          </p:cNvPr>
          <p:cNvSpPr/>
          <p:nvPr/>
        </p:nvSpPr>
        <p:spPr>
          <a:xfrm>
            <a:off x="5899934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6ABD33F-34BB-A23D-5F4D-C65F7F4CCD33}"/>
              </a:ext>
            </a:extLst>
          </p:cNvPr>
          <p:cNvSpPr/>
          <p:nvPr/>
        </p:nvSpPr>
        <p:spPr>
          <a:xfrm>
            <a:off x="6477499" y="297828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608F1BC-C278-8B36-733B-CA40C16F0452}"/>
              </a:ext>
            </a:extLst>
          </p:cNvPr>
          <p:cNvSpPr/>
          <p:nvPr/>
        </p:nvSpPr>
        <p:spPr>
          <a:xfrm>
            <a:off x="5298462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F1BC64F-9353-FAA7-9853-21BD3055B39B}"/>
              </a:ext>
            </a:extLst>
          </p:cNvPr>
          <p:cNvSpPr/>
          <p:nvPr/>
        </p:nvSpPr>
        <p:spPr>
          <a:xfrm>
            <a:off x="7021852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7F3DC55-E6FF-0238-9ED7-CF81088AEC0F}"/>
              </a:ext>
            </a:extLst>
          </p:cNvPr>
          <p:cNvSpPr/>
          <p:nvPr/>
        </p:nvSpPr>
        <p:spPr>
          <a:xfrm>
            <a:off x="4055640" y="27847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22B2E3-0C1B-A034-7FF9-D25AE3213258}"/>
              </a:ext>
            </a:extLst>
          </p:cNvPr>
          <p:cNvSpPr txBox="1"/>
          <p:nvPr/>
        </p:nvSpPr>
        <p:spPr>
          <a:xfrm>
            <a:off x="3871236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DISK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8E51C80-C626-E25A-B18B-86642D5FF930}"/>
              </a:ext>
            </a:extLst>
          </p:cNvPr>
          <p:cNvSpPr/>
          <p:nvPr/>
        </p:nvSpPr>
        <p:spPr>
          <a:xfrm>
            <a:off x="1879534" y="864852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A051C01-C47E-1713-CDF4-978A4513BF42}"/>
              </a:ext>
            </a:extLst>
          </p:cNvPr>
          <p:cNvSpPr/>
          <p:nvPr/>
        </p:nvSpPr>
        <p:spPr>
          <a:xfrm>
            <a:off x="2080956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E838E1BE-F89A-7F9D-9B5E-688572EB2F15}"/>
              </a:ext>
            </a:extLst>
          </p:cNvPr>
          <p:cNvSpPr/>
          <p:nvPr/>
        </p:nvSpPr>
        <p:spPr>
          <a:xfrm>
            <a:off x="2282378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12A33D34-847B-0AF4-A298-E2F4EBA6ECD5}"/>
              </a:ext>
            </a:extLst>
          </p:cNvPr>
          <p:cNvSpPr/>
          <p:nvPr/>
        </p:nvSpPr>
        <p:spPr>
          <a:xfrm>
            <a:off x="1678112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5D41E181-8F11-0D0E-D9DB-D088CE9969BF}"/>
              </a:ext>
            </a:extLst>
          </p:cNvPr>
          <p:cNvSpPr/>
          <p:nvPr/>
        </p:nvSpPr>
        <p:spPr>
          <a:xfrm>
            <a:off x="1476690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1CEBC53B-91F7-5E29-5121-D390D849A170}"/>
              </a:ext>
            </a:extLst>
          </p:cNvPr>
          <p:cNvSpPr/>
          <p:nvPr/>
        </p:nvSpPr>
        <p:spPr>
          <a:xfrm>
            <a:off x="1882029" y="914871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BB4E3F5F-6487-C94B-99B9-BBCFC025D6DD}"/>
              </a:ext>
            </a:extLst>
          </p:cNvPr>
          <p:cNvSpPr/>
          <p:nvPr/>
        </p:nvSpPr>
        <p:spPr>
          <a:xfrm>
            <a:off x="2483800" y="864852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1C0A6BBE-4E4C-70FE-3110-57D4BB7C21FE}"/>
              </a:ext>
            </a:extLst>
          </p:cNvPr>
          <p:cNvSpPr/>
          <p:nvPr/>
        </p:nvSpPr>
        <p:spPr>
          <a:xfrm>
            <a:off x="1280587" y="8648525"/>
            <a:ext cx="164592" cy="164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A044D2F9-D503-AEA6-16C4-03485AFDD23E}"/>
              </a:ext>
            </a:extLst>
          </p:cNvPr>
          <p:cNvSpPr/>
          <p:nvPr/>
        </p:nvSpPr>
        <p:spPr>
          <a:xfrm>
            <a:off x="1882328" y="947504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438C46D2-E68F-6837-4252-14EF7BF6F0C7}"/>
              </a:ext>
            </a:extLst>
          </p:cNvPr>
          <p:cNvSpPr/>
          <p:nvPr/>
        </p:nvSpPr>
        <p:spPr>
          <a:xfrm>
            <a:off x="3008262" y="8806522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9832B309-22D1-CB5A-17FB-B5AA823B9025}"/>
              </a:ext>
            </a:extLst>
          </p:cNvPr>
          <p:cNvSpPr/>
          <p:nvPr/>
        </p:nvSpPr>
        <p:spPr>
          <a:xfrm>
            <a:off x="577313" y="8776684"/>
            <a:ext cx="164592" cy="164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FF11CFF-6529-238B-99F1-AAE15DDA81EA}"/>
              </a:ext>
            </a:extLst>
          </p:cNvPr>
          <p:cNvSpPr txBox="1"/>
          <p:nvPr/>
        </p:nvSpPr>
        <p:spPr>
          <a:xfrm>
            <a:off x="400238" y="679753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DOT RT TIGHT F RIGHTY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DISK</a:t>
            </a:r>
          </a:p>
        </p:txBody>
      </p:sp>
      <p:cxnSp>
        <p:nvCxnSpPr>
          <p:cNvPr id="3" name="MOTION">
            <a:extLst>
              <a:ext uri="{FF2B5EF4-FFF2-40B4-BE49-F238E27FC236}">
                <a16:creationId xmlns:a16="http://schemas.microsoft.com/office/drawing/2014/main" id="{2E888A14-44AE-128F-2C14-7AD51589EE2E}"/>
              </a:ext>
            </a:extLst>
          </p:cNvPr>
          <p:cNvCxnSpPr>
            <a:cxnSpLocks/>
          </p:cNvCxnSpPr>
          <p:nvPr/>
        </p:nvCxnSpPr>
        <p:spPr>
          <a:xfrm flipV="1">
            <a:off x="1169849" y="3060588"/>
            <a:ext cx="1896641" cy="3248"/>
          </a:xfrm>
          <a:prstGeom prst="line">
            <a:avLst/>
          </a:prstGeom>
          <a:ln w="19050" cap="rnd">
            <a:solidFill>
              <a:srgbClr val="FFC000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N/OUT 5 YD">
            <a:extLst>
              <a:ext uri="{FF2B5EF4-FFF2-40B4-BE49-F238E27FC236}">
                <a16:creationId xmlns:a16="http://schemas.microsoft.com/office/drawing/2014/main" id="{1F270B45-75DF-ABF3-271A-F31297C6F652}"/>
              </a:ext>
            </a:extLst>
          </p:cNvPr>
          <p:cNvSpPr/>
          <p:nvPr/>
        </p:nvSpPr>
        <p:spPr>
          <a:xfrm>
            <a:off x="3038433" y="2363199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C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BCD135C-FAA8-0A38-CB95-9D3B1B114899}"/>
              </a:ext>
            </a:extLst>
          </p:cNvPr>
          <p:cNvGrpSpPr/>
          <p:nvPr/>
        </p:nvGrpSpPr>
        <p:grpSpPr>
          <a:xfrm>
            <a:off x="502256" y="1699689"/>
            <a:ext cx="275514" cy="1073150"/>
            <a:chOff x="224727" y="110346"/>
            <a:chExt cx="275514" cy="107315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614E024-F0F9-83C4-C3F6-CCAAB28E99BC}"/>
                </a:ext>
              </a:extLst>
            </p:cNvPr>
            <p:cNvSpPr txBox="1"/>
            <p:nvPr/>
          </p:nvSpPr>
          <p:spPr>
            <a:xfrm>
              <a:off x="412054" y="488969"/>
              <a:ext cx="881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D46361BE-60A6-956A-BFC8-EFE5BEE5FFD9}"/>
                </a:ext>
              </a:extLst>
            </p:cNvPr>
            <p:cNvGrpSpPr/>
            <p:nvPr/>
          </p:nvGrpSpPr>
          <p:grpSpPr>
            <a:xfrm>
              <a:off x="258034" y="110346"/>
              <a:ext cx="149570" cy="1073150"/>
              <a:chOff x="197299" y="145257"/>
              <a:chExt cx="149570" cy="1073150"/>
            </a:xfrm>
          </p:grpSpPr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C308778F-9AA1-71DB-0391-825F03E6140E}"/>
                  </a:ext>
                </a:extLst>
              </p:cNvPr>
              <p:cNvSpPr/>
              <p:nvPr/>
            </p:nvSpPr>
            <p:spPr>
              <a:xfrm>
                <a:off x="334169" y="704057"/>
                <a:ext cx="6350" cy="514350"/>
              </a:xfrm>
              <a:custGeom>
                <a:avLst/>
                <a:gdLst>
                  <a:gd name="connsiteX0" fmla="*/ 0 w 6350"/>
                  <a:gd name="connsiteY0" fmla="*/ 514350 h 514350"/>
                  <a:gd name="connsiteX1" fmla="*/ 6350 w 6350"/>
                  <a:gd name="connsiteY1" fmla="*/ 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14350">
                    <a:moveTo>
                      <a:pt x="0" y="514350"/>
                    </a:moveTo>
                    <a:cubicBezTo>
                      <a:pt x="2117" y="342900"/>
                      <a:pt x="4233" y="171450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1C5D093D-5844-A5AF-0522-CFAEE026044F}"/>
                  </a:ext>
                </a:extLst>
              </p:cNvPr>
              <p:cNvSpPr/>
              <p:nvPr/>
            </p:nvSpPr>
            <p:spPr>
              <a:xfrm>
                <a:off x="340519" y="145257"/>
                <a:ext cx="6350" cy="546100"/>
              </a:xfrm>
              <a:custGeom>
                <a:avLst/>
                <a:gdLst>
                  <a:gd name="connsiteX0" fmla="*/ 0 w 6350"/>
                  <a:gd name="connsiteY0" fmla="*/ 546100 h 546100"/>
                  <a:gd name="connsiteX1" fmla="*/ 6350 w 6350"/>
                  <a:gd name="connsiteY1" fmla="*/ 0 h 546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46100">
                    <a:moveTo>
                      <a:pt x="0" y="546100"/>
                    </a:moveTo>
                    <a:cubicBezTo>
                      <a:pt x="2117" y="364067"/>
                      <a:pt x="4233" y="182033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68DDDCD4-1FD2-59A6-DB0F-B9E7378FB5F8}"/>
                  </a:ext>
                </a:extLst>
              </p:cNvPr>
              <p:cNvSpPr/>
              <p:nvPr/>
            </p:nvSpPr>
            <p:spPr>
              <a:xfrm>
                <a:off x="197299" y="488216"/>
                <a:ext cx="133350" cy="728663"/>
              </a:xfrm>
              <a:custGeom>
                <a:avLst/>
                <a:gdLst>
                  <a:gd name="connsiteX0" fmla="*/ 133350 w 133350"/>
                  <a:gd name="connsiteY0" fmla="*/ 728663 h 728663"/>
                  <a:gd name="connsiteX1" fmla="*/ 0 w 133350"/>
                  <a:gd name="connsiteY1" fmla="*/ 457200 h 728663"/>
                  <a:gd name="connsiteX2" fmla="*/ 9525 w 133350"/>
                  <a:gd name="connsiteY2" fmla="*/ 0 h 728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0" h="728663">
                    <a:moveTo>
                      <a:pt x="133350" y="728663"/>
                    </a:moveTo>
                    <a:lnTo>
                      <a:pt x="0" y="457200"/>
                    </a:lnTo>
                    <a:lnTo>
                      <a:pt x="9525" y="0"/>
                    </a:ln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91FB6DF1-33DC-3FE2-A9D4-D3599E95D0CB}"/>
                </a:ext>
              </a:extLst>
            </p:cNvPr>
            <p:cNvSpPr txBox="1"/>
            <p:nvPr/>
          </p:nvSpPr>
          <p:spPr>
            <a:xfrm>
              <a:off x="224727" y="260617"/>
              <a:ext cx="8981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EFD7FBE-5D7E-AFB7-40A5-8E76E265160A}"/>
              </a:ext>
            </a:extLst>
          </p:cNvPr>
          <p:cNvGrpSpPr/>
          <p:nvPr/>
        </p:nvGrpSpPr>
        <p:grpSpPr>
          <a:xfrm>
            <a:off x="1368312" y="2361005"/>
            <a:ext cx="870698" cy="1247906"/>
            <a:chOff x="1674570" y="5486784"/>
            <a:chExt cx="870698" cy="1247906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B2ABB58-574C-60EC-5A84-2B89D9399183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D9C1926-0E91-F8B9-2920-D61A3D2FBB12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23BD7AC8-C1C2-3216-62BF-23DA202327C8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4723DD8-17D5-A095-A19B-06455B864605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EA8845B-5AC3-2FDC-5D19-F238A760A912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638ACF9-E565-9663-EEC1-93CDB84C37E0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26BBD52-7A5A-D5C0-6FE4-399FADCBD944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4" name="T - 5">
            <a:extLst>
              <a:ext uri="{FF2B5EF4-FFF2-40B4-BE49-F238E27FC236}">
                <a16:creationId xmlns:a16="http://schemas.microsoft.com/office/drawing/2014/main" id="{6D8FB983-73B3-3A6F-A197-5256FE6EA670}"/>
              </a:ext>
            </a:extLst>
          </p:cNvPr>
          <p:cNvSpPr txBox="1"/>
          <p:nvPr/>
        </p:nvSpPr>
        <p:spPr>
          <a:xfrm>
            <a:off x="2896109" y="221348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5" name="T - 6">
            <a:extLst>
              <a:ext uri="{FF2B5EF4-FFF2-40B4-BE49-F238E27FC236}">
                <a16:creationId xmlns:a16="http://schemas.microsoft.com/office/drawing/2014/main" id="{E6A68E9F-5A73-39C9-322E-3287186DFA0F}"/>
              </a:ext>
            </a:extLst>
          </p:cNvPr>
          <p:cNvSpPr txBox="1"/>
          <p:nvPr/>
        </p:nvSpPr>
        <p:spPr>
          <a:xfrm>
            <a:off x="2467950" y="2036676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6" name="T - PROG - 1">
            <a:extLst>
              <a:ext uri="{FF2B5EF4-FFF2-40B4-BE49-F238E27FC236}">
                <a16:creationId xmlns:a16="http://schemas.microsoft.com/office/drawing/2014/main" id="{25A3FC65-F054-E9AC-D900-B77AA0C77477}"/>
              </a:ext>
            </a:extLst>
          </p:cNvPr>
          <p:cNvSpPr txBox="1"/>
          <p:nvPr/>
        </p:nvSpPr>
        <p:spPr>
          <a:xfrm>
            <a:off x="3326400" y="214667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7" name="T - PROG - 2">
            <a:extLst>
              <a:ext uri="{FF2B5EF4-FFF2-40B4-BE49-F238E27FC236}">
                <a16:creationId xmlns:a16="http://schemas.microsoft.com/office/drawing/2014/main" id="{3B5061E5-9BFF-CB4D-3453-D9DD5B977AB2}"/>
              </a:ext>
            </a:extLst>
          </p:cNvPr>
          <p:cNvSpPr txBox="1"/>
          <p:nvPr/>
        </p:nvSpPr>
        <p:spPr>
          <a:xfrm>
            <a:off x="2908065" y="198149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8" name="T- ALERT">
            <a:extLst>
              <a:ext uri="{FF2B5EF4-FFF2-40B4-BE49-F238E27FC236}">
                <a16:creationId xmlns:a16="http://schemas.microsoft.com/office/drawing/2014/main" id="{8EC56661-887E-C6FB-BF8D-BB5DD34529C3}"/>
              </a:ext>
            </a:extLst>
          </p:cNvPr>
          <p:cNvSpPr txBox="1"/>
          <p:nvPr/>
        </p:nvSpPr>
        <p:spPr>
          <a:xfrm>
            <a:off x="3413208" y="1278835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39" name="T - THUNDER TEXT">
            <a:extLst>
              <a:ext uri="{FF2B5EF4-FFF2-40B4-BE49-F238E27FC236}">
                <a16:creationId xmlns:a16="http://schemas.microsoft.com/office/drawing/2014/main" id="{170B9EBF-FFDA-ADA5-772F-6326E8618BDD}"/>
              </a:ext>
            </a:extLst>
          </p:cNvPr>
          <p:cNvSpPr txBox="1"/>
          <p:nvPr/>
        </p:nvSpPr>
        <p:spPr>
          <a:xfrm>
            <a:off x="444993" y="3442533"/>
            <a:ext cx="9880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BUMP = 8 YDS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CLOUD = FACE</a:t>
            </a:r>
          </a:p>
        </p:txBody>
      </p:sp>
      <p:sp>
        <p:nvSpPr>
          <p:cNvPr id="40" name="T - CHECK OTB">
            <a:extLst>
              <a:ext uri="{FF2B5EF4-FFF2-40B4-BE49-F238E27FC236}">
                <a16:creationId xmlns:a16="http://schemas.microsoft.com/office/drawing/2014/main" id="{8B5AE07D-E0F4-7DD3-8375-4A36144D803A}"/>
              </a:ext>
            </a:extLst>
          </p:cNvPr>
          <p:cNvSpPr txBox="1"/>
          <p:nvPr/>
        </p:nvSpPr>
        <p:spPr>
          <a:xfrm>
            <a:off x="1983117" y="3556526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83" name="T - BS1">
            <a:extLst>
              <a:ext uri="{FF2B5EF4-FFF2-40B4-BE49-F238E27FC236}">
                <a16:creationId xmlns:a16="http://schemas.microsoft.com/office/drawing/2014/main" id="{912BD564-6890-1DB8-1A33-2DA0B70F472D}"/>
              </a:ext>
            </a:extLst>
          </p:cNvPr>
          <p:cNvSpPr txBox="1"/>
          <p:nvPr/>
        </p:nvSpPr>
        <p:spPr>
          <a:xfrm>
            <a:off x="459952" y="292447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84" name="T - PS1">
            <a:extLst>
              <a:ext uri="{FF2B5EF4-FFF2-40B4-BE49-F238E27FC236}">
                <a16:creationId xmlns:a16="http://schemas.microsoft.com/office/drawing/2014/main" id="{702EBF51-ED12-7074-4046-73C164DD9FBD}"/>
              </a:ext>
            </a:extLst>
          </p:cNvPr>
          <p:cNvSpPr txBox="1"/>
          <p:nvPr/>
        </p:nvSpPr>
        <p:spPr>
          <a:xfrm>
            <a:off x="3420557" y="309804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85" name="T - PS2">
            <a:extLst>
              <a:ext uri="{FF2B5EF4-FFF2-40B4-BE49-F238E27FC236}">
                <a16:creationId xmlns:a16="http://schemas.microsoft.com/office/drawing/2014/main" id="{E9771970-185B-670B-B304-83D822E98F8D}"/>
              </a:ext>
            </a:extLst>
          </p:cNvPr>
          <p:cNvSpPr txBox="1"/>
          <p:nvPr/>
        </p:nvSpPr>
        <p:spPr>
          <a:xfrm>
            <a:off x="2834312" y="303704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86" name="T - PS3">
            <a:extLst>
              <a:ext uri="{FF2B5EF4-FFF2-40B4-BE49-F238E27FC236}">
                <a16:creationId xmlns:a16="http://schemas.microsoft.com/office/drawing/2014/main" id="{AFDE0DE9-4A79-A1E6-9CE1-667F10ABB2C1}"/>
              </a:ext>
            </a:extLst>
          </p:cNvPr>
          <p:cNvSpPr txBox="1"/>
          <p:nvPr/>
        </p:nvSpPr>
        <p:spPr>
          <a:xfrm>
            <a:off x="2383956" y="2915078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87" name="T - BS1">
            <a:extLst>
              <a:ext uri="{FF2B5EF4-FFF2-40B4-BE49-F238E27FC236}">
                <a16:creationId xmlns:a16="http://schemas.microsoft.com/office/drawing/2014/main" id="{1C73B7EB-BE63-977A-A283-2176328ED4B3}"/>
              </a:ext>
            </a:extLst>
          </p:cNvPr>
          <p:cNvSpPr txBox="1"/>
          <p:nvPr/>
        </p:nvSpPr>
        <p:spPr>
          <a:xfrm>
            <a:off x="839687" y="3091621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 RT</a:t>
            </a:r>
          </a:p>
        </p:txBody>
      </p:sp>
      <p:sp>
        <p:nvSpPr>
          <p:cNvPr id="88" name="T - PS2">
            <a:extLst>
              <a:ext uri="{FF2B5EF4-FFF2-40B4-BE49-F238E27FC236}">
                <a16:creationId xmlns:a16="http://schemas.microsoft.com/office/drawing/2014/main" id="{38797010-2F92-983F-01B9-6579719C42F4}"/>
              </a:ext>
            </a:extLst>
          </p:cNvPr>
          <p:cNvSpPr txBox="1"/>
          <p:nvPr/>
        </p:nvSpPr>
        <p:spPr>
          <a:xfrm>
            <a:off x="3474526" y="3158912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89" name="T - PS2">
            <a:extLst>
              <a:ext uri="{FF2B5EF4-FFF2-40B4-BE49-F238E27FC236}">
                <a16:creationId xmlns:a16="http://schemas.microsoft.com/office/drawing/2014/main" id="{3ABF1F2F-E5F0-3E42-513C-FCCCAFE52268}"/>
              </a:ext>
            </a:extLst>
          </p:cNvPr>
          <p:cNvSpPr txBox="1"/>
          <p:nvPr/>
        </p:nvSpPr>
        <p:spPr>
          <a:xfrm>
            <a:off x="2840229" y="3101774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90" name="T - PS2">
            <a:extLst>
              <a:ext uri="{FF2B5EF4-FFF2-40B4-BE49-F238E27FC236}">
                <a16:creationId xmlns:a16="http://schemas.microsoft.com/office/drawing/2014/main" id="{1AA46C32-9624-CCEE-90C4-D46199BEEA1A}"/>
              </a:ext>
            </a:extLst>
          </p:cNvPr>
          <p:cNvSpPr txBox="1"/>
          <p:nvPr/>
        </p:nvSpPr>
        <p:spPr>
          <a:xfrm>
            <a:off x="2392000" y="2999057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91" name="T - PS2">
            <a:extLst>
              <a:ext uri="{FF2B5EF4-FFF2-40B4-BE49-F238E27FC236}">
                <a16:creationId xmlns:a16="http://schemas.microsoft.com/office/drawing/2014/main" id="{49D0EC57-D2DF-019F-14AB-5F93F54D9B39}"/>
              </a:ext>
            </a:extLst>
          </p:cNvPr>
          <p:cNvSpPr txBox="1"/>
          <p:nvPr/>
        </p:nvSpPr>
        <p:spPr>
          <a:xfrm>
            <a:off x="418135" y="2991462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92" name="T - THUNDER TEXT">
            <a:extLst>
              <a:ext uri="{FF2B5EF4-FFF2-40B4-BE49-F238E27FC236}">
                <a16:creationId xmlns:a16="http://schemas.microsoft.com/office/drawing/2014/main" id="{B65719EF-7F4C-C41C-9260-7BA40737CCB9}"/>
              </a:ext>
            </a:extLst>
          </p:cNvPr>
          <p:cNvSpPr txBox="1"/>
          <p:nvPr/>
        </p:nvSpPr>
        <p:spPr>
          <a:xfrm>
            <a:off x="3925389" y="3440124"/>
            <a:ext cx="9880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BUMP = 8 YDS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CLOUD = FACE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734479E9-FEC7-F91D-5DDA-F49693CB5451}"/>
              </a:ext>
            </a:extLst>
          </p:cNvPr>
          <p:cNvGrpSpPr/>
          <p:nvPr/>
        </p:nvGrpSpPr>
        <p:grpSpPr>
          <a:xfrm>
            <a:off x="4725350" y="2354911"/>
            <a:ext cx="870698" cy="1247906"/>
            <a:chOff x="1674570" y="5486784"/>
            <a:chExt cx="870698" cy="1247906"/>
          </a:xfrm>
        </p:grpSpPr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C9A17099-9EFF-2558-4BC9-35D23504ED6E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DCED51E0-1196-E89F-76C1-5FBEC03C9448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DB951324-EAE2-E573-6181-41F65759CA0E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1B02637B-3383-B4F0-A2FA-76C0E6D47F0B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298A13DB-3100-257C-4234-80B5C1FCB658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001BE0B4-31FE-5F8E-668F-B58B2D319F92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6C74899B-90AE-4A09-982F-08E43F437BAA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125" name="T - CHECK OTB">
            <a:extLst>
              <a:ext uri="{FF2B5EF4-FFF2-40B4-BE49-F238E27FC236}">
                <a16:creationId xmlns:a16="http://schemas.microsoft.com/office/drawing/2014/main" id="{4CEA4527-5CE5-1CDF-7BA8-81C3C1AE0994}"/>
              </a:ext>
            </a:extLst>
          </p:cNvPr>
          <p:cNvSpPr txBox="1"/>
          <p:nvPr/>
        </p:nvSpPr>
        <p:spPr>
          <a:xfrm>
            <a:off x="5376672" y="3556526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0EDABBB3-6DD8-3A51-368F-4580BF24904B}"/>
              </a:ext>
            </a:extLst>
          </p:cNvPr>
          <p:cNvGrpSpPr/>
          <p:nvPr/>
        </p:nvGrpSpPr>
        <p:grpSpPr>
          <a:xfrm>
            <a:off x="3972473" y="1699689"/>
            <a:ext cx="275514" cy="1073150"/>
            <a:chOff x="224727" y="110346"/>
            <a:chExt cx="275514" cy="1073150"/>
          </a:xfrm>
        </p:grpSpPr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B0B4BA0D-8A87-AC41-5186-22D81CB25BB7}"/>
                </a:ext>
              </a:extLst>
            </p:cNvPr>
            <p:cNvSpPr txBox="1"/>
            <p:nvPr/>
          </p:nvSpPr>
          <p:spPr>
            <a:xfrm>
              <a:off x="412054" y="488969"/>
              <a:ext cx="881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id="{B43830ED-1011-7300-CB62-23184A99F33C}"/>
                </a:ext>
              </a:extLst>
            </p:cNvPr>
            <p:cNvGrpSpPr/>
            <p:nvPr/>
          </p:nvGrpSpPr>
          <p:grpSpPr>
            <a:xfrm>
              <a:off x="258034" y="110346"/>
              <a:ext cx="149570" cy="1073150"/>
              <a:chOff x="197299" y="145257"/>
              <a:chExt cx="149570" cy="1073150"/>
            </a:xfrm>
          </p:grpSpPr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id="{DF468B1D-D274-FE2B-CB1B-B42B3FA715DD}"/>
                  </a:ext>
                </a:extLst>
              </p:cNvPr>
              <p:cNvSpPr/>
              <p:nvPr/>
            </p:nvSpPr>
            <p:spPr>
              <a:xfrm>
                <a:off x="334169" y="704057"/>
                <a:ext cx="6350" cy="514350"/>
              </a:xfrm>
              <a:custGeom>
                <a:avLst/>
                <a:gdLst>
                  <a:gd name="connsiteX0" fmla="*/ 0 w 6350"/>
                  <a:gd name="connsiteY0" fmla="*/ 514350 h 514350"/>
                  <a:gd name="connsiteX1" fmla="*/ 6350 w 6350"/>
                  <a:gd name="connsiteY1" fmla="*/ 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14350">
                    <a:moveTo>
                      <a:pt x="0" y="514350"/>
                    </a:moveTo>
                    <a:cubicBezTo>
                      <a:pt x="2117" y="342900"/>
                      <a:pt x="4233" y="171450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id="{D070D9F3-A53F-31B9-8B7A-FB332ED9C345}"/>
                  </a:ext>
                </a:extLst>
              </p:cNvPr>
              <p:cNvSpPr/>
              <p:nvPr/>
            </p:nvSpPr>
            <p:spPr>
              <a:xfrm>
                <a:off x="340519" y="145257"/>
                <a:ext cx="6350" cy="546100"/>
              </a:xfrm>
              <a:custGeom>
                <a:avLst/>
                <a:gdLst>
                  <a:gd name="connsiteX0" fmla="*/ 0 w 6350"/>
                  <a:gd name="connsiteY0" fmla="*/ 546100 h 546100"/>
                  <a:gd name="connsiteX1" fmla="*/ 6350 w 6350"/>
                  <a:gd name="connsiteY1" fmla="*/ 0 h 546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46100">
                    <a:moveTo>
                      <a:pt x="0" y="546100"/>
                    </a:moveTo>
                    <a:cubicBezTo>
                      <a:pt x="2117" y="364067"/>
                      <a:pt x="4233" y="182033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id="{AE99F4B3-A951-92B7-8763-F81BD5177A4E}"/>
                  </a:ext>
                </a:extLst>
              </p:cNvPr>
              <p:cNvSpPr/>
              <p:nvPr/>
            </p:nvSpPr>
            <p:spPr>
              <a:xfrm>
                <a:off x="197299" y="488216"/>
                <a:ext cx="133350" cy="728663"/>
              </a:xfrm>
              <a:custGeom>
                <a:avLst/>
                <a:gdLst>
                  <a:gd name="connsiteX0" fmla="*/ 133350 w 133350"/>
                  <a:gd name="connsiteY0" fmla="*/ 728663 h 728663"/>
                  <a:gd name="connsiteX1" fmla="*/ 0 w 133350"/>
                  <a:gd name="connsiteY1" fmla="*/ 457200 h 728663"/>
                  <a:gd name="connsiteX2" fmla="*/ 9525 w 133350"/>
                  <a:gd name="connsiteY2" fmla="*/ 0 h 728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0" h="728663">
                    <a:moveTo>
                      <a:pt x="133350" y="728663"/>
                    </a:moveTo>
                    <a:lnTo>
                      <a:pt x="0" y="457200"/>
                    </a:lnTo>
                    <a:lnTo>
                      <a:pt x="9525" y="0"/>
                    </a:ln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13F55190-AAF3-F431-4645-FC07539A4E91}"/>
                </a:ext>
              </a:extLst>
            </p:cNvPr>
            <p:cNvSpPr txBox="1"/>
            <p:nvPr/>
          </p:nvSpPr>
          <p:spPr>
            <a:xfrm>
              <a:off x="224727" y="260617"/>
              <a:ext cx="8981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133" name="T - BS1">
            <a:extLst>
              <a:ext uri="{FF2B5EF4-FFF2-40B4-BE49-F238E27FC236}">
                <a16:creationId xmlns:a16="http://schemas.microsoft.com/office/drawing/2014/main" id="{BF9D3AB5-1827-6DC6-E5FA-759EE9034222}"/>
              </a:ext>
            </a:extLst>
          </p:cNvPr>
          <p:cNvSpPr txBox="1"/>
          <p:nvPr/>
        </p:nvSpPr>
        <p:spPr>
          <a:xfrm>
            <a:off x="3930169" y="292447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34" name="T - PS2">
            <a:extLst>
              <a:ext uri="{FF2B5EF4-FFF2-40B4-BE49-F238E27FC236}">
                <a16:creationId xmlns:a16="http://schemas.microsoft.com/office/drawing/2014/main" id="{97A46B3B-C81A-0D60-00F3-0D525B905C4D}"/>
              </a:ext>
            </a:extLst>
          </p:cNvPr>
          <p:cNvSpPr txBox="1"/>
          <p:nvPr/>
        </p:nvSpPr>
        <p:spPr>
          <a:xfrm>
            <a:off x="3888352" y="2991462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135" name="T - YES-NO">
            <a:extLst>
              <a:ext uri="{FF2B5EF4-FFF2-40B4-BE49-F238E27FC236}">
                <a16:creationId xmlns:a16="http://schemas.microsoft.com/office/drawing/2014/main" id="{C8025B8E-3725-744F-69B8-8BC43C8CD22B}"/>
              </a:ext>
            </a:extLst>
          </p:cNvPr>
          <p:cNvSpPr txBox="1"/>
          <p:nvPr/>
        </p:nvSpPr>
        <p:spPr>
          <a:xfrm>
            <a:off x="455376" y="1558647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136" name="T - YES-NO">
            <a:extLst>
              <a:ext uri="{FF2B5EF4-FFF2-40B4-BE49-F238E27FC236}">
                <a16:creationId xmlns:a16="http://schemas.microsoft.com/office/drawing/2014/main" id="{6DB95CF1-5C22-9066-050C-F08A88A98CBB}"/>
              </a:ext>
            </a:extLst>
          </p:cNvPr>
          <p:cNvSpPr txBox="1"/>
          <p:nvPr/>
        </p:nvSpPr>
        <p:spPr>
          <a:xfrm>
            <a:off x="3901073" y="1546484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137" name="STICK 2">
            <a:extLst>
              <a:ext uri="{FF2B5EF4-FFF2-40B4-BE49-F238E27FC236}">
                <a16:creationId xmlns:a16="http://schemas.microsoft.com/office/drawing/2014/main" id="{C856AB5F-6248-E45E-5734-EB38180262BD}"/>
              </a:ext>
            </a:extLst>
          </p:cNvPr>
          <p:cNvSpPr/>
          <p:nvPr/>
        </p:nvSpPr>
        <p:spPr>
          <a:xfrm>
            <a:off x="5987412" y="2206074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8" name="T - 6">
            <a:extLst>
              <a:ext uri="{FF2B5EF4-FFF2-40B4-BE49-F238E27FC236}">
                <a16:creationId xmlns:a16="http://schemas.microsoft.com/office/drawing/2014/main" id="{962C1944-9F89-9B1F-1AE5-AE3269715425}"/>
              </a:ext>
            </a:extLst>
          </p:cNvPr>
          <p:cNvSpPr txBox="1"/>
          <p:nvPr/>
        </p:nvSpPr>
        <p:spPr>
          <a:xfrm>
            <a:off x="5833298" y="2031580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39" name="T - PROG - 2">
            <a:extLst>
              <a:ext uri="{FF2B5EF4-FFF2-40B4-BE49-F238E27FC236}">
                <a16:creationId xmlns:a16="http://schemas.microsoft.com/office/drawing/2014/main" id="{96AA4DC0-934E-2912-ED36-5601AF4BEEC3}"/>
              </a:ext>
            </a:extLst>
          </p:cNvPr>
          <p:cNvSpPr txBox="1"/>
          <p:nvPr/>
        </p:nvSpPr>
        <p:spPr>
          <a:xfrm>
            <a:off x="6273413" y="197640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40" name="T - PS3">
            <a:extLst>
              <a:ext uri="{FF2B5EF4-FFF2-40B4-BE49-F238E27FC236}">
                <a16:creationId xmlns:a16="http://schemas.microsoft.com/office/drawing/2014/main" id="{57702B3E-C8F4-9144-702B-3E2180F373BE}"/>
              </a:ext>
            </a:extLst>
          </p:cNvPr>
          <p:cNvSpPr txBox="1"/>
          <p:nvPr/>
        </p:nvSpPr>
        <p:spPr>
          <a:xfrm>
            <a:off x="5749304" y="290998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41" name="T - PS2">
            <a:extLst>
              <a:ext uri="{FF2B5EF4-FFF2-40B4-BE49-F238E27FC236}">
                <a16:creationId xmlns:a16="http://schemas.microsoft.com/office/drawing/2014/main" id="{D47C4C1E-D44B-6147-B466-CF2B9A3E7B09}"/>
              </a:ext>
            </a:extLst>
          </p:cNvPr>
          <p:cNvSpPr txBox="1"/>
          <p:nvPr/>
        </p:nvSpPr>
        <p:spPr>
          <a:xfrm>
            <a:off x="5757348" y="2993961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43" name="T - 5">
            <a:extLst>
              <a:ext uri="{FF2B5EF4-FFF2-40B4-BE49-F238E27FC236}">
                <a16:creationId xmlns:a16="http://schemas.microsoft.com/office/drawing/2014/main" id="{302FB85B-A4CB-00EB-8F4A-F5925A2B7AC1}"/>
              </a:ext>
            </a:extLst>
          </p:cNvPr>
          <p:cNvSpPr txBox="1"/>
          <p:nvPr/>
        </p:nvSpPr>
        <p:spPr>
          <a:xfrm>
            <a:off x="6420111" y="2198141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44" name="T - PROG - 1">
            <a:extLst>
              <a:ext uri="{FF2B5EF4-FFF2-40B4-BE49-F238E27FC236}">
                <a16:creationId xmlns:a16="http://schemas.microsoft.com/office/drawing/2014/main" id="{9FFBD583-A76A-33DB-EC80-C83E07DF0C66}"/>
              </a:ext>
            </a:extLst>
          </p:cNvPr>
          <p:cNvSpPr txBox="1"/>
          <p:nvPr/>
        </p:nvSpPr>
        <p:spPr>
          <a:xfrm>
            <a:off x="6850402" y="213133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45" name="T - PS2">
            <a:extLst>
              <a:ext uri="{FF2B5EF4-FFF2-40B4-BE49-F238E27FC236}">
                <a16:creationId xmlns:a16="http://schemas.microsoft.com/office/drawing/2014/main" id="{E99A881F-10D3-91CD-4A28-1496A02CB39E}"/>
              </a:ext>
            </a:extLst>
          </p:cNvPr>
          <p:cNvSpPr txBox="1"/>
          <p:nvPr/>
        </p:nvSpPr>
        <p:spPr>
          <a:xfrm>
            <a:off x="6329332" y="3111118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46" name="T - PS2">
            <a:extLst>
              <a:ext uri="{FF2B5EF4-FFF2-40B4-BE49-F238E27FC236}">
                <a16:creationId xmlns:a16="http://schemas.microsoft.com/office/drawing/2014/main" id="{7754044C-FA23-DF33-867D-82869BD4C9AF}"/>
              </a:ext>
            </a:extLst>
          </p:cNvPr>
          <p:cNvSpPr txBox="1"/>
          <p:nvPr/>
        </p:nvSpPr>
        <p:spPr>
          <a:xfrm>
            <a:off x="6335249" y="3175852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47" name="T - PS2">
            <a:extLst>
              <a:ext uri="{FF2B5EF4-FFF2-40B4-BE49-F238E27FC236}">
                <a16:creationId xmlns:a16="http://schemas.microsoft.com/office/drawing/2014/main" id="{93046FDE-897A-B581-2D61-C8215A96234B}"/>
              </a:ext>
            </a:extLst>
          </p:cNvPr>
          <p:cNvSpPr txBox="1"/>
          <p:nvPr/>
        </p:nvSpPr>
        <p:spPr>
          <a:xfrm>
            <a:off x="6940496" y="3162858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149" name="T - PS1">
            <a:extLst>
              <a:ext uri="{FF2B5EF4-FFF2-40B4-BE49-F238E27FC236}">
                <a16:creationId xmlns:a16="http://schemas.microsoft.com/office/drawing/2014/main" id="{71281FCA-9E79-3EAB-6850-A6FFD902A6F1}"/>
              </a:ext>
            </a:extLst>
          </p:cNvPr>
          <p:cNvSpPr txBox="1"/>
          <p:nvPr/>
        </p:nvSpPr>
        <p:spPr>
          <a:xfrm>
            <a:off x="6874938" y="3091621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50" name="MOR">
            <a:extLst>
              <a:ext uri="{FF2B5EF4-FFF2-40B4-BE49-F238E27FC236}">
                <a16:creationId xmlns:a16="http://schemas.microsoft.com/office/drawing/2014/main" id="{57F58644-61C7-7622-5403-8B142AC4ED7B}"/>
              </a:ext>
            </a:extLst>
          </p:cNvPr>
          <p:cNvSpPr/>
          <p:nvPr/>
        </p:nvSpPr>
        <p:spPr>
          <a:xfrm>
            <a:off x="7103189" y="1369902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1" name="T- ALERT">
            <a:extLst>
              <a:ext uri="{FF2B5EF4-FFF2-40B4-BE49-F238E27FC236}">
                <a16:creationId xmlns:a16="http://schemas.microsoft.com/office/drawing/2014/main" id="{C16F35A3-B22A-6CAE-605C-A0258B334334}"/>
              </a:ext>
            </a:extLst>
          </p:cNvPr>
          <p:cNvSpPr txBox="1"/>
          <p:nvPr/>
        </p:nvSpPr>
        <p:spPr>
          <a:xfrm>
            <a:off x="6836423" y="1203778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152" name="IN/OUT 5 YD">
            <a:extLst>
              <a:ext uri="{FF2B5EF4-FFF2-40B4-BE49-F238E27FC236}">
                <a16:creationId xmlns:a16="http://schemas.microsoft.com/office/drawing/2014/main" id="{40D70423-4EB5-9ECE-009F-DCEDCE5CD530}"/>
              </a:ext>
            </a:extLst>
          </p:cNvPr>
          <p:cNvSpPr/>
          <p:nvPr/>
        </p:nvSpPr>
        <p:spPr>
          <a:xfrm>
            <a:off x="3161242" y="5278129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C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C410011A-B67F-CB3E-0B25-365D2928FC55}"/>
              </a:ext>
            </a:extLst>
          </p:cNvPr>
          <p:cNvSpPr/>
          <p:nvPr/>
        </p:nvSpPr>
        <p:spPr>
          <a:xfrm>
            <a:off x="1716675" y="5715022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DBA90918-C5CB-6654-1A77-A9D845A13828}"/>
              </a:ext>
            </a:extLst>
          </p:cNvPr>
          <p:cNvSpPr/>
          <p:nvPr/>
        </p:nvSpPr>
        <p:spPr>
          <a:xfrm>
            <a:off x="1918097" y="571502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7F33F5BE-0DB1-9BA3-6C0F-897347376BC2}"/>
              </a:ext>
            </a:extLst>
          </p:cNvPr>
          <p:cNvSpPr/>
          <p:nvPr/>
        </p:nvSpPr>
        <p:spPr>
          <a:xfrm>
            <a:off x="2119519" y="571502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8A1BCDE9-AF37-1D3E-965A-5B7D894E61A0}"/>
              </a:ext>
            </a:extLst>
          </p:cNvPr>
          <p:cNvSpPr/>
          <p:nvPr/>
        </p:nvSpPr>
        <p:spPr>
          <a:xfrm>
            <a:off x="1515253" y="571502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4611B78A-5CED-582D-DB80-D217025C9C34}"/>
              </a:ext>
            </a:extLst>
          </p:cNvPr>
          <p:cNvSpPr/>
          <p:nvPr/>
        </p:nvSpPr>
        <p:spPr>
          <a:xfrm>
            <a:off x="1313831" y="571502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2791764A-C7D4-B7BD-BC40-719EAB03972A}"/>
              </a:ext>
            </a:extLst>
          </p:cNvPr>
          <p:cNvSpPr/>
          <p:nvPr/>
        </p:nvSpPr>
        <p:spPr>
          <a:xfrm>
            <a:off x="1717437" y="588774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09C431C4-80FE-CD3D-F3E0-AA99B78C2EC9}"/>
              </a:ext>
            </a:extLst>
          </p:cNvPr>
          <p:cNvSpPr/>
          <p:nvPr/>
        </p:nvSpPr>
        <p:spPr>
          <a:xfrm>
            <a:off x="2610501" y="5715022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7216985-5FA2-25A4-31DD-F839BED78DA1}"/>
              </a:ext>
            </a:extLst>
          </p:cNvPr>
          <p:cNvSpPr/>
          <p:nvPr/>
        </p:nvSpPr>
        <p:spPr>
          <a:xfrm>
            <a:off x="3076306" y="5908562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6B78C21D-D48F-A8A3-F77A-79FB0BB0B966}"/>
              </a:ext>
            </a:extLst>
          </p:cNvPr>
          <p:cNvSpPr/>
          <p:nvPr/>
        </p:nvSpPr>
        <p:spPr>
          <a:xfrm>
            <a:off x="1719469" y="6541538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10711DC3-1925-561E-37D8-FFC617FEEA54}"/>
              </a:ext>
            </a:extLst>
          </p:cNvPr>
          <p:cNvSpPr/>
          <p:nvPr/>
        </p:nvSpPr>
        <p:spPr>
          <a:xfrm>
            <a:off x="3553349" y="5897902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F7FA7F89-DD72-E1CD-1B2E-8CF0804797DE}"/>
              </a:ext>
            </a:extLst>
          </p:cNvPr>
          <p:cNvSpPr/>
          <p:nvPr/>
        </p:nvSpPr>
        <p:spPr>
          <a:xfrm>
            <a:off x="587137" y="5715022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D53BA82-5D16-8566-A64C-6911333FBFA9}"/>
              </a:ext>
            </a:extLst>
          </p:cNvPr>
          <p:cNvSpPr txBox="1"/>
          <p:nvPr/>
        </p:nvSpPr>
        <p:spPr>
          <a:xfrm>
            <a:off x="402733" y="3876221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TRIO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DISK</a:t>
            </a:r>
          </a:p>
        </p:txBody>
      </p:sp>
      <p:sp>
        <p:nvSpPr>
          <p:cNvPr id="165" name="T - THUNDER TEXT">
            <a:extLst>
              <a:ext uri="{FF2B5EF4-FFF2-40B4-BE49-F238E27FC236}">
                <a16:creationId xmlns:a16="http://schemas.microsoft.com/office/drawing/2014/main" id="{054D7D58-5946-47C4-ABC1-EEF2BED8F8F2}"/>
              </a:ext>
            </a:extLst>
          </p:cNvPr>
          <p:cNvSpPr txBox="1"/>
          <p:nvPr/>
        </p:nvSpPr>
        <p:spPr>
          <a:xfrm>
            <a:off x="456886" y="6370401"/>
            <a:ext cx="9880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BUMP = 8 YDS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CLOUD = FACE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58456083-5A48-7BB9-FE7A-EF7E2BEF4104}"/>
              </a:ext>
            </a:extLst>
          </p:cNvPr>
          <p:cNvGrpSpPr/>
          <p:nvPr/>
        </p:nvGrpSpPr>
        <p:grpSpPr>
          <a:xfrm>
            <a:off x="1146357" y="5285188"/>
            <a:ext cx="870698" cy="1247906"/>
            <a:chOff x="1674570" y="5486784"/>
            <a:chExt cx="870698" cy="1247906"/>
          </a:xfrm>
        </p:grpSpPr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8C4F111D-F5AD-E1BA-FE15-31272FF82DEB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CB7C8680-8C40-C0DC-1CBB-EDBE4513ADBD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FF618AD4-708D-72BE-1610-A33C0EF5EE6E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0FB4696A-945C-1BED-279B-EE3C1B6E954F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060ECE0A-80E7-0C39-AD23-16076AC91E39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0CC57A23-7DB4-CB6D-6522-85501C4390DA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E8BC6E24-F40C-F969-3389-927ED3F89D4C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174" name="T - CHECK OTB">
            <a:extLst>
              <a:ext uri="{FF2B5EF4-FFF2-40B4-BE49-F238E27FC236}">
                <a16:creationId xmlns:a16="http://schemas.microsoft.com/office/drawing/2014/main" id="{62745236-8BB8-9D64-DBC3-58A274D7D391}"/>
              </a:ext>
            </a:extLst>
          </p:cNvPr>
          <p:cNvSpPr txBox="1"/>
          <p:nvPr/>
        </p:nvSpPr>
        <p:spPr>
          <a:xfrm>
            <a:off x="1797679" y="6486803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grpSp>
        <p:nvGrpSpPr>
          <p:cNvPr id="175" name="Group 174">
            <a:extLst>
              <a:ext uri="{FF2B5EF4-FFF2-40B4-BE49-F238E27FC236}">
                <a16:creationId xmlns:a16="http://schemas.microsoft.com/office/drawing/2014/main" id="{CC9C343B-2B21-1CA3-D77D-023552E345CE}"/>
              </a:ext>
            </a:extLst>
          </p:cNvPr>
          <p:cNvGrpSpPr/>
          <p:nvPr/>
        </p:nvGrpSpPr>
        <p:grpSpPr>
          <a:xfrm>
            <a:off x="503970" y="4629966"/>
            <a:ext cx="275514" cy="1073150"/>
            <a:chOff x="224727" y="110346"/>
            <a:chExt cx="275514" cy="1073150"/>
          </a:xfrm>
        </p:grpSpPr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D3C86B37-93D9-85A4-0D58-8DE7959C278B}"/>
                </a:ext>
              </a:extLst>
            </p:cNvPr>
            <p:cNvSpPr txBox="1"/>
            <p:nvPr/>
          </p:nvSpPr>
          <p:spPr>
            <a:xfrm>
              <a:off x="412054" y="488969"/>
              <a:ext cx="881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grpSp>
          <p:nvGrpSpPr>
            <p:cNvPr id="177" name="Group 176">
              <a:extLst>
                <a:ext uri="{FF2B5EF4-FFF2-40B4-BE49-F238E27FC236}">
                  <a16:creationId xmlns:a16="http://schemas.microsoft.com/office/drawing/2014/main" id="{29FA1503-40E5-70F4-4EAD-AA1832E66881}"/>
                </a:ext>
              </a:extLst>
            </p:cNvPr>
            <p:cNvGrpSpPr/>
            <p:nvPr/>
          </p:nvGrpSpPr>
          <p:grpSpPr>
            <a:xfrm>
              <a:off x="258034" y="110346"/>
              <a:ext cx="149570" cy="1073150"/>
              <a:chOff x="197299" y="145257"/>
              <a:chExt cx="149570" cy="1073150"/>
            </a:xfrm>
          </p:grpSpPr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09330FAE-F243-68CB-FB50-9BAF718D8537}"/>
                  </a:ext>
                </a:extLst>
              </p:cNvPr>
              <p:cNvSpPr/>
              <p:nvPr/>
            </p:nvSpPr>
            <p:spPr>
              <a:xfrm>
                <a:off x="334169" y="704057"/>
                <a:ext cx="6350" cy="514350"/>
              </a:xfrm>
              <a:custGeom>
                <a:avLst/>
                <a:gdLst>
                  <a:gd name="connsiteX0" fmla="*/ 0 w 6350"/>
                  <a:gd name="connsiteY0" fmla="*/ 514350 h 514350"/>
                  <a:gd name="connsiteX1" fmla="*/ 6350 w 6350"/>
                  <a:gd name="connsiteY1" fmla="*/ 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14350">
                    <a:moveTo>
                      <a:pt x="0" y="514350"/>
                    </a:moveTo>
                    <a:cubicBezTo>
                      <a:pt x="2117" y="342900"/>
                      <a:pt x="4233" y="171450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0" name="Freeform: Shape 179">
                <a:extLst>
                  <a:ext uri="{FF2B5EF4-FFF2-40B4-BE49-F238E27FC236}">
                    <a16:creationId xmlns:a16="http://schemas.microsoft.com/office/drawing/2014/main" id="{DDFD9E39-D745-5DF6-5781-A63001DD2714}"/>
                  </a:ext>
                </a:extLst>
              </p:cNvPr>
              <p:cNvSpPr/>
              <p:nvPr/>
            </p:nvSpPr>
            <p:spPr>
              <a:xfrm>
                <a:off x="340519" y="145257"/>
                <a:ext cx="6350" cy="546100"/>
              </a:xfrm>
              <a:custGeom>
                <a:avLst/>
                <a:gdLst>
                  <a:gd name="connsiteX0" fmla="*/ 0 w 6350"/>
                  <a:gd name="connsiteY0" fmla="*/ 546100 h 546100"/>
                  <a:gd name="connsiteX1" fmla="*/ 6350 w 6350"/>
                  <a:gd name="connsiteY1" fmla="*/ 0 h 546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46100">
                    <a:moveTo>
                      <a:pt x="0" y="546100"/>
                    </a:moveTo>
                    <a:cubicBezTo>
                      <a:pt x="2117" y="364067"/>
                      <a:pt x="4233" y="182033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81" name="Freeform: Shape 180">
                <a:extLst>
                  <a:ext uri="{FF2B5EF4-FFF2-40B4-BE49-F238E27FC236}">
                    <a16:creationId xmlns:a16="http://schemas.microsoft.com/office/drawing/2014/main" id="{466878CB-D442-7FEA-E5A8-306E24057CDF}"/>
                  </a:ext>
                </a:extLst>
              </p:cNvPr>
              <p:cNvSpPr/>
              <p:nvPr/>
            </p:nvSpPr>
            <p:spPr>
              <a:xfrm>
                <a:off x="197299" y="488216"/>
                <a:ext cx="133350" cy="728663"/>
              </a:xfrm>
              <a:custGeom>
                <a:avLst/>
                <a:gdLst>
                  <a:gd name="connsiteX0" fmla="*/ 133350 w 133350"/>
                  <a:gd name="connsiteY0" fmla="*/ 728663 h 728663"/>
                  <a:gd name="connsiteX1" fmla="*/ 0 w 133350"/>
                  <a:gd name="connsiteY1" fmla="*/ 457200 h 728663"/>
                  <a:gd name="connsiteX2" fmla="*/ 9525 w 133350"/>
                  <a:gd name="connsiteY2" fmla="*/ 0 h 728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0" h="728663">
                    <a:moveTo>
                      <a:pt x="133350" y="728663"/>
                    </a:moveTo>
                    <a:lnTo>
                      <a:pt x="0" y="457200"/>
                    </a:lnTo>
                    <a:lnTo>
                      <a:pt x="9525" y="0"/>
                    </a:ln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id="{E93F5EFD-6C8E-695C-2134-DBFC6D17848B}"/>
                </a:ext>
              </a:extLst>
            </p:cNvPr>
            <p:cNvSpPr txBox="1"/>
            <p:nvPr/>
          </p:nvSpPr>
          <p:spPr>
            <a:xfrm>
              <a:off x="224727" y="260617"/>
              <a:ext cx="8981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182" name="T - BS1">
            <a:extLst>
              <a:ext uri="{FF2B5EF4-FFF2-40B4-BE49-F238E27FC236}">
                <a16:creationId xmlns:a16="http://schemas.microsoft.com/office/drawing/2014/main" id="{567A71CC-DAE3-E471-632B-FB803D6D8E6C}"/>
              </a:ext>
            </a:extLst>
          </p:cNvPr>
          <p:cNvSpPr txBox="1"/>
          <p:nvPr/>
        </p:nvSpPr>
        <p:spPr>
          <a:xfrm>
            <a:off x="461666" y="585474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83" name="T - PS2">
            <a:extLst>
              <a:ext uri="{FF2B5EF4-FFF2-40B4-BE49-F238E27FC236}">
                <a16:creationId xmlns:a16="http://schemas.microsoft.com/office/drawing/2014/main" id="{8B98A260-174B-B4A1-CA0D-8C89DE584FA8}"/>
              </a:ext>
            </a:extLst>
          </p:cNvPr>
          <p:cNvSpPr txBox="1"/>
          <p:nvPr/>
        </p:nvSpPr>
        <p:spPr>
          <a:xfrm>
            <a:off x="419849" y="5921739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184" name="T - YES-NO">
            <a:extLst>
              <a:ext uri="{FF2B5EF4-FFF2-40B4-BE49-F238E27FC236}">
                <a16:creationId xmlns:a16="http://schemas.microsoft.com/office/drawing/2014/main" id="{AC7A1AB7-5100-24BF-8F30-7F14151E67A9}"/>
              </a:ext>
            </a:extLst>
          </p:cNvPr>
          <p:cNvSpPr txBox="1"/>
          <p:nvPr/>
        </p:nvSpPr>
        <p:spPr>
          <a:xfrm>
            <a:off x="432570" y="4476761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185" name="STICK 2">
            <a:extLst>
              <a:ext uri="{FF2B5EF4-FFF2-40B4-BE49-F238E27FC236}">
                <a16:creationId xmlns:a16="http://schemas.microsoft.com/office/drawing/2014/main" id="{23DB056B-072B-93CB-D6F0-B50D23E3A6F5}"/>
              </a:ext>
            </a:extLst>
          </p:cNvPr>
          <p:cNvSpPr/>
          <p:nvPr/>
        </p:nvSpPr>
        <p:spPr>
          <a:xfrm>
            <a:off x="2697979" y="5136351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6" name="T - 6">
            <a:extLst>
              <a:ext uri="{FF2B5EF4-FFF2-40B4-BE49-F238E27FC236}">
                <a16:creationId xmlns:a16="http://schemas.microsoft.com/office/drawing/2014/main" id="{D39678A1-A762-4460-4FCA-BABB8267A639}"/>
              </a:ext>
            </a:extLst>
          </p:cNvPr>
          <p:cNvSpPr txBox="1"/>
          <p:nvPr/>
        </p:nvSpPr>
        <p:spPr>
          <a:xfrm>
            <a:off x="2543865" y="496185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87" name="T - PROG - 2">
            <a:extLst>
              <a:ext uri="{FF2B5EF4-FFF2-40B4-BE49-F238E27FC236}">
                <a16:creationId xmlns:a16="http://schemas.microsoft.com/office/drawing/2014/main" id="{3E2FEC04-EEC3-AB53-C8C0-CD4FF02965E1}"/>
              </a:ext>
            </a:extLst>
          </p:cNvPr>
          <p:cNvSpPr txBox="1"/>
          <p:nvPr/>
        </p:nvSpPr>
        <p:spPr>
          <a:xfrm>
            <a:off x="2983980" y="490667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88" name="T - PS3">
            <a:extLst>
              <a:ext uri="{FF2B5EF4-FFF2-40B4-BE49-F238E27FC236}">
                <a16:creationId xmlns:a16="http://schemas.microsoft.com/office/drawing/2014/main" id="{03084EA6-2788-1DC0-5CF5-7B808CD4B85B}"/>
              </a:ext>
            </a:extLst>
          </p:cNvPr>
          <p:cNvSpPr txBox="1"/>
          <p:nvPr/>
        </p:nvSpPr>
        <p:spPr>
          <a:xfrm>
            <a:off x="2459871" y="584025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89" name="T - PS2">
            <a:extLst>
              <a:ext uri="{FF2B5EF4-FFF2-40B4-BE49-F238E27FC236}">
                <a16:creationId xmlns:a16="http://schemas.microsoft.com/office/drawing/2014/main" id="{E0F3D73D-04CD-69C5-BC90-92D7B4046EED}"/>
              </a:ext>
            </a:extLst>
          </p:cNvPr>
          <p:cNvSpPr txBox="1"/>
          <p:nvPr/>
        </p:nvSpPr>
        <p:spPr>
          <a:xfrm>
            <a:off x="2467915" y="5924238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90" name="T - 5">
            <a:extLst>
              <a:ext uri="{FF2B5EF4-FFF2-40B4-BE49-F238E27FC236}">
                <a16:creationId xmlns:a16="http://schemas.microsoft.com/office/drawing/2014/main" id="{EA8680B0-988A-56F5-83C0-A2D469436E43}"/>
              </a:ext>
            </a:extLst>
          </p:cNvPr>
          <p:cNvSpPr txBox="1"/>
          <p:nvPr/>
        </p:nvSpPr>
        <p:spPr>
          <a:xfrm>
            <a:off x="3018918" y="512841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91" name="T - PROG - 1">
            <a:extLst>
              <a:ext uri="{FF2B5EF4-FFF2-40B4-BE49-F238E27FC236}">
                <a16:creationId xmlns:a16="http://schemas.microsoft.com/office/drawing/2014/main" id="{E7200B99-FA45-635D-8FC1-336DD7776DA4}"/>
              </a:ext>
            </a:extLst>
          </p:cNvPr>
          <p:cNvSpPr txBox="1"/>
          <p:nvPr/>
        </p:nvSpPr>
        <p:spPr>
          <a:xfrm>
            <a:off x="3449209" y="506160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92" name="T - PS2">
            <a:extLst>
              <a:ext uri="{FF2B5EF4-FFF2-40B4-BE49-F238E27FC236}">
                <a16:creationId xmlns:a16="http://schemas.microsoft.com/office/drawing/2014/main" id="{1787F3B5-3B54-DCA5-AE4A-4F59099C2F34}"/>
              </a:ext>
            </a:extLst>
          </p:cNvPr>
          <p:cNvSpPr txBox="1"/>
          <p:nvPr/>
        </p:nvSpPr>
        <p:spPr>
          <a:xfrm>
            <a:off x="2923059" y="6041395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93" name="T - PS2">
            <a:extLst>
              <a:ext uri="{FF2B5EF4-FFF2-40B4-BE49-F238E27FC236}">
                <a16:creationId xmlns:a16="http://schemas.microsoft.com/office/drawing/2014/main" id="{D1168461-0417-AE7F-9346-39D2C03B69C3}"/>
              </a:ext>
            </a:extLst>
          </p:cNvPr>
          <p:cNvSpPr txBox="1"/>
          <p:nvPr/>
        </p:nvSpPr>
        <p:spPr>
          <a:xfrm>
            <a:off x="2908656" y="6106129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94" name="T - PS2">
            <a:extLst>
              <a:ext uri="{FF2B5EF4-FFF2-40B4-BE49-F238E27FC236}">
                <a16:creationId xmlns:a16="http://schemas.microsoft.com/office/drawing/2014/main" id="{98E42D39-8F9D-4E80-EE7B-F80A5E5D360C}"/>
              </a:ext>
            </a:extLst>
          </p:cNvPr>
          <p:cNvSpPr txBox="1"/>
          <p:nvPr/>
        </p:nvSpPr>
        <p:spPr>
          <a:xfrm>
            <a:off x="3471993" y="6093135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195" name="T - PS1">
            <a:extLst>
              <a:ext uri="{FF2B5EF4-FFF2-40B4-BE49-F238E27FC236}">
                <a16:creationId xmlns:a16="http://schemas.microsoft.com/office/drawing/2014/main" id="{CB1B65B6-0A47-5036-A297-449B8F1822C7}"/>
              </a:ext>
            </a:extLst>
          </p:cNvPr>
          <p:cNvSpPr txBox="1"/>
          <p:nvPr/>
        </p:nvSpPr>
        <p:spPr>
          <a:xfrm>
            <a:off x="3406435" y="6021898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96" name="MOR">
            <a:extLst>
              <a:ext uri="{FF2B5EF4-FFF2-40B4-BE49-F238E27FC236}">
                <a16:creationId xmlns:a16="http://schemas.microsoft.com/office/drawing/2014/main" id="{596E904C-3B4A-2547-88D9-89C0F9DD6DAE}"/>
              </a:ext>
            </a:extLst>
          </p:cNvPr>
          <p:cNvSpPr/>
          <p:nvPr/>
        </p:nvSpPr>
        <p:spPr>
          <a:xfrm>
            <a:off x="3634686" y="4300179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7" name="T- ALERT">
            <a:extLst>
              <a:ext uri="{FF2B5EF4-FFF2-40B4-BE49-F238E27FC236}">
                <a16:creationId xmlns:a16="http://schemas.microsoft.com/office/drawing/2014/main" id="{70E657BE-5076-E79E-CDC7-B73ED1416997}"/>
              </a:ext>
            </a:extLst>
          </p:cNvPr>
          <p:cNvSpPr txBox="1"/>
          <p:nvPr/>
        </p:nvSpPr>
        <p:spPr>
          <a:xfrm>
            <a:off x="3367920" y="4134055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198" name="IN/OUT 5 YD">
            <a:extLst>
              <a:ext uri="{FF2B5EF4-FFF2-40B4-BE49-F238E27FC236}">
                <a16:creationId xmlns:a16="http://schemas.microsoft.com/office/drawing/2014/main" id="{B5CBE1EB-6512-E868-8DA5-70963017F2F3}"/>
              </a:ext>
            </a:extLst>
          </p:cNvPr>
          <p:cNvSpPr/>
          <p:nvPr/>
        </p:nvSpPr>
        <p:spPr>
          <a:xfrm>
            <a:off x="6577712" y="5282154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C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7630D752-D206-D7A5-E9CE-27168603D59C}"/>
              </a:ext>
            </a:extLst>
          </p:cNvPr>
          <p:cNvSpPr/>
          <p:nvPr/>
        </p:nvSpPr>
        <p:spPr>
          <a:xfrm>
            <a:off x="5310945" y="5719047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2DD3B480-DFEF-D1A6-4B59-8E2DF146EB7E}"/>
              </a:ext>
            </a:extLst>
          </p:cNvPr>
          <p:cNvSpPr/>
          <p:nvPr/>
        </p:nvSpPr>
        <p:spPr>
          <a:xfrm>
            <a:off x="5512367" y="571904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7F9A520F-9EDC-A1FD-4775-B9C54764ED92}"/>
              </a:ext>
            </a:extLst>
          </p:cNvPr>
          <p:cNvSpPr/>
          <p:nvPr/>
        </p:nvSpPr>
        <p:spPr>
          <a:xfrm>
            <a:off x="5713789" y="571904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B9518738-BA0B-B78C-E34D-16CD72098065}"/>
              </a:ext>
            </a:extLst>
          </p:cNvPr>
          <p:cNvSpPr/>
          <p:nvPr/>
        </p:nvSpPr>
        <p:spPr>
          <a:xfrm>
            <a:off x="5109523" y="571904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35620B2F-33A3-5988-2C34-872ADB9CACA7}"/>
              </a:ext>
            </a:extLst>
          </p:cNvPr>
          <p:cNvSpPr/>
          <p:nvPr/>
        </p:nvSpPr>
        <p:spPr>
          <a:xfrm>
            <a:off x="4908101" y="571904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2295CBD0-B7BA-100C-2B1E-4617B3C2DC4B}"/>
              </a:ext>
            </a:extLst>
          </p:cNvPr>
          <p:cNvSpPr/>
          <p:nvPr/>
        </p:nvSpPr>
        <p:spPr>
          <a:xfrm>
            <a:off x="5313194" y="620164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9F77B0AE-31A6-13C5-6AB3-DAB2B25692EB}"/>
              </a:ext>
            </a:extLst>
          </p:cNvPr>
          <p:cNvSpPr/>
          <p:nvPr/>
        </p:nvSpPr>
        <p:spPr>
          <a:xfrm>
            <a:off x="5915211" y="5719047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9CEE7439-1E1A-A733-49C4-BF5472709F87}"/>
              </a:ext>
            </a:extLst>
          </p:cNvPr>
          <p:cNvSpPr/>
          <p:nvPr/>
        </p:nvSpPr>
        <p:spPr>
          <a:xfrm>
            <a:off x="6492776" y="5912587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240176BA-987D-CBBF-66F9-736A8BB87371}"/>
              </a:ext>
            </a:extLst>
          </p:cNvPr>
          <p:cNvSpPr/>
          <p:nvPr/>
        </p:nvSpPr>
        <p:spPr>
          <a:xfrm>
            <a:off x="4011565" y="5890410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2F76FC88-FF35-F046-58C9-56B54B3DE9E5}"/>
              </a:ext>
            </a:extLst>
          </p:cNvPr>
          <p:cNvSpPr/>
          <p:nvPr/>
        </p:nvSpPr>
        <p:spPr>
          <a:xfrm>
            <a:off x="7037129" y="5901927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0EF8A58-1E9F-0DE9-CEBD-30345DE4341A}"/>
              </a:ext>
            </a:extLst>
          </p:cNvPr>
          <p:cNvSpPr txBox="1"/>
          <p:nvPr/>
        </p:nvSpPr>
        <p:spPr>
          <a:xfrm>
            <a:off x="3886513" y="3880246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1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GONE DISK</a:t>
            </a:r>
          </a:p>
        </p:txBody>
      </p:sp>
      <p:sp>
        <p:nvSpPr>
          <p:cNvPr id="211" name="T - THUNDER TEXT">
            <a:extLst>
              <a:ext uri="{FF2B5EF4-FFF2-40B4-BE49-F238E27FC236}">
                <a16:creationId xmlns:a16="http://schemas.microsoft.com/office/drawing/2014/main" id="{78A8C607-F5AA-9AB6-1A74-DCDEDCC11DC0}"/>
              </a:ext>
            </a:extLst>
          </p:cNvPr>
          <p:cNvSpPr txBox="1"/>
          <p:nvPr/>
        </p:nvSpPr>
        <p:spPr>
          <a:xfrm>
            <a:off x="3940666" y="6374426"/>
            <a:ext cx="98805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BUMP = 8 YDS</a:t>
            </a:r>
          </a:p>
          <a:p>
            <a:pPr algn="ctr"/>
            <a:r>
              <a:rPr lang="en-US" sz="600" dirty="0">
                <a:latin typeface="Courier New" panose="02070309020205020404" pitchFamily="49" charset="0"/>
                <a:cs typeface="Courier New" panose="02070309020205020404" pitchFamily="49" charset="0"/>
              </a:rPr>
              <a:t>VS CLOUD = FACE</a:t>
            </a:r>
          </a:p>
        </p:txBody>
      </p:sp>
      <p:sp>
        <p:nvSpPr>
          <p:cNvPr id="213" name="Freeform: Shape 212">
            <a:extLst>
              <a:ext uri="{FF2B5EF4-FFF2-40B4-BE49-F238E27FC236}">
                <a16:creationId xmlns:a16="http://schemas.microsoft.com/office/drawing/2014/main" id="{C65A5511-0BEE-FF80-256E-003C2636B93D}"/>
              </a:ext>
            </a:extLst>
          </p:cNvPr>
          <p:cNvSpPr/>
          <p:nvPr/>
        </p:nvSpPr>
        <p:spPr>
          <a:xfrm>
            <a:off x="5090966" y="5195533"/>
            <a:ext cx="316123" cy="45719"/>
          </a:xfrm>
          <a:custGeom>
            <a:avLst/>
            <a:gdLst>
              <a:gd name="connsiteX0" fmla="*/ 196850 w 196850"/>
              <a:gd name="connsiteY0" fmla="*/ 0 h 0"/>
              <a:gd name="connsiteX1" fmla="*/ 0 w 1968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6850">
                <a:moveTo>
                  <a:pt x="19685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5" name="Freeform: Shape 214">
            <a:extLst>
              <a:ext uri="{FF2B5EF4-FFF2-40B4-BE49-F238E27FC236}">
                <a16:creationId xmlns:a16="http://schemas.microsoft.com/office/drawing/2014/main" id="{C48D39A6-F537-C609-0B5C-4193F2ACDF19}"/>
              </a:ext>
            </a:extLst>
          </p:cNvPr>
          <p:cNvSpPr/>
          <p:nvPr/>
        </p:nvSpPr>
        <p:spPr>
          <a:xfrm>
            <a:off x="4516512" y="5199233"/>
            <a:ext cx="900790" cy="519814"/>
          </a:xfrm>
          <a:custGeom>
            <a:avLst/>
            <a:gdLst>
              <a:gd name="connsiteX0" fmla="*/ 0 w 269875"/>
              <a:gd name="connsiteY0" fmla="*/ 730250 h 730250"/>
              <a:gd name="connsiteX1" fmla="*/ 269875 w 269875"/>
              <a:gd name="connsiteY1" fmla="*/ 0 h 73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9875" h="730250">
                <a:moveTo>
                  <a:pt x="0" y="730250"/>
                </a:moveTo>
                <a:lnTo>
                  <a:pt x="269875" y="0"/>
                </a:lnTo>
              </a:path>
            </a:pathLst>
          </a:custGeom>
          <a:noFill/>
          <a:ln w="19050" cap="rnd">
            <a:solidFill>
              <a:srgbClr val="00B0F0"/>
            </a:solidFill>
            <a:prstDash val="solid"/>
            <a:round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497AACC-6BD9-5896-C9C0-0428B07332E2}"/>
              </a:ext>
            </a:extLst>
          </p:cNvPr>
          <p:cNvSpPr txBox="1"/>
          <p:nvPr/>
        </p:nvSpPr>
        <p:spPr>
          <a:xfrm>
            <a:off x="5298884" y="4982895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C57B19C3-3D2F-7A08-A891-DC90F35A8CE2}"/>
              </a:ext>
            </a:extLst>
          </p:cNvPr>
          <p:cNvSpPr txBox="1"/>
          <p:nvPr/>
        </p:nvSpPr>
        <p:spPr>
          <a:xfrm>
            <a:off x="4756241" y="5092305"/>
            <a:ext cx="4533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EYES</a:t>
            </a: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F24FB788-56CA-98EA-9AEC-02A140B26371}"/>
              </a:ext>
            </a:extLst>
          </p:cNvPr>
          <p:cNvSpPr txBox="1"/>
          <p:nvPr/>
        </p:nvSpPr>
        <p:spPr>
          <a:xfrm>
            <a:off x="4112722" y="5025238"/>
            <a:ext cx="881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25" name="Freeform: Shape 224">
            <a:extLst>
              <a:ext uri="{FF2B5EF4-FFF2-40B4-BE49-F238E27FC236}">
                <a16:creationId xmlns:a16="http://schemas.microsoft.com/office/drawing/2014/main" id="{84403AF2-335E-BCF8-1D98-978C31459EC2}"/>
              </a:ext>
            </a:extLst>
          </p:cNvPr>
          <p:cNvSpPr/>
          <p:nvPr/>
        </p:nvSpPr>
        <p:spPr>
          <a:xfrm rot="21375196">
            <a:off x="4062080" y="5200897"/>
            <a:ext cx="45719" cy="675105"/>
          </a:xfrm>
          <a:custGeom>
            <a:avLst/>
            <a:gdLst>
              <a:gd name="connsiteX0" fmla="*/ 0 w 6350"/>
              <a:gd name="connsiteY0" fmla="*/ 514350 h 514350"/>
              <a:gd name="connsiteX1" fmla="*/ 6350 w 6350"/>
              <a:gd name="connsiteY1" fmla="*/ 0 h 514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50" h="514350">
                <a:moveTo>
                  <a:pt x="0" y="514350"/>
                </a:moveTo>
                <a:cubicBezTo>
                  <a:pt x="2117" y="342900"/>
                  <a:pt x="4233" y="171450"/>
                  <a:pt x="6350" y="0"/>
                </a:cubicBezTo>
              </a:path>
            </a:pathLst>
          </a:custGeom>
          <a:noFill/>
          <a:ln w="19050" cap="rnd">
            <a:solidFill>
              <a:srgbClr val="00B050"/>
            </a:solidFill>
            <a:round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6" name="Freeform: Shape 225">
            <a:extLst>
              <a:ext uri="{FF2B5EF4-FFF2-40B4-BE49-F238E27FC236}">
                <a16:creationId xmlns:a16="http://schemas.microsoft.com/office/drawing/2014/main" id="{CA271560-4300-D0FB-7A8C-E0BDCBC1B5FF}"/>
              </a:ext>
            </a:extLst>
          </p:cNvPr>
          <p:cNvSpPr/>
          <p:nvPr/>
        </p:nvSpPr>
        <p:spPr>
          <a:xfrm>
            <a:off x="4082471" y="4636029"/>
            <a:ext cx="6350" cy="546100"/>
          </a:xfrm>
          <a:custGeom>
            <a:avLst/>
            <a:gdLst>
              <a:gd name="connsiteX0" fmla="*/ 0 w 6350"/>
              <a:gd name="connsiteY0" fmla="*/ 546100 h 546100"/>
              <a:gd name="connsiteX1" fmla="*/ 6350 w 6350"/>
              <a:gd name="connsiteY1" fmla="*/ 0 h 54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350" h="546100">
                <a:moveTo>
                  <a:pt x="0" y="546100"/>
                </a:moveTo>
                <a:cubicBezTo>
                  <a:pt x="2117" y="364067"/>
                  <a:pt x="4233" y="182033"/>
                  <a:pt x="6350" y="0"/>
                </a:cubicBezTo>
              </a:path>
            </a:pathLst>
          </a:custGeom>
          <a:noFill/>
          <a:ln w="19050" cap="rnd">
            <a:solidFill>
              <a:srgbClr val="00B05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8" name="T - BS1">
            <a:extLst>
              <a:ext uri="{FF2B5EF4-FFF2-40B4-BE49-F238E27FC236}">
                <a16:creationId xmlns:a16="http://schemas.microsoft.com/office/drawing/2014/main" id="{C4BCD5FC-2E6F-5FF3-ACDA-6528CD1699F6}"/>
              </a:ext>
            </a:extLst>
          </p:cNvPr>
          <p:cNvSpPr txBox="1"/>
          <p:nvPr/>
        </p:nvSpPr>
        <p:spPr>
          <a:xfrm>
            <a:off x="3858907" y="6038933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29" name="T - PS2">
            <a:extLst>
              <a:ext uri="{FF2B5EF4-FFF2-40B4-BE49-F238E27FC236}">
                <a16:creationId xmlns:a16="http://schemas.microsoft.com/office/drawing/2014/main" id="{5E7FE0AA-692D-FE85-76F4-B6709962D070}"/>
              </a:ext>
            </a:extLst>
          </p:cNvPr>
          <p:cNvSpPr txBox="1"/>
          <p:nvPr/>
        </p:nvSpPr>
        <p:spPr>
          <a:xfrm>
            <a:off x="3849974" y="6101181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230" name="T - YES-NO">
            <a:extLst>
              <a:ext uri="{FF2B5EF4-FFF2-40B4-BE49-F238E27FC236}">
                <a16:creationId xmlns:a16="http://schemas.microsoft.com/office/drawing/2014/main" id="{483C6A8C-CEED-E575-1CF9-7E73D35043D4}"/>
              </a:ext>
            </a:extLst>
          </p:cNvPr>
          <p:cNvSpPr txBox="1"/>
          <p:nvPr/>
        </p:nvSpPr>
        <p:spPr>
          <a:xfrm>
            <a:off x="3915177" y="4486042"/>
            <a:ext cx="5069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231" name="STICK 2">
            <a:extLst>
              <a:ext uri="{FF2B5EF4-FFF2-40B4-BE49-F238E27FC236}">
                <a16:creationId xmlns:a16="http://schemas.microsoft.com/office/drawing/2014/main" id="{31E62FAF-6FDF-F8AC-1A1D-3A3ED998B7FB}"/>
              </a:ext>
            </a:extLst>
          </p:cNvPr>
          <p:cNvSpPr/>
          <p:nvPr/>
        </p:nvSpPr>
        <p:spPr>
          <a:xfrm>
            <a:off x="6002689" y="5140376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2" name="T - 6">
            <a:extLst>
              <a:ext uri="{FF2B5EF4-FFF2-40B4-BE49-F238E27FC236}">
                <a16:creationId xmlns:a16="http://schemas.microsoft.com/office/drawing/2014/main" id="{70506979-2E35-2425-D4A8-7C2D0AC7042D}"/>
              </a:ext>
            </a:extLst>
          </p:cNvPr>
          <p:cNvSpPr txBox="1"/>
          <p:nvPr/>
        </p:nvSpPr>
        <p:spPr>
          <a:xfrm>
            <a:off x="5848575" y="4965882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33" name="T - PROG - 2">
            <a:extLst>
              <a:ext uri="{FF2B5EF4-FFF2-40B4-BE49-F238E27FC236}">
                <a16:creationId xmlns:a16="http://schemas.microsoft.com/office/drawing/2014/main" id="{31D7547F-A9BC-84B0-C0CC-10F80355B85A}"/>
              </a:ext>
            </a:extLst>
          </p:cNvPr>
          <p:cNvSpPr txBox="1"/>
          <p:nvPr/>
        </p:nvSpPr>
        <p:spPr>
          <a:xfrm>
            <a:off x="6288690" y="491070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34" name="T - PS3">
            <a:extLst>
              <a:ext uri="{FF2B5EF4-FFF2-40B4-BE49-F238E27FC236}">
                <a16:creationId xmlns:a16="http://schemas.microsoft.com/office/drawing/2014/main" id="{8D77F131-F667-726B-3121-757B40BD91BE}"/>
              </a:ext>
            </a:extLst>
          </p:cNvPr>
          <p:cNvSpPr txBox="1"/>
          <p:nvPr/>
        </p:nvSpPr>
        <p:spPr>
          <a:xfrm>
            <a:off x="5764581" y="5844284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35" name="T - PS2">
            <a:extLst>
              <a:ext uri="{FF2B5EF4-FFF2-40B4-BE49-F238E27FC236}">
                <a16:creationId xmlns:a16="http://schemas.microsoft.com/office/drawing/2014/main" id="{7EE87066-FF5E-7A3D-A5EF-78D26FBB70B4}"/>
              </a:ext>
            </a:extLst>
          </p:cNvPr>
          <p:cNvSpPr txBox="1"/>
          <p:nvPr/>
        </p:nvSpPr>
        <p:spPr>
          <a:xfrm>
            <a:off x="5772625" y="5928263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36" name="T - 5">
            <a:extLst>
              <a:ext uri="{FF2B5EF4-FFF2-40B4-BE49-F238E27FC236}">
                <a16:creationId xmlns:a16="http://schemas.microsoft.com/office/drawing/2014/main" id="{3184EA57-E611-D490-1963-C88F69677D5B}"/>
              </a:ext>
            </a:extLst>
          </p:cNvPr>
          <p:cNvSpPr txBox="1"/>
          <p:nvPr/>
        </p:nvSpPr>
        <p:spPr>
          <a:xfrm>
            <a:off x="6435388" y="5132443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37" name="T - PROG - 1">
            <a:extLst>
              <a:ext uri="{FF2B5EF4-FFF2-40B4-BE49-F238E27FC236}">
                <a16:creationId xmlns:a16="http://schemas.microsoft.com/office/drawing/2014/main" id="{C089E60B-7F88-D229-C8F9-5EF23ACF5B46}"/>
              </a:ext>
            </a:extLst>
          </p:cNvPr>
          <p:cNvSpPr txBox="1"/>
          <p:nvPr/>
        </p:nvSpPr>
        <p:spPr>
          <a:xfrm>
            <a:off x="6865679" y="506563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38" name="T - PS2">
            <a:extLst>
              <a:ext uri="{FF2B5EF4-FFF2-40B4-BE49-F238E27FC236}">
                <a16:creationId xmlns:a16="http://schemas.microsoft.com/office/drawing/2014/main" id="{92636133-C866-9658-0D7E-E1D558348D65}"/>
              </a:ext>
            </a:extLst>
          </p:cNvPr>
          <p:cNvSpPr txBox="1"/>
          <p:nvPr/>
        </p:nvSpPr>
        <p:spPr>
          <a:xfrm>
            <a:off x="6344609" y="604542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39" name="T - PS2">
            <a:extLst>
              <a:ext uri="{FF2B5EF4-FFF2-40B4-BE49-F238E27FC236}">
                <a16:creationId xmlns:a16="http://schemas.microsoft.com/office/drawing/2014/main" id="{0B636FF0-05D0-5308-6912-784D6B055B40}"/>
              </a:ext>
            </a:extLst>
          </p:cNvPr>
          <p:cNvSpPr txBox="1"/>
          <p:nvPr/>
        </p:nvSpPr>
        <p:spPr>
          <a:xfrm>
            <a:off x="6350526" y="6110154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40" name="T - PS2">
            <a:extLst>
              <a:ext uri="{FF2B5EF4-FFF2-40B4-BE49-F238E27FC236}">
                <a16:creationId xmlns:a16="http://schemas.microsoft.com/office/drawing/2014/main" id="{4F63BDB4-894D-992C-51C7-F981BAF00283}"/>
              </a:ext>
            </a:extLst>
          </p:cNvPr>
          <p:cNvSpPr txBox="1"/>
          <p:nvPr/>
        </p:nvSpPr>
        <p:spPr>
          <a:xfrm>
            <a:off x="6955773" y="6097160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241" name="T - PS1">
            <a:extLst>
              <a:ext uri="{FF2B5EF4-FFF2-40B4-BE49-F238E27FC236}">
                <a16:creationId xmlns:a16="http://schemas.microsoft.com/office/drawing/2014/main" id="{2D7D35AB-B49B-3F3A-955D-D6449C26BE4E}"/>
              </a:ext>
            </a:extLst>
          </p:cNvPr>
          <p:cNvSpPr txBox="1"/>
          <p:nvPr/>
        </p:nvSpPr>
        <p:spPr>
          <a:xfrm>
            <a:off x="6890215" y="6025923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42" name="MOR">
            <a:extLst>
              <a:ext uri="{FF2B5EF4-FFF2-40B4-BE49-F238E27FC236}">
                <a16:creationId xmlns:a16="http://schemas.microsoft.com/office/drawing/2014/main" id="{DF24DE4A-BC24-74A6-D48C-6D1C646E1450}"/>
              </a:ext>
            </a:extLst>
          </p:cNvPr>
          <p:cNvSpPr/>
          <p:nvPr/>
        </p:nvSpPr>
        <p:spPr>
          <a:xfrm>
            <a:off x="7118466" y="4304204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3" name="T- ALERT">
            <a:extLst>
              <a:ext uri="{FF2B5EF4-FFF2-40B4-BE49-F238E27FC236}">
                <a16:creationId xmlns:a16="http://schemas.microsoft.com/office/drawing/2014/main" id="{8D7D01D5-3E04-2642-6783-4C8BF618D9E5}"/>
              </a:ext>
            </a:extLst>
          </p:cNvPr>
          <p:cNvSpPr txBox="1"/>
          <p:nvPr/>
        </p:nvSpPr>
        <p:spPr>
          <a:xfrm>
            <a:off x="6851700" y="4138080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245" name="T - PROG - 2">
            <a:extLst>
              <a:ext uri="{FF2B5EF4-FFF2-40B4-BE49-F238E27FC236}">
                <a16:creationId xmlns:a16="http://schemas.microsoft.com/office/drawing/2014/main" id="{28A1556C-5304-FB8F-7DA5-BC2F2A4F94F6}"/>
              </a:ext>
            </a:extLst>
          </p:cNvPr>
          <p:cNvSpPr txBox="1"/>
          <p:nvPr/>
        </p:nvSpPr>
        <p:spPr>
          <a:xfrm>
            <a:off x="5407405" y="507756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46" name="T - 6">
            <a:extLst>
              <a:ext uri="{FF2B5EF4-FFF2-40B4-BE49-F238E27FC236}">
                <a16:creationId xmlns:a16="http://schemas.microsoft.com/office/drawing/2014/main" id="{5BF02D41-5E09-1570-0DE2-F2F37CCCD60B}"/>
              </a:ext>
            </a:extLst>
          </p:cNvPr>
          <p:cNvSpPr txBox="1"/>
          <p:nvPr/>
        </p:nvSpPr>
        <p:spPr>
          <a:xfrm>
            <a:off x="4506345" y="5706295"/>
            <a:ext cx="4865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6F9F4286-43B5-C025-F13A-F318B8E9598C}"/>
              </a:ext>
            </a:extLst>
          </p:cNvPr>
          <p:cNvSpPr/>
          <p:nvPr/>
        </p:nvSpPr>
        <p:spPr>
          <a:xfrm>
            <a:off x="4427586" y="5723754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47" name="Oval 246">
            <a:extLst>
              <a:ext uri="{FF2B5EF4-FFF2-40B4-BE49-F238E27FC236}">
                <a16:creationId xmlns:a16="http://schemas.microsoft.com/office/drawing/2014/main" id="{D5341BFC-0A46-486E-2286-7597D0E59D85}"/>
              </a:ext>
            </a:extLst>
          </p:cNvPr>
          <p:cNvSpPr/>
          <p:nvPr/>
        </p:nvSpPr>
        <p:spPr>
          <a:xfrm>
            <a:off x="1273729" y="8797686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D6CE0ED2-6EE8-DE3C-339D-4DC5A30180E7}"/>
              </a:ext>
            </a:extLst>
          </p:cNvPr>
          <p:cNvSpPr/>
          <p:nvPr/>
        </p:nvSpPr>
        <p:spPr>
          <a:xfrm>
            <a:off x="577313" y="8648209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036AA159-39B0-4FED-C8E6-B2CCABFD06C1}"/>
              </a:ext>
            </a:extLst>
          </p:cNvPr>
          <p:cNvGrpSpPr/>
          <p:nvPr/>
        </p:nvGrpSpPr>
        <p:grpSpPr>
          <a:xfrm>
            <a:off x="1311046" y="8224603"/>
            <a:ext cx="870698" cy="1247906"/>
            <a:chOff x="1674570" y="5486784"/>
            <a:chExt cx="870698" cy="1247906"/>
          </a:xfrm>
        </p:grpSpPr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702FED8A-0CC7-3CF6-1A7C-F78752EBE1CA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51" name="Group 250">
              <a:extLst>
                <a:ext uri="{FF2B5EF4-FFF2-40B4-BE49-F238E27FC236}">
                  <a16:creationId xmlns:a16="http://schemas.microsoft.com/office/drawing/2014/main" id="{7B690502-4BC7-135C-A8F6-A1B690FCB42D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255" name="Freeform: Shape 254">
                <a:extLst>
                  <a:ext uri="{FF2B5EF4-FFF2-40B4-BE49-F238E27FC236}">
                    <a16:creationId xmlns:a16="http://schemas.microsoft.com/office/drawing/2014/main" id="{DE046564-C4A2-9475-AB10-8CB2C23558B1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56" name="Freeform: Shape 255">
                <a:extLst>
                  <a:ext uri="{FF2B5EF4-FFF2-40B4-BE49-F238E27FC236}">
                    <a16:creationId xmlns:a16="http://schemas.microsoft.com/office/drawing/2014/main" id="{ECC14C43-E37B-42B5-3724-20ADD275DF7D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C0E1D409-AD42-DAF4-D1BC-2AB08DA2F921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45EE68AF-3F66-914B-3664-022044B46C72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B86FB75E-E55F-8981-B4B6-8E3D763A2EEF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257" name="T - CHECK OTB">
            <a:extLst>
              <a:ext uri="{FF2B5EF4-FFF2-40B4-BE49-F238E27FC236}">
                <a16:creationId xmlns:a16="http://schemas.microsoft.com/office/drawing/2014/main" id="{F599F941-203A-2329-149B-F9615F314DDF}"/>
              </a:ext>
            </a:extLst>
          </p:cNvPr>
          <p:cNvSpPr txBox="1"/>
          <p:nvPr/>
        </p:nvSpPr>
        <p:spPr>
          <a:xfrm>
            <a:off x="1962368" y="9426218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cxnSp>
        <p:nvCxnSpPr>
          <p:cNvPr id="258" name="MOTION">
            <a:extLst>
              <a:ext uri="{FF2B5EF4-FFF2-40B4-BE49-F238E27FC236}">
                <a16:creationId xmlns:a16="http://schemas.microsoft.com/office/drawing/2014/main" id="{960CF6FF-28BF-97A9-8E0A-6D4953EE11BA}"/>
              </a:ext>
            </a:extLst>
          </p:cNvPr>
          <p:cNvCxnSpPr>
            <a:cxnSpLocks/>
            <a:stCxn id="263" idx="0"/>
          </p:cNvCxnSpPr>
          <p:nvPr/>
        </p:nvCxnSpPr>
        <p:spPr>
          <a:xfrm flipV="1">
            <a:off x="1363699" y="8926033"/>
            <a:ext cx="2257704" cy="3531"/>
          </a:xfrm>
          <a:prstGeom prst="line">
            <a:avLst/>
          </a:prstGeom>
          <a:ln w="19050" cap="rnd">
            <a:solidFill>
              <a:srgbClr val="FFC000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T - 5">
            <a:extLst>
              <a:ext uri="{FF2B5EF4-FFF2-40B4-BE49-F238E27FC236}">
                <a16:creationId xmlns:a16="http://schemas.microsoft.com/office/drawing/2014/main" id="{C2F4D028-B193-90B1-70F6-950AF7E02DFB}"/>
              </a:ext>
            </a:extLst>
          </p:cNvPr>
          <p:cNvSpPr txBox="1"/>
          <p:nvPr/>
        </p:nvSpPr>
        <p:spPr>
          <a:xfrm>
            <a:off x="2948234" y="8089321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61" name="T - PROG - 1">
            <a:extLst>
              <a:ext uri="{FF2B5EF4-FFF2-40B4-BE49-F238E27FC236}">
                <a16:creationId xmlns:a16="http://schemas.microsoft.com/office/drawing/2014/main" id="{06564A35-78A7-6DE1-DC4D-C6C19AA0216F}"/>
              </a:ext>
            </a:extLst>
          </p:cNvPr>
          <p:cNvSpPr txBox="1"/>
          <p:nvPr/>
        </p:nvSpPr>
        <p:spPr>
          <a:xfrm>
            <a:off x="3378525" y="802251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62" name="T - PS2">
            <a:extLst>
              <a:ext uri="{FF2B5EF4-FFF2-40B4-BE49-F238E27FC236}">
                <a16:creationId xmlns:a16="http://schemas.microsoft.com/office/drawing/2014/main" id="{246BBCAD-58B6-41B2-BF1A-B03B958A384B}"/>
              </a:ext>
            </a:extLst>
          </p:cNvPr>
          <p:cNvSpPr txBox="1"/>
          <p:nvPr/>
        </p:nvSpPr>
        <p:spPr>
          <a:xfrm>
            <a:off x="2886437" y="8912873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63" name="T - BS1">
            <a:extLst>
              <a:ext uri="{FF2B5EF4-FFF2-40B4-BE49-F238E27FC236}">
                <a16:creationId xmlns:a16="http://schemas.microsoft.com/office/drawing/2014/main" id="{2C9F3931-0FF0-A6D1-26D7-0C3041966D5A}"/>
              </a:ext>
            </a:extLst>
          </p:cNvPr>
          <p:cNvSpPr txBox="1"/>
          <p:nvPr/>
        </p:nvSpPr>
        <p:spPr>
          <a:xfrm>
            <a:off x="1135839" y="8929564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 RTY</a:t>
            </a:r>
          </a:p>
        </p:txBody>
      </p:sp>
      <p:sp>
        <p:nvSpPr>
          <p:cNvPr id="264" name="T - PS2">
            <a:extLst>
              <a:ext uri="{FF2B5EF4-FFF2-40B4-BE49-F238E27FC236}">
                <a16:creationId xmlns:a16="http://schemas.microsoft.com/office/drawing/2014/main" id="{5A175746-C4D0-F686-003D-A511165FD7CB}"/>
              </a:ext>
            </a:extLst>
          </p:cNvPr>
          <p:cNvSpPr txBox="1"/>
          <p:nvPr/>
        </p:nvSpPr>
        <p:spPr>
          <a:xfrm>
            <a:off x="2892354" y="8977607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67" name="STICK 2">
            <a:extLst>
              <a:ext uri="{FF2B5EF4-FFF2-40B4-BE49-F238E27FC236}">
                <a16:creationId xmlns:a16="http://schemas.microsoft.com/office/drawing/2014/main" id="{CFF08315-D666-1857-CE30-476B675318E2}"/>
              </a:ext>
            </a:extLst>
          </p:cNvPr>
          <p:cNvSpPr/>
          <p:nvPr/>
        </p:nvSpPr>
        <p:spPr>
          <a:xfrm>
            <a:off x="2565329" y="8065084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8" name="T - 6">
            <a:extLst>
              <a:ext uri="{FF2B5EF4-FFF2-40B4-BE49-F238E27FC236}">
                <a16:creationId xmlns:a16="http://schemas.microsoft.com/office/drawing/2014/main" id="{3B94B7A5-68BA-7051-C93D-6BBACAE4E7FC}"/>
              </a:ext>
            </a:extLst>
          </p:cNvPr>
          <p:cNvSpPr txBox="1"/>
          <p:nvPr/>
        </p:nvSpPr>
        <p:spPr>
          <a:xfrm>
            <a:off x="2411215" y="7890590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69" name="T - PROG - 2">
            <a:extLst>
              <a:ext uri="{FF2B5EF4-FFF2-40B4-BE49-F238E27FC236}">
                <a16:creationId xmlns:a16="http://schemas.microsoft.com/office/drawing/2014/main" id="{76C43B15-5A16-D1C2-0E4A-DC5EB5B1E4A5}"/>
              </a:ext>
            </a:extLst>
          </p:cNvPr>
          <p:cNvSpPr txBox="1"/>
          <p:nvPr/>
        </p:nvSpPr>
        <p:spPr>
          <a:xfrm>
            <a:off x="2851330" y="783541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70" name="T - PS3">
            <a:extLst>
              <a:ext uri="{FF2B5EF4-FFF2-40B4-BE49-F238E27FC236}">
                <a16:creationId xmlns:a16="http://schemas.microsoft.com/office/drawing/2014/main" id="{5D6A5F21-BF72-0D87-F670-7A4B36C946CA}"/>
              </a:ext>
            </a:extLst>
          </p:cNvPr>
          <p:cNvSpPr txBox="1"/>
          <p:nvPr/>
        </p:nvSpPr>
        <p:spPr>
          <a:xfrm>
            <a:off x="2327221" y="876899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71" name="T - PS2">
            <a:extLst>
              <a:ext uri="{FF2B5EF4-FFF2-40B4-BE49-F238E27FC236}">
                <a16:creationId xmlns:a16="http://schemas.microsoft.com/office/drawing/2014/main" id="{22D35548-705A-D5E8-4E2B-6A0DE5B8FFB6}"/>
              </a:ext>
            </a:extLst>
          </p:cNvPr>
          <p:cNvSpPr txBox="1"/>
          <p:nvPr/>
        </p:nvSpPr>
        <p:spPr>
          <a:xfrm>
            <a:off x="2335265" y="8852971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72" name="MOR">
            <a:extLst>
              <a:ext uri="{FF2B5EF4-FFF2-40B4-BE49-F238E27FC236}">
                <a16:creationId xmlns:a16="http://schemas.microsoft.com/office/drawing/2014/main" id="{9675433E-7EB9-58BE-66D1-6F73E4DA4C3A}"/>
              </a:ext>
            </a:extLst>
          </p:cNvPr>
          <p:cNvSpPr/>
          <p:nvPr/>
        </p:nvSpPr>
        <p:spPr>
          <a:xfrm>
            <a:off x="3617596" y="7321071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C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3" name="T- ALERT">
            <a:extLst>
              <a:ext uri="{FF2B5EF4-FFF2-40B4-BE49-F238E27FC236}">
                <a16:creationId xmlns:a16="http://schemas.microsoft.com/office/drawing/2014/main" id="{48A7DBA1-FE13-9281-A1FA-CAFC28DD2F85}"/>
              </a:ext>
            </a:extLst>
          </p:cNvPr>
          <p:cNvSpPr txBox="1"/>
          <p:nvPr/>
        </p:nvSpPr>
        <p:spPr>
          <a:xfrm>
            <a:off x="3350830" y="7154947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274" name="T - PS2">
            <a:extLst>
              <a:ext uri="{FF2B5EF4-FFF2-40B4-BE49-F238E27FC236}">
                <a16:creationId xmlns:a16="http://schemas.microsoft.com/office/drawing/2014/main" id="{94EEC9BB-89D8-09D5-3190-A2E96C48B506}"/>
              </a:ext>
            </a:extLst>
          </p:cNvPr>
          <p:cNvSpPr txBox="1"/>
          <p:nvPr/>
        </p:nvSpPr>
        <p:spPr>
          <a:xfrm>
            <a:off x="3449014" y="8967491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275" name="T - PS1">
            <a:extLst>
              <a:ext uri="{FF2B5EF4-FFF2-40B4-BE49-F238E27FC236}">
                <a16:creationId xmlns:a16="http://schemas.microsoft.com/office/drawing/2014/main" id="{0B9CEB6F-1F59-FD5F-FE89-9DC4F8F7F9EC}"/>
              </a:ext>
            </a:extLst>
          </p:cNvPr>
          <p:cNvSpPr txBox="1"/>
          <p:nvPr/>
        </p:nvSpPr>
        <p:spPr>
          <a:xfrm>
            <a:off x="3383456" y="8896254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23F17EDE-D7E4-D24A-4F5F-EA4134AEC5F3}"/>
              </a:ext>
            </a:extLst>
          </p:cNvPr>
          <p:cNvGrpSpPr/>
          <p:nvPr/>
        </p:nvGrpSpPr>
        <p:grpSpPr>
          <a:xfrm>
            <a:off x="488302" y="7577191"/>
            <a:ext cx="275514" cy="1073150"/>
            <a:chOff x="224727" y="110346"/>
            <a:chExt cx="275514" cy="1073150"/>
          </a:xfrm>
        </p:grpSpPr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id="{7DE0E6AA-C726-C6A8-2AE4-667EA3CC73FD}"/>
                </a:ext>
              </a:extLst>
            </p:cNvPr>
            <p:cNvSpPr txBox="1"/>
            <p:nvPr/>
          </p:nvSpPr>
          <p:spPr>
            <a:xfrm>
              <a:off x="412054" y="488969"/>
              <a:ext cx="881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grpSp>
          <p:nvGrpSpPr>
            <p:cNvPr id="278" name="Group 277">
              <a:extLst>
                <a:ext uri="{FF2B5EF4-FFF2-40B4-BE49-F238E27FC236}">
                  <a16:creationId xmlns:a16="http://schemas.microsoft.com/office/drawing/2014/main" id="{577648BC-7F08-7319-A3D4-014BFFCF40B8}"/>
                </a:ext>
              </a:extLst>
            </p:cNvPr>
            <p:cNvGrpSpPr/>
            <p:nvPr/>
          </p:nvGrpSpPr>
          <p:grpSpPr>
            <a:xfrm>
              <a:off x="258034" y="110346"/>
              <a:ext cx="149570" cy="1073150"/>
              <a:chOff x="197299" y="145257"/>
              <a:chExt cx="149570" cy="1073150"/>
            </a:xfrm>
          </p:grpSpPr>
          <p:sp>
            <p:nvSpPr>
              <p:cNvPr id="280" name="Freeform: Shape 279">
                <a:extLst>
                  <a:ext uri="{FF2B5EF4-FFF2-40B4-BE49-F238E27FC236}">
                    <a16:creationId xmlns:a16="http://schemas.microsoft.com/office/drawing/2014/main" id="{CD5C747A-185C-19E2-3C25-68C88198AED0}"/>
                  </a:ext>
                </a:extLst>
              </p:cNvPr>
              <p:cNvSpPr/>
              <p:nvPr/>
            </p:nvSpPr>
            <p:spPr>
              <a:xfrm>
                <a:off x="334169" y="704057"/>
                <a:ext cx="6350" cy="514350"/>
              </a:xfrm>
              <a:custGeom>
                <a:avLst/>
                <a:gdLst>
                  <a:gd name="connsiteX0" fmla="*/ 0 w 6350"/>
                  <a:gd name="connsiteY0" fmla="*/ 514350 h 514350"/>
                  <a:gd name="connsiteX1" fmla="*/ 6350 w 6350"/>
                  <a:gd name="connsiteY1" fmla="*/ 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14350">
                    <a:moveTo>
                      <a:pt x="0" y="514350"/>
                    </a:moveTo>
                    <a:cubicBezTo>
                      <a:pt x="2117" y="342900"/>
                      <a:pt x="4233" y="171450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81" name="Freeform: Shape 280">
                <a:extLst>
                  <a:ext uri="{FF2B5EF4-FFF2-40B4-BE49-F238E27FC236}">
                    <a16:creationId xmlns:a16="http://schemas.microsoft.com/office/drawing/2014/main" id="{6155DFF2-997C-668A-6FFF-B26BA79A6F46}"/>
                  </a:ext>
                </a:extLst>
              </p:cNvPr>
              <p:cNvSpPr/>
              <p:nvPr/>
            </p:nvSpPr>
            <p:spPr>
              <a:xfrm>
                <a:off x="340519" y="145257"/>
                <a:ext cx="6350" cy="546100"/>
              </a:xfrm>
              <a:custGeom>
                <a:avLst/>
                <a:gdLst>
                  <a:gd name="connsiteX0" fmla="*/ 0 w 6350"/>
                  <a:gd name="connsiteY0" fmla="*/ 546100 h 546100"/>
                  <a:gd name="connsiteX1" fmla="*/ 6350 w 6350"/>
                  <a:gd name="connsiteY1" fmla="*/ 0 h 546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46100">
                    <a:moveTo>
                      <a:pt x="0" y="546100"/>
                    </a:moveTo>
                    <a:cubicBezTo>
                      <a:pt x="2117" y="364067"/>
                      <a:pt x="4233" y="182033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82" name="Freeform: Shape 281">
                <a:extLst>
                  <a:ext uri="{FF2B5EF4-FFF2-40B4-BE49-F238E27FC236}">
                    <a16:creationId xmlns:a16="http://schemas.microsoft.com/office/drawing/2014/main" id="{0C3D507C-6501-D72D-1CD8-390A97CBAF3D}"/>
                  </a:ext>
                </a:extLst>
              </p:cNvPr>
              <p:cNvSpPr/>
              <p:nvPr/>
            </p:nvSpPr>
            <p:spPr>
              <a:xfrm>
                <a:off x="197299" y="488216"/>
                <a:ext cx="133350" cy="728663"/>
              </a:xfrm>
              <a:custGeom>
                <a:avLst/>
                <a:gdLst>
                  <a:gd name="connsiteX0" fmla="*/ 133350 w 133350"/>
                  <a:gd name="connsiteY0" fmla="*/ 728663 h 728663"/>
                  <a:gd name="connsiteX1" fmla="*/ 0 w 133350"/>
                  <a:gd name="connsiteY1" fmla="*/ 457200 h 728663"/>
                  <a:gd name="connsiteX2" fmla="*/ 9525 w 133350"/>
                  <a:gd name="connsiteY2" fmla="*/ 0 h 728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0" h="728663">
                    <a:moveTo>
                      <a:pt x="133350" y="728663"/>
                    </a:moveTo>
                    <a:lnTo>
                      <a:pt x="0" y="457200"/>
                    </a:lnTo>
                    <a:lnTo>
                      <a:pt x="9525" y="0"/>
                    </a:ln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id="{CBAB8138-8FC8-08F6-071A-D725E48793F9}"/>
                </a:ext>
              </a:extLst>
            </p:cNvPr>
            <p:cNvSpPr txBox="1"/>
            <p:nvPr/>
          </p:nvSpPr>
          <p:spPr>
            <a:xfrm>
              <a:off x="224727" y="260617"/>
              <a:ext cx="8981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283" name="T - BS1">
            <a:extLst>
              <a:ext uri="{FF2B5EF4-FFF2-40B4-BE49-F238E27FC236}">
                <a16:creationId xmlns:a16="http://schemas.microsoft.com/office/drawing/2014/main" id="{068DB5DF-6F2D-BDE3-E6C1-678745CB016D}"/>
              </a:ext>
            </a:extLst>
          </p:cNvPr>
          <p:cNvSpPr txBox="1"/>
          <p:nvPr/>
        </p:nvSpPr>
        <p:spPr>
          <a:xfrm>
            <a:off x="445998" y="8916274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84" name="T - PS2">
            <a:extLst>
              <a:ext uri="{FF2B5EF4-FFF2-40B4-BE49-F238E27FC236}">
                <a16:creationId xmlns:a16="http://schemas.microsoft.com/office/drawing/2014/main" id="{F1437CA2-41D0-CCD2-C0FF-0172CB5A6CAC}"/>
              </a:ext>
            </a:extLst>
          </p:cNvPr>
          <p:cNvSpPr txBox="1"/>
          <p:nvPr/>
        </p:nvSpPr>
        <p:spPr>
          <a:xfrm>
            <a:off x="404181" y="8983264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285" name="T - YES-NO">
            <a:extLst>
              <a:ext uri="{FF2B5EF4-FFF2-40B4-BE49-F238E27FC236}">
                <a16:creationId xmlns:a16="http://schemas.microsoft.com/office/drawing/2014/main" id="{407210E6-BDE5-C251-B65A-F4FC8DDFB271}"/>
              </a:ext>
            </a:extLst>
          </p:cNvPr>
          <p:cNvSpPr txBox="1"/>
          <p:nvPr/>
        </p:nvSpPr>
        <p:spPr>
          <a:xfrm>
            <a:off x="416902" y="7423986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286" name="IN/OUT 5 YD">
            <a:extLst>
              <a:ext uri="{FF2B5EF4-FFF2-40B4-BE49-F238E27FC236}">
                <a16:creationId xmlns:a16="http://schemas.microsoft.com/office/drawing/2014/main" id="{EC472FE0-290C-9A44-BAA0-1AB397AE64B5}"/>
              </a:ext>
            </a:extLst>
          </p:cNvPr>
          <p:cNvSpPr/>
          <p:nvPr/>
        </p:nvSpPr>
        <p:spPr>
          <a:xfrm>
            <a:off x="6577129" y="8239769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B22B42C2-2D24-B553-E827-5DD705F3F843}"/>
              </a:ext>
            </a:extLst>
          </p:cNvPr>
          <p:cNvSpPr/>
          <p:nvPr/>
        </p:nvSpPr>
        <p:spPr>
          <a:xfrm>
            <a:off x="5366105" y="8649262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DC016DB5-DBF9-89FC-CC56-61FDC14C36FB}"/>
              </a:ext>
            </a:extLst>
          </p:cNvPr>
          <p:cNvSpPr/>
          <p:nvPr/>
        </p:nvSpPr>
        <p:spPr>
          <a:xfrm>
            <a:off x="5567527" y="864926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94EE104C-664A-0355-EAC1-43FC104F1231}"/>
              </a:ext>
            </a:extLst>
          </p:cNvPr>
          <p:cNvSpPr/>
          <p:nvPr/>
        </p:nvSpPr>
        <p:spPr>
          <a:xfrm>
            <a:off x="5768949" y="864926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B6A401BD-7F24-4C91-0822-A8166699D78F}"/>
              </a:ext>
            </a:extLst>
          </p:cNvPr>
          <p:cNvSpPr/>
          <p:nvPr/>
        </p:nvSpPr>
        <p:spPr>
          <a:xfrm>
            <a:off x="5164683" y="864926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C440C2A1-42A0-0985-9C6E-ADEECAF40DCE}"/>
              </a:ext>
            </a:extLst>
          </p:cNvPr>
          <p:cNvSpPr/>
          <p:nvPr/>
        </p:nvSpPr>
        <p:spPr>
          <a:xfrm>
            <a:off x="4963261" y="864926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2" name="Oval 291">
            <a:extLst>
              <a:ext uri="{FF2B5EF4-FFF2-40B4-BE49-F238E27FC236}">
                <a16:creationId xmlns:a16="http://schemas.microsoft.com/office/drawing/2014/main" id="{0F04F71F-97A4-B79A-3C33-193208956311}"/>
              </a:ext>
            </a:extLst>
          </p:cNvPr>
          <p:cNvSpPr/>
          <p:nvPr/>
        </p:nvSpPr>
        <p:spPr>
          <a:xfrm>
            <a:off x="5370262" y="88246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A9BEAA62-5DB0-B835-B1F5-82FAA4D49C01}"/>
              </a:ext>
            </a:extLst>
          </p:cNvPr>
          <p:cNvSpPr/>
          <p:nvPr/>
        </p:nvSpPr>
        <p:spPr>
          <a:xfrm>
            <a:off x="5970371" y="8649262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95" name="Oval 294">
            <a:extLst>
              <a:ext uri="{FF2B5EF4-FFF2-40B4-BE49-F238E27FC236}">
                <a16:creationId xmlns:a16="http://schemas.microsoft.com/office/drawing/2014/main" id="{C3C87E79-BEA4-A8E7-52A1-BA59663E53D8}"/>
              </a:ext>
            </a:extLst>
          </p:cNvPr>
          <p:cNvSpPr/>
          <p:nvPr/>
        </p:nvSpPr>
        <p:spPr>
          <a:xfrm>
            <a:off x="5368899" y="9475778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96" name="Oval 295">
            <a:extLst>
              <a:ext uri="{FF2B5EF4-FFF2-40B4-BE49-F238E27FC236}">
                <a16:creationId xmlns:a16="http://schemas.microsoft.com/office/drawing/2014/main" id="{7F0FACEA-FABD-51A4-A82B-CCF0D3B6624B}"/>
              </a:ext>
            </a:extLst>
          </p:cNvPr>
          <p:cNvSpPr/>
          <p:nvPr/>
        </p:nvSpPr>
        <p:spPr>
          <a:xfrm>
            <a:off x="6494833" y="8807259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F90C7612-E03F-980F-1B9B-32D0450514B5}"/>
              </a:ext>
            </a:extLst>
          </p:cNvPr>
          <p:cNvSpPr txBox="1"/>
          <p:nvPr/>
        </p:nvSpPr>
        <p:spPr>
          <a:xfrm>
            <a:off x="3886809" y="6798269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[21] I RT CLOSE F RIGHTY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DISK</a:t>
            </a:r>
          </a:p>
        </p:txBody>
      </p:sp>
      <p:sp>
        <p:nvSpPr>
          <p:cNvPr id="299" name="Oval 298">
            <a:extLst>
              <a:ext uri="{FF2B5EF4-FFF2-40B4-BE49-F238E27FC236}">
                <a16:creationId xmlns:a16="http://schemas.microsoft.com/office/drawing/2014/main" id="{7DEEC3F5-48C9-BB4D-F34B-1D4ED83BF051}"/>
              </a:ext>
            </a:extLst>
          </p:cNvPr>
          <p:cNvSpPr/>
          <p:nvPr/>
        </p:nvSpPr>
        <p:spPr>
          <a:xfrm>
            <a:off x="5368899" y="922458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00" name="Oval 299">
            <a:extLst>
              <a:ext uri="{FF2B5EF4-FFF2-40B4-BE49-F238E27FC236}">
                <a16:creationId xmlns:a16="http://schemas.microsoft.com/office/drawing/2014/main" id="{8AB47F98-37EC-DE96-630A-D9F1EDAAFDFE}"/>
              </a:ext>
            </a:extLst>
          </p:cNvPr>
          <p:cNvSpPr/>
          <p:nvPr/>
        </p:nvSpPr>
        <p:spPr>
          <a:xfrm>
            <a:off x="4063884" y="8648946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grpSp>
        <p:nvGrpSpPr>
          <p:cNvPr id="301" name="Group 300">
            <a:extLst>
              <a:ext uri="{FF2B5EF4-FFF2-40B4-BE49-F238E27FC236}">
                <a16:creationId xmlns:a16="http://schemas.microsoft.com/office/drawing/2014/main" id="{74774519-E76B-225A-2502-392DD0A814A5}"/>
              </a:ext>
            </a:extLst>
          </p:cNvPr>
          <p:cNvGrpSpPr/>
          <p:nvPr/>
        </p:nvGrpSpPr>
        <p:grpSpPr>
          <a:xfrm>
            <a:off x="4797617" y="8225340"/>
            <a:ext cx="870698" cy="1247906"/>
            <a:chOff x="1674570" y="5486784"/>
            <a:chExt cx="870698" cy="1247906"/>
          </a:xfrm>
        </p:grpSpPr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925E985-2644-385C-DC52-D5BE58A21EE9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03" name="Group 302">
              <a:extLst>
                <a:ext uri="{FF2B5EF4-FFF2-40B4-BE49-F238E27FC236}">
                  <a16:creationId xmlns:a16="http://schemas.microsoft.com/office/drawing/2014/main" id="{D193EFCB-3D33-6FD7-020B-330B3CB5804D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307" name="Freeform: Shape 306">
                <a:extLst>
                  <a:ext uri="{FF2B5EF4-FFF2-40B4-BE49-F238E27FC236}">
                    <a16:creationId xmlns:a16="http://schemas.microsoft.com/office/drawing/2014/main" id="{CB85CC83-0650-E2CD-E315-299CBBBE00B4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08" name="Freeform: Shape 307">
                <a:extLst>
                  <a:ext uri="{FF2B5EF4-FFF2-40B4-BE49-F238E27FC236}">
                    <a16:creationId xmlns:a16="http://schemas.microsoft.com/office/drawing/2014/main" id="{893615D3-2FE7-A7E3-BD3A-CED9A43CD102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951C0926-5AAC-2D43-434F-9E15829A124D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F133A774-CCC5-2ED6-0608-E2D17632D62F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06" name="TextBox 305">
              <a:extLst>
                <a:ext uri="{FF2B5EF4-FFF2-40B4-BE49-F238E27FC236}">
                  <a16:creationId xmlns:a16="http://schemas.microsoft.com/office/drawing/2014/main" id="{B7C39790-FBF7-7A09-70C0-24D65DD19143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09" name="T - CHECK OTB">
            <a:extLst>
              <a:ext uri="{FF2B5EF4-FFF2-40B4-BE49-F238E27FC236}">
                <a16:creationId xmlns:a16="http://schemas.microsoft.com/office/drawing/2014/main" id="{BA7F8B04-88AD-564A-C1DB-F0239C9E0519}"/>
              </a:ext>
            </a:extLst>
          </p:cNvPr>
          <p:cNvSpPr txBox="1"/>
          <p:nvPr/>
        </p:nvSpPr>
        <p:spPr>
          <a:xfrm>
            <a:off x="5448939" y="9426955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311" name="T - 5">
            <a:extLst>
              <a:ext uri="{FF2B5EF4-FFF2-40B4-BE49-F238E27FC236}">
                <a16:creationId xmlns:a16="http://schemas.microsoft.com/office/drawing/2014/main" id="{244867FC-FB56-9DA9-27DD-AB3FF80A1922}"/>
              </a:ext>
            </a:extLst>
          </p:cNvPr>
          <p:cNvSpPr txBox="1"/>
          <p:nvPr/>
        </p:nvSpPr>
        <p:spPr>
          <a:xfrm>
            <a:off x="6434805" y="809005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12" name="T - PROG - 1">
            <a:extLst>
              <a:ext uri="{FF2B5EF4-FFF2-40B4-BE49-F238E27FC236}">
                <a16:creationId xmlns:a16="http://schemas.microsoft.com/office/drawing/2014/main" id="{4C45D2D2-296A-3AD3-F0B9-7AB28760F658}"/>
              </a:ext>
            </a:extLst>
          </p:cNvPr>
          <p:cNvSpPr txBox="1"/>
          <p:nvPr/>
        </p:nvSpPr>
        <p:spPr>
          <a:xfrm>
            <a:off x="6865096" y="802324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13" name="T - PS2">
            <a:extLst>
              <a:ext uri="{FF2B5EF4-FFF2-40B4-BE49-F238E27FC236}">
                <a16:creationId xmlns:a16="http://schemas.microsoft.com/office/drawing/2014/main" id="{8CDB9787-DF65-18CF-F267-845202A6A0FA}"/>
              </a:ext>
            </a:extLst>
          </p:cNvPr>
          <p:cNvSpPr txBox="1"/>
          <p:nvPr/>
        </p:nvSpPr>
        <p:spPr>
          <a:xfrm>
            <a:off x="6373008" y="891361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14" name="T - BS1">
            <a:extLst>
              <a:ext uri="{FF2B5EF4-FFF2-40B4-BE49-F238E27FC236}">
                <a16:creationId xmlns:a16="http://schemas.microsoft.com/office/drawing/2014/main" id="{20364A5B-C7C1-7709-868F-93D6EC8F0354}"/>
              </a:ext>
            </a:extLst>
          </p:cNvPr>
          <p:cNvSpPr txBox="1"/>
          <p:nvPr/>
        </p:nvSpPr>
        <p:spPr>
          <a:xfrm>
            <a:off x="5443772" y="9236303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 RTY</a:t>
            </a:r>
          </a:p>
        </p:txBody>
      </p:sp>
      <p:sp>
        <p:nvSpPr>
          <p:cNvPr id="315" name="T - PS2">
            <a:extLst>
              <a:ext uri="{FF2B5EF4-FFF2-40B4-BE49-F238E27FC236}">
                <a16:creationId xmlns:a16="http://schemas.microsoft.com/office/drawing/2014/main" id="{D8C1D3D4-134F-4114-40C3-B6CE5ECDEFD9}"/>
              </a:ext>
            </a:extLst>
          </p:cNvPr>
          <p:cNvSpPr txBox="1"/>
          <p:nvPr/>
        </p:nvSpPr>
        <p:spPr>
          <a:xfrm>
            <a:off x="6378925" y="8978344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16" name="STICK 2">
            <a:extLst>
              <a:ext uri="{FF2B5EF4-FFF2-40B4-BE49-F238E27FC236}">
                <a16:creationId xmlns:a16="http://schemas.microsoft.com/office/drawing/2014/main" id="{7911E727-BB0E-784A-BC3C-0522419EACBF}"/>
              </a:ext>
            </a:extLst>
          </p:cNvPr>
          <p:cNvSpPr/>
          <p:nvPr/>
        </p:nvSpPr>
        <p:spPr>
          <a:xfrm>
            <a:off x="6051900" y="8065821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7" name="T - 6">
            <a:extLst>
              <a:ext uri="{FF2B5EF4-FFF2-40B4-BE49-F238E27FC236}">
                <a16:creationId xmlns:a16="http://schemas.microsoft.com/office/drawing/2014/main" id="{3A162926-B35D-C165-DC3C-5A562836D114}"/>
              </a:ext>
            </a:extLst>
          </p:cNvPr>
          <p:cNvSpPr txBox="1"/>
          <p:nvPr/>
        </p:nvSpPr>
        <p:spPr>
          <a:xfrm>
            <a:off x="5897786" y="789132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18" name="T - PROG - 2">
            <a:extLst>
              <a:ext uri="{FF2B5EF4-FFF2-40B4-BE49-F238E27FC236}">
                <a16:creationId xmlns:a16="http://schemas.microsoft.com/office/drawing/2014/main" id="{FF5E127E-38EA-BCAC-F5F5-67156A2ECCFB}"/>
              </a:ext>
            </a:extLst>
          </p:cNvPr>
          <p:cNvSpPr txBox="1"/>
          <p:nvPr/>
        </p:nvSpPr>
        <p:spPr>
          <a:xfrm>
            <a:off x="6337901" y="783614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19" name="T - PS3">
            <a:extLst>
              <a:ext uri="{FF2B5EF4-FFF2-40B4-BE49-F238E27FC236}">
                <a16:creationId xmlns:a16="http://schemas.microsoft.com/office/drawing/2014/main" id="{23996D0C-6223-3179-3DF8-447C4D444941}"/>
              </a:ext>
            </a:extLst>
          </p:cNvPr>
          <p:cNvSpPr txBox="1"/>
          <p:nvPr/>
        </p:nvSpPr>
        <p:spPr>
          <a:xfrm>
            <a:off x="5813792" y="876972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320" name="T - PS2">
            <a:extLst>
              <a:ext uri="{FF2B5EF4-FFF2-40B4-BE49-F238E27FC236}">
                <a16:creationId xmlns:a16="http://schemas.microsoft.com/office/drawing/2014/main" id="{5BEF53F1-FDC8-972F-030A-BD1FBAABC370}"/>
              </a:ext>
            </a:extLst>
          </p:cNvPr>
          <p:cNvSpPr txBox="1"/>
          <p:nvPr/>
        </p:nvSpPr>
        <p:spPr>
          <a:xfrm>
            <a:off x="5831840" y="8853708"/>
            <a:ext cx="4443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21" name="MOR">
            <a:extLst>
              <a:ext uri="{FF2B5EF4-FFF2-40B4-BE49-F238E27FC236}">
                <a16:creationId xmlns:a16="http://schemas.microsoft.com/office/drawing/2014/main" id="{97DE17EB-66A4-BCE6-102A-87E08E90E21A}"/>
              </a:ext>
            </a:extLst>
          </p:cNvPr>
          <p:cNvSpPr/>
          <p:nvPr/>
        </p:nvSpPr>
        <p:spPr>
          <a:xfrm>
            <a:off x="7104167" y="7306568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 cap="rnd">
            <a:solidFill>
              <a:srgbClr val="FFC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2" name="T- ALERT">
            <a:extLst>
              <a:ext uri="{FF2B5EF4-FFF2-40B4-BE49-F238E27FC236}">
                <a16:creationId xmlns:a16="http://schemas.microsoft.com/office/drawing/2014/main" id="{AD52EC67-93CB-E3A5-9E9B-B46AD2950D46}"/>
              </a:ext>
            </a:extLst>
          </p:cNvPr>
          <p:cNvSpPr txBox="1"/>
          <p:nvPr/>
        </p:nvSpPr>
        <p:spPr>
          <a:xfrm>
            <a:off x="6837401" y="7155684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323" name="T - PS2">
            <a:extLst>
              <a:ext uri="{FF2B5EF4-FFF2-40B4-BE49-F238E27FC236}">
                <a16:creationId xmlns:a16="http://schemas.microsoft.com/office/drawing/2014/main" id="{A2FC46F7-5D5E-FE33-F8FB-680D53A5E6E0}"/>
              </a:ext>
            </a:extLst>
          </p:cNvPr>
          <p:cNvSpPr txBox="1"/>
          <p:nvPr/>
        </p:nvSpPr>
        <p:spPr>
          <a:xfrm>
            <a:off x="6935585" y="8968228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324" name="T - PS1">
            <a:extLst>
              <a:ext uri="{FF2B5EF4-FFF2-40B4-BE49-F238E27FC236}">
                <a16:creationId xmlns:a16="http://schemas.microsoft.com/office/drawing/2014/main" id="{78F47193-47E2-A10A-B1E5-5FB6B0912CCF}"/>
              </a:ext>
            </a:extLst>
          </p:cNvPr>
          <p:cNvSpPr txBox="1"/>
          <p:nvPr/>
        </p:nvSpPr>
        <p:spPr>
          <a:xfrm>
            <a:off x="6873731" y="891361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grpSp>
        <p:nvGrpSpPr>
          <p:cNvPr id="325" name="Group 324">
            <a:extLst>
              <a:ext uri="{FF2B5EF4-FFF2-40B4-BE49-F238E27FC236}">
                <a16:creationId xmlns:a16="http://schemas.microsoft.com/office/drawing/2014/main" id="{4A855621-E620-0389-8883-A219CAC94642}"/>
              </a:ext>
            </a:extLst>
          </p:cNvPr>
          <p:cNvGrpSpPr/>
          <p:nvPr/>
        </p:nvGrpSpPr>
        <p:grpSpPr>
          <a:xfrm>
            <a:off x="3974873" y="7577928"/>
            <a:ext cx="275514" cy="1073150"/>
            <a:chOff x="224727" y="110346"/>
            <a:chExt cx="275514" cy="1073150"/>
          </a:xfrm>
        </p:grpSpPr>
        <p:sp>
          <p:nvSpPr>
            <p:cNvPr id="326" name="TextBox 325">
              <a:extLst>
                <a:ext uri="{FF2B5EF4-FFF2-40B4-BE49-F238E27FC236}">
                  <a16:creationId xmlns:a16="http://schemas.microsoft.com/office/drawing/2014/main" id="{3C02F02F-E401-97FD-D5F9-766914302ECE}"/>
                </a:ext>
              </a:extLst>
            </p:cNvPr>
            <p:cNvSpPr txBox="1"/>
            <p:nvPr/>
          </p:nvSpPr>
          <p:spPr>
            <a:xfrm>
              <a:off x="412054" y="488969"/>
              <a:ext cx="881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grpSp>
          <p:nvGrpSpPr>
            <p:cNvPr id="327" name="Group 326">
              <a:extLst>
                <a:ext uri="{FF2B5EF4-FFF2-40B4-BE49-F238E27FC236}">
                  <a16:creationId xmlns:a16="http://schemas.microsoft.com/office/drawing/2014/main" id="{F1239BC5-2202-6E3F-DEDC-1E212207507E}"/>
                </a:ext>
              </a:extLst>
            </p:cNvPr>
            <p:cNvGrpSpPr/>
            <p:nvPr/>
          </p:nvGrpSpPr>
          <p:grpSpPr>
            <a:xfrm>
              <a:off x="258034" y="110346"/>
              <a:ext cx="149570" cy="1073150"/>
              <a:chOff x="197299" y="145257"/>
              <a:chExt cx="149570" cy="1073150"/>
            </a:xfrm>
          </p:grpSpPr>
          <p:sp>
            <p:nvSpPr>
              <p:cNvPr id="329" name="Freeform: Shape 328">
                <a:extLst>
                  <a:ext uri="{FF2B5EF4-FFF2-40B4-BE49-F238E27FC236}">
                    <a16:creationId xmlns:a16="http://schemas.microsoft.com/office/drawing/2014/main" id="{7A1AE041-A737-3E06-C563-FABD887629DA}"/>
                  </a:ext>
                </a:extLst>
              </p:cNvPr>
              <p:cNvSpPr/>
              <p:nvPr/>
            </p:nvSpPr>
            <p:spPr>
              <a:xfrm>
                <a:off x="334169" y="704057"/>
                <a:ext cx="6350" cy="514350"/>
              </a:xfrm>
              <a:custGeom>
                <a:avLst/>
                <a:gdLst>
                  <a:gd name="connsiteX0" fmla="*/ 0 w 6350"/>
                  <a:gd name="connsiteY0" fmla="*/ 514350 h 514350"/>
                  <a:gd name="connsiteX1" fmla="*/ 6350 w 6350"/>
                  <a:gd name="connsiteY1" fmla="*/ 0 h 514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14350">
                    <a:moveTo>
                      <a:pt x="0" y="514350"/>
                    </a:moveTo>
                    <a:cubicBezTo>
                      <a:pt x="2117" y="342900"/>
                      <a:pt x="4233" y="171450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30" name="Freeform: Shape 329">
                <a:extLst>
                  <a:ext uri="{FF2B5EF4-FFF2-40B4-BE49-F238E27FC236}">
                    <a16:creationId xmlns:a16="http://schemas.microsoft.com/office/drawing/2014/main" id="{149FF7F8-7F15-83FB-296E-48097AA58F5E}"/>
                  </a:ext>
                </a:extLst>
              </p:cNvPr>
              <p:cNvSpPr/>
              <p:nvPr/>
            </p:nvSpPr>
            <p:spPr>
              <a:xfrm>
                <a:off x="340519" y="145257"/>
                <a:ext cx="6350" cy="546100"/>
              </a:xfrm>
              <a:custGeom>
                <a:avLst/>
                <a:gdLst>
                  <a:gd name="connsiteX0" fmla="*/ 0 w 6350"/>
                  <a:gd name="connsiteY0" fmla="*/ 546100 h 546100"/>
                  <a:gd name="connsiteX1" fmla="*/ 6350 w 6350"/>
                  <a:gd name="connsiteY1" fmla="*/ 0 h 546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350" h="546100">
                    <a:moveTo>
                      <a:pt x="0" y="546100"/>
                    </a:moveTo>
                    <a:cubicBezTo>
                      <a:pt x="2117" y="364067"/>
                      <a:pt x="4233" y="182033"/>
                      <a:pt x="6350" y="0"/>
                    </a:cubicBez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31" name="Freeform: Shape 330">
                <a:extLst>
                  <a:ext uri="{FF2B5EF4-FFF2-40B4-BE49-F238E27FC236}">
                    <a16:creationId xmlns:a16="http://schemas.microsoft.com/office/drawing/2014/main" id="{39EB84A5-3E41-C864-B248-34079B858C70}"/>
                  </a:ext>
                </a:extLst>
              </p:cNvPr>
              <p:cNvSpPr/>
              <p:nvPr/>
            </p:nvSpPr>
            <p:spPr>
              <a:xfrm>
                <a:off x="197299" y="488216"/>
                <a:ext cx="133350" cy="728663"/>
              </a:xfrm>
              <a:custGeom>
                <a:avLst/>
                <a:gdLst>
                  <a:gd name="connsiteX0" fmla="*/ 133350 w 133350"/>
                  <a:gd name="connsiteY0" fmla="*/ 728663 h 728663"/>
                  <a:gd name="connsiteX1" fmla="*/ 0 w 133350"/>
                  <a:gd name="connsiteY1" fmla="*/ 457200 h 728663"/>
                  <a:gd name="connsiteX2" fmla="*/ 9525 w 133350"/>
                  <a:gd name="connsiteY2" fmla="*/ 0 h 7286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33350" h="728663">
                    <a:moveTo>
                      <a:pt x="133350" y="728663"/>
                    </a:moveTo>
                    <a:lnTo>
                      <a:pt x="0" y="457200"/>
                    </a:lnTo>
                    <a:lnTo>
                      <a:pt x="9525" y="0"/>
                    </a:lnTo>
                  </a:path>
                </a:pathLst>
              </a:custGeom>
              <a:noFill/>
              <a:ln w="19050" cap="rnd">
                <a:solidFill>
                  <a:srgbClr val="00B0F0"/>
                </a:solidFill>
                <a:prstDash val="sysDash"/>
                <a:round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28" name="TextBox 327">
              <a:extLst>
                <a:ext uri="{FF2B5EF4-FFF2-40B4-BE49-F238E27FC236}">
                  <a16:creationId xmlns:a16="http://schemas.microsoft.com/office/drawing/2014/main" id="{4B0F5E7D-9C31-10EB-8BB8-18AFC9B008C9}"/>
                </a:ext>
              </a:extLst>
            </p:cNvPr>
            <p:cNvSpPr txBox="1"/>
            <p:nvPr/>
          </p:nvSpPr>
          <p:spPr>
            <a:xfrm>
              <a:off x="224727" y="260617"/>
              <a:ext cx="8981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8</a:t>
              </a:r>
            </a:p>
          </p:txBody>
        </p:sp>
      </p:grpSp>
      <p:sp>
        <p:nvSpPr>
          <p:cNvPr id="332" name="T - BS1">
            <a:extLst>
              <a:ext uri="{FF2B5EF4-FFF2-40B4-BE49-F238E27FC236}">
                <a16:creationId xmlns:a16="http://schemas.microsoft.com/office/drawing/2014/main" id="{92364D71-D609-E5CA-F020-F9A0E49FC38B}"/>
              </a:ext>
            </a:extLst>
          </p:cNvPr>
          <p:cNvSpPr txBox="1"/>
          <p:nvPr/>
        </p:nvSpPr>
        <p:spPr>
          <a:xfrm>
            <a:off x="3932569" y="8779851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33" name="T - PS2">
            <a:extLst>
              <a:ext uri="{FF2B5EF4-FFF2-40B4-BE49-F238E27FC236}">
                <a16:creationId xmlns:a16="http://schemas.microsoft.com/office/drawing/2014/main" id="{6291A78D-5828-EE66-FB1B-5AE43948C429}"/>
              </a:ext>
            </a:extLst>
          </p:cNvPr>
          <p:cNvSpPr txBox="1"/>
          <p:nvPr/>
        </p:nvSpPr>
        <p:spPr>
          <a:xfrm>
            <a:off x="3890752" y="8846841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THUNDER</a:t>
            </a:r>
          </a:p>
        </p:txBody>
      </p:sp>
      <p:sp>
        <p:nvSpPr>
          <p:cNvPr id="334" name="T - YES-NO">
            <a:extLst>
              <a:ext uri="{FF2B5EF4-FFF2-40B4-BE49-F238E27FC236}">
                <a16:creationId xmlns:a16="http://schemas.microsoft.com/office/drawing/2014/main" id="{E1323182-78EC-6784-006C-6CFC4989F38E}"/>
              </a:ext>
            </a:extLst>
          </p:cNvPr>
          <p:cNvSpPr txBox="1"/>
          <p:nvPr/>
        </p:nvSpPr>
        <p:spPr>
          <a:xfrm>
            <a:off x="3903473" y="7424723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cxnSp>
        <p:nvCxnSpPr>
          <p:cNvPr id="345" name="MOTION">
            <a:extLst>
              <a:ext uri="{FF2B5EF4-FFF2-40B4-BE49-F238E27FC236}">
                <a16:creationId xmlns:a16="http://schemas.microsoft.com/office/drawing/2014/main" id="{554FD106-FF3A-A3B4-B642-9B5B51914B2D}"/>
              </a:ext>
            </a:extLst>
          </p:cNvPr>
          <p:cNvCxnSpPr>
            <a:cxnSpLocks/>
          </p:cNvCxnSpPr>
          <p:nvPr/>
        </p:nvCxnSpPr>
        <p:spPr>
          <a:xfrm flipV="1">
            <a:off x="5478780" y="8912860"/>
            <a:ext cx="241300" cy="322580"/>
          </a:xfrm>
          <a:prstGeom prst="line">
            <a:avLst/>
          </a:prstGeom>
          <a:ln w="19050" cap="rnd">
            <a:solidFill>
              <a:srgbClr val="FFC000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MOTION">
            <a:extLst>
              <a:ext uri="{FF2B5EF4-FFF2-40B4-BE49-F238E27FC236}">
                <a16:creationId xmlns:a16="http://schemas.microsoft.com/office/drawing/2014/main" id="{A3DF7532-3E06-B7FC-C8AC-140AE870508A}"/>
              </a:ext>
            </a:extLst>
          </p:cNvPr>
          <p:cNvCxnSpPr>
            <a:cxnSpLocks/>
            <a:endCxn id="324" idx="0"/>
          </p:cNvCxnSpPr>
          <p:nvPr/>
        </p:nvCxnSpPr>
        <p:spPr>
          <a:xfrm flipV="1">
            <a:off x="5715000" y="8913610"/>
            <a:ext cx="1386591" cy="1790"/>
          </a:xfrm>
          <a:prstGeom prst="line">
            <a:avLst/>
          </a:prstGeom>
          <a:ln w="19050" cap="rnd">
            <a:solidFill>
              <a:srgbClr val="FFC000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 - BS1">
            <a:extLst>
              <a:ext uri="{FF2B5EF4-FFF2-40B4-BE49-F238E27FC236}">
                <a16:creationId xmlns:a16="http://schemas.microsoft.com/office/drawing/2014/main" id="{DD244BEA-BC1E-63F5-9B1A-8F1C3169D47F}"/>
              </a:ext>
            </a:extLst>
          </p:cNvPr>
          <p:cNvSpPr txBox="1"/>
          <p:nvPr/>
        </p:nvSpPr>
        <p:spPr>
          <a:xfrm>
            <a:off x="4285609" y="5860754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27" name="T - PS2">
            <a:extLst>
              <a:ext uri="{FF2B5EF4-FFF2-40B4-BE49-F238E27FC236}">
                <a16:creationId xmlns:a16="http://schemas.microsoft.com/office/drawing/2014/main" id="{71406B3D-F694-9219-01BE-AAB0D5D5AF56}"/>
              </a:ext>
            </a:extLst>
          </p:cNvPr>
          <p:cNvSpPr txBox="1"/>
          <p:nvPr/>
        </p:nvSpPr>
        <p:spPr>
          <a:xfrm>
            <a:off x="4343762" y="5922764"/>
            <a:ext cx="32682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</p:spTree>
    <p:extLst>
      <p:ext uri="{BB962C8B-B14F-4D97-AF65-F5344CB8AC3E}">
        <p14:creationId xmlns:p14="http://schemas.microsoft.com/office/powerpoint/2010/main" val="77834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IN/OUT 5 YD">
            <a:extLst>
              <a:ext uri="{FF2B5EF4-FFF2-40B4-BE49-F238E27FC236}">
                <a16:creationId xmlns:a16="http://schemas.microsoft.com/office/drawing/2014/main" id="{0C702B49-8808-52C8-6C56-0ADBE983F900}"/>
              </a:ext>
            </a:extLst>
          </p:cNvPr>
          <p:cNvSpPr/>
          <p:nvPr/>
        </p:nvSpPr>
        <p:spPr>
          <a:xfrm>
            <a:off x="3090558" y="8239032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2" name="IN/OUT 5 YD">
            <a:extLst>
              <a:ext uri="{FF2B5EF4-FFF2-40B4-BE49-F238E27FC236}">
                <a16:creationId xmlns:a16="http://schemas.microsoft.com/office/drawing/2014/main" id="{7307E83E-761D-9C6C-7DE9-3081E87F696F}"/>
              </a:ext>
            </a:extLst>
          </p:cNvPr>
          <p:cNvSpPr/>
          <p:nvPr/>
        </p:nvSpPr>
        <p:spPr>
          <a:xfrm>
            <a:off x="6562435" y="2347852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C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MOR">
            <a:extLst>
              <a:ext uri="{FF2B5EF4-FFF2-40B4-BE49-F238E27FC236}">
                <a16:creationId xmlns:a16="http://schemas.microsoft.com/office/drawing/2014/main" id="{A5E45652-FFD2-C4A8-0CFC-E82323D28A59}"/>
              </a:ext>
            </a:extLst>
          </p:cNvPr>
          <p:cNvSpPr/>
          <p:nvPr/>
        </p:nvSpPr>
        <p:spPr>
          <a:xfrm>
            <a:off x="3606822" y="1444959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STICK 2">
            <a:extLst>
              <a:ext uri="{FF2B5EF4-FFF2-40B4-BE49-F238E27FC236}">
                <a16:creationId xmlns:a16="http://schemas.microsoft.com/office/drawing/2014/main" id="{B3F22487-FD52-C231-2335-DA559976B828}"/>
              </a:ext>
            </a:extLst>
          </p:cNvPr>
          <p:cNvSpPr/>
          <p:nvPr/>
        </p:nvSpPr>
        <p:spPr>
          <a:xfrm>
            <a:off x="2622064" y="2211170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DISK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1935502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13692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33834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73408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53265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1942570" y="334076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539768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990503" y="29676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1938296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3555006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589810" y="27847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SOLO RT F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RT 300 JET DISK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319463-5D0F-C9ED-A54F-E2C9AF147D57}"/>
              </a:ext>
            </a:extLst>
          </p:cNvPr>
          <p:cNvSpPr/>
          <p:nvPr/>
        </p:nvSpPr>
        <p:spPr>
          <a:xfrm>
            <a:off x="5295668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AD59A29-2AC9-9B4F-B4DD-A641EFC852DD}"/>
              </a:ext>
            </a:extLst>
          </p:cNvPr>
          <p:cNvSpPr/>
          <p:nvPr/>
        </p:nvSpPr>
        <p:spPr>
          <a:xfrm>
            <a:off x="549709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675DF08-D75B-E99B-E5A1-F50E34414D9C}"/>
              </a:ext>
            </a:extLst>
          </p:cNvPr>
          <p:cNvSpPr/>
          <p:nvPr/>
        </p:nvSpPr>
        <p:spPr>
          <a:xfrm>
            <a:off x="5698512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1E9A3F0-7F5B-388A-63B8-2C5B75BAFCDC}"/>
              </a:ext>
            </a:extLst>
          </p:cNvPr>
          <p:cNvSpPr/>
          <p:nvPr/>
        </p:nvSpPr>
        <p:spPr>
          <a:xfrm>
            <a:off x="509424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1F3C3A7-DA23-FCE9-F8D2-4E9B9FE6F5A0}"/>
              </a:ext>
            </a:extLst>
          </p:cNvPr>
          <p:cNvSpPr/>
          <p:nvPr/>
        </p:nvSpPr>
        <p:spPr>
          <a:xfrm>
            <a:off x="489282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EA6409A-026F-9C97-58C9-381AE0ADEF3F}"/>
              </a:ext>
            </a:extLst>
          </p:cNvPr>
          <p:cNvSpPr/>
          <p:nvPr/>
        </p:nvSpPr>
        <p:spPr>
          <a:xfrm>
            <a:off x="5296430" y="29574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56BE898-8A13-BA3E-0F17-DDE5C83E331E}"/>
              </a:ext>
            </a:extLst>
          </p:cNvPr>
          <p:cNvSpPr/>
          <p:nvPr/>
        </p:nvSpPr>
        <p:spPr>
          <a:xfrm>
            <a:off x="5899934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6ABD33F-34BB-A23D-5F4D-C65F7F4CCD33}"/>
              </a:ext>
            </a:extLst>
          </p:cNvPr>
          <p:cNvSpPr/>
          <p:nvPr/>
        </p:nvSpPr>
        <p:spPr>
          <a:xfrm>
            <a:off x="6477499" y="297828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608F1BC-C278-8B36-733B-CA40C16F0452}"/>
              </a:ext>
            </a:extLst>
          </p:cNvPr>
          <p:cNvSpPr/>
          <p:nvPr/>
        </p:nvSpPr>
        <p:spPr>
          <a:xfrm>
            <a:off x="5298462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F1BC64F-9353-FAA7-9853-21BD3055B39B}"/>
              </a:ext>
            </a:extLst>
          </p:cNvPr>
          <p:cNvSpPr/>
          <p:nvPr/>
        </p:nvSpPr>
        <p:spPr>
          <a:xfrm>
            <a:off x="7021852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7F3DC55-E6FF-0238-9ED7-CF81088AEC0F}"/>
              </a:ext>
            </a:extLst>
          </p:cNvPr>
          <p:cNvSpPr/>
          <p:nvPr/>
        </p:nvSpPr>
        <p:spPr>
          <a:xfrm>
            <a:off x="4055640" y="27847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22B2E3-0C1B-A034-7FF9-D25AE3213258}"/>
              </a:ext>
            </a:extLst>
          </p:cNvPr>
          <p:cNvSpPr txBox="1"/>
          <p:nvPr/>
        </p:nvSpPr>
        <p:spPr>
          <a:xfrm>
            <a:off x="3871236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DISK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8E51C80-C626-E25A-B18B-86642D5FF930}"/>
              </a:ext>
            </a:extLst>
          </p:cNvPr>
          <p:cNvSpPr/>
          <p:nvPr/>
        </p:nvSpPr>
        <p:spPr>
          <a:xfrm>
            <a:off x="1879534" y="864852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A051C01-C47E-1713-CDF4-978A4513BF42}"/>
              </a:ext>
            </a:extLst>
          </p:cNvPr>
          <p:cNvSpPr/>
          <p:nvPr/>
        </p:nvSpPr>
        <p:spPr>
          <a:xfrm>
            <a:off x="2080956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E838E1BE-F89A-7F9D-9B5E-688572EB2F15}"/>
              </a:ext>
            </a:extLst>
          </p:cNvPr>
          <p:cNvSpPr/>
          <p:nvPr/>
        </p:nvSpPr>
        <p:spPr>
          <a:xfrm>
            <a:off x="2282378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12A33D34-847B-0AF4-A298-E2F4EBA6ECD5}"/>
              </a:ext>
            </a:extLst>
          </p:cNvPr>
          <p:cNvSpPr/>
          <p:nvPr/>
        </p:nvSpPr>
        <p:spPr>
          <a:xfrm>
            <a:off x="1678112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5D41E181-8F11-0D0E-D9DB-D088CE9969BF}"/>
              </a:ext>
            </a:extLst>
          </p:cNvPr>
          <p:cNvSpPr/>
          <p:nvPr/>
        </p:nvSpPr>
        <p:spPr>
          <a:xfrm>
            <a:off x="1476690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1CEBC53B-91F7-5E29-5121-D390D849A170}"/>
              </a:ext>
            </a:extLst>
          </p:cNvPr>
          <p:cNvSpPr/>
          <p:nvPr/>
        </p:nvSpPr>
        <p:spPr>
          <a:xfrm>
            <a:off x="1882029" y="914871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BB4E3F5F-6487-C94B-99B9-BBCFC025D6DD}"/>
              </a:ext>
            </a:extLst>
          </p:cNvPr>
          <p:cNvSpPr/>
          <p:nvPr/>
        </p:nvSpPr>
        <p:spPr>
          <a:xfrm>
            <a:off x="2483800" y="864852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1C0A6BBE-4E4C-70FE-3110-57D4BB7C21FE}"/>
              </a:ext>
            </a:extLst>
          </p:cNvPr>
          <p:cNvSpPr/>
          <p:nvPr/>
        </p:nvSpPr>
        <p:spPr>
          <a:xfrm>
            <a:off x="1280587" y="8648525"/>
            <a:ext cx="164592" cy="164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A044D2F9-D503-AEA6-16C4-03485AFDD23E}"/>
              </a:ext>
            </a:extLst>
          </p:cNvPr>
          <p:cNvSpPr/>
          <p:nvPr/>
        </p:nvSpPr>
        <p:spPr>
          <a:xfrm>
            <a:off x="1882328" y="947504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438C46D2-E68F-6837-4252-14EF7BF6F0C7}"/>
              </a:ext>
            </a:extLst>
          </p:cNvPr>
          <p:cNvSpPr/>
          <p:nvPr/>
        </p:nvSpPr>
        <p:spPr>
          <a:xfrm>
            <a:off x="3008262" y="8806522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9832B309-22D1-CB5A-17FB-B5AA823B9025}"/>
              </a:ext>
            </a:extLst>
          </p:cNvPr>
          <p:cNvSpPr/>
          <p:nvPr/>
        </p:nvSpPr>
        <p:spPr>
          <a:xfrm>
            <a:off x="577313" y="8776684"/>
            <a:ext cx="164592" cy="164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FF11CFF-6529-238B-99F1-AAE15DDA81EA}"/>
              </a:ext>
            </a:extLst>
          </p:cNvPr>
          <p:cNvSpPr txBox="1"/>
          <p:nvPr/>
        </p:nvSpPr>
        <p:spPr>
          <a:xfrm>
            <a:off x="400238" y="679753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DOT RT TIGHT F RIGHTY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DISK</a:t>
            </a:r>
          </a:p>
        </p:txBody>
      </p:sp>
      <p:cxnSp>
        <p:nvCxnSpPr>
          <p:cNvPr id="3" name="MOTION">
            <a:extLst>
              <a:ext uri="{FF2B5EF4-FFF2-40B4-BE49-F238E27FC236}">
                <a16:creationId xmlns:a16="http://schemas.microsoft.com/office/drawing/2014/main" id="{2E888A14-44AE-128F-2C14-7AD51589EE2E}"/>
              </a:ext>
            </a:extLst>
          </p:cNvPr>
          <p:cNvCxnSpPr>
            <a:cxnSpLocks/>
          </p:cNvCxnSpPr>
          <p:nvPr/>
        </p:nvCxnSpPr>
        <p:spPr>
          <a:xfrm flipV="1">
            <a:off x="1169849" y="3060588"/>
            <a:ext cx="1896641" cy="3248"/>
          </a:xfrm>
          <a:prstGeom prst="line">
            <a:avLst/>
          </a:prstGeom>
          <a:ln w="19050" cap="rnd">
            <a:solidFill>
              <a:srgbClr val="FFC000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IN/OUT 5 YD">
            <a:extLst>
              <a:ext uri="{FF2B5EF4-FFF2-40B4-BE49-F238E27FC236}">
                <a16:creationId xmlns:a16="http://schemas.microsoft.com/office/drawing/2014/main" id="{1F270B45-75DF-ABF3-271A-F31297C6F652}"/>
              </a:ext>
            </a:extLst>
          </p:cNvPr>
          <p:cNvSpPr/>
          <p:nvPr/>
        </p:nvSpPr>
        <p:spPr>
          <a:xfrm>
            <a:off x="3038433" y="2363199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C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EFD7FBE-5D7E-AFB7-40A5-8E76E265160A}"/>
              </a:ext>
            </a:extLst>
          </p:cNvPr>
          <p:cNvGrpSpPr/>
          <p:nvPr/>
        </p:nvGrpSpPr>
        <p:grpSpPr>
          <a:xfrm>
            <a:off x="1368312" y="2361005"/>
            <a:ext cx="870698" cy="1247906"/>
            <a:chOff x="1674570" y="5486784"/>
            <a:chExt cx="870698" cy="1247906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0B2ABB58-574C-60EC-5A84-2B89D9399183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D9C1926-0E91-F8B9-2920-D61A3D2FBB12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23BD7AC8-C1C2-3216-62BF-23DA202327C8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4723DD8-17D5-A095-A19B-06455B864605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EA8845B-5AC3-2FDC-5D19-F238A760A912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638ACF9-E565-9663-EEC1-93CDB84C37E0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26BBD52-7A5A-D5C0-6FE4-399FADCBD944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4" name="T - 5">
            <a:extLst>
              <a:ext uri="{FF2B5EF4-FFF2-40B4-BE49-F238E27FC236}">
                <a16:creationId xmlns:a16="http://schemas.microsoft.com/office/drawing/2014/main" id="{6D8FB983-73B3-3A6F-A197-5256FE6EA670}"/>
              </a:ext>
            </a:extLst>
          </p:cNvPr>
          <p:cNvSpPr txBox="1"/>
          <p:nvPr/>
        </p:nvSpPr>
        <p:spPr>
          <a:xfrm>
            <a:off x="2896109" y="221348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5" name="T - 6">
            <a:extLst>
              <a:ext uri="{FF2B5EF4-FFF2-40B4-BE49-F238E27FC236}">
                <a16:creationId xmlns:a16="http://schemas.microsoft.com/office/drawing/2014/main" id="{E6A68E9F-5A73-39C9-322E-3287186DFA0F}"/>
              </a:ext>
            </a:extLst>
          </p:cNvPr>
          <p:cNvSpPr txBox="1"/>
          <p:nvPr/>
        </p:nvSpPr>
        <p:spPr>
          <a:xfrm>
            <a:off x="2467950" y="2036676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6" name="T - PROG - 1">
            <a:extLst>
              <a:ext uri="{FF2B5EF4-FFF2-40B4-BE49-F238E27FC236}">
                <a16:creationId xmlns:a16="http://schemas.microsoft.com/office/drawing/2014/main" id="{25A3FC65-F054-E9AC-D900-B77AA0C77477}"/>
              </a:ext>
            </a:extLst>
          </p:cNvPr>
          <p:cNvSpPr txBox="1"/>
          <p:nvPr/>
        </p:nvSpPr>
        <p:spPr>
          <a:xfrm>
            <a:off x="3326400" y="214667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7" name="T - PROG - 2">
            <a:extLst>
              <a:ext uri="{FF2B5EF4-FFF2-40B4-BE49-F238E27FC236}">
                <a16:creationId xmlns:a16="http://schemas.microsoft.com/office/drawing/2014/main" id="{3B5061E5-9BFF-CB4D-3453-D9DD5B977AB2}"/>
              </a:ext>
            </a:extLst>
          </p:cNvPr>
          <p:cNvSpPr txBox="1"/>
          <p:nvPr/>
        </p:nvSpPr>
        <p:spPr>
          <a:xfrm>
            <a:off x="2908065" y="198149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8" name="T- ALERT">
            <a:extLst>
              <a:ext uri="{FF2B5EF4-FFF2-40B4-BE49-F238E27FC236}">
                <a16:creationId xmlns:a16="http://schemas.microsoft.com/office/drawing/2014/main" id="{8EC56661-887E-C6FB-BF8D-BB5DD34529C3}"/>
              </a:ext>
            </a:extLst>
          </p:cNvPr>
          <p:cNvSpPr txBox="1"/>
          <p:nvPr/>
        </p:nvSpPr>
        <p:spPr>
          <a:xfrm>
            <a:off x="3413208" y="1278835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40" name="T - CHECK OTB">
            <a:extLst>
              <a:ext uri="{FF2B5EF4-FFF2-40B4-BE49-F238E27FC236}">
                <a16:creationId xmlns:a16="http://schemas.microsoft.com/office/drawing/2014/main" id="{8B5AE07D-E0F4-7DD3-8375-4A36144D803A}"/>
              </a:ext>
            </a:extLst>
          </p:cNvPr>
          <p:cNvSpPr txBox="1"/>
          <p:nvPr/>
        </p:nvSpPr>
        <p:spPr>
          <a:xfrm>
            <a:off x="1983117" y="3556526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83" name="T - BS1">
            <a:extLst>
              <a:ext uri="{FF2B5EF4-FFF2-40B4-BE49-F238E27FC236}">
                <a16:creationId xmlns:a16="http://schemas.microsoft.com/office/drawing/2014/main" id="{912BD564-6890-1DB8-1A33-2DA0B70F472D}"/>
              </a:ext>
            </a:extLst>
          </p:cNvPr>
          <p:cNvSpPr txBox="1"/>
          <p:nvPr/>
        </p:nvSpPr>
        <p:spPr>
          <a:xfrm>
            <a:off x="459952" y="292447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84" name="T - PS1">
            <a:extLst>
              <a:ext uri="{FF2B5EF4-FFF2-40B4-BE49-F238E27FC236}">
                <a16:creationId xmlns:a16="http://schemas.microsoft.com/office/drawing/2014/main" id="{702EBF51-ED12-7074-4046-73C164DD9FBD}"/>
              </a:ext>
            </a:extLst>
          </p:cNvPr>
          <p:cNvSpPr txBox="1"/>
          <p:nvPr/>
        </p:nvSpPr>
        <p:spPr>
          <a:xfrm>
            <a:off x="3420557" y="309804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85" name="T - PS2">
            <a:extLst>
              <a:ext uri="{FF2B5EF4-FFF2-40B4-BE49-F238E27FC236}">
                <a16:creationId xmlns:a16="http://schemas.microsoft.com/office/drawing/2014/main" id="{E9771970-185B-670B-B304-83D822E98F8D}"/>
              </a:ext>
            </a:extLst>
          </p:cNvPr>
          <p:cNvSpPr txBox="1"/>
          <p:nvPr/>
        </p:nvSpPr>
        <p:spPr>
          <a:xfrm>
            <a:off x="2834312" y="303704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86" name="T - PS3">
            <a:extLst>
              <a:ext uri="{FF2B5EF4-FFF2-40B4-BE49-F238E27FC236}">
                <a16:creationId xmlns:a16="http://schemas.microsoft.com/office/drawing/2014/main" id="{AFDE0DE9-4A79-A1E6-9CE1-667F10ABB2C1}"/>
              </a:ext>
            </a:extLst>
          </p:cNvPr>
          <p:cNvSpPr txBox="1"/>
          <p:nvPr/>
        </p:nvSpPr>
        <p:spPr>
          <a:xfrm>
            <a:off x="2383956" y="2915078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87" name="T - BS1">
            <a:extLst>
              <a:ext uri="{FF2B5EF4-FFF2-40B4-BE49-F238E27FC236}">
                <a16:creationId xmlns:a16="http://schemas.microsoft.com/office/drawing/2014/main" id="{1C73B7EB-BE63-977A-A283-2176328ED4B3}"/>
              </a:ext>
            </a:extLst>
          </p:cNvPr>
          <p:cNvSpPr txBox="1"/>
          <p:nvPr/>
        </p:nvSpPr>
        <p:spPr>
          <a:xfrm>
            <a:off x="839687" y="3091621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 RT</a:t>
            </a:r>
          </a:p>
        </p:txBody>
      </p:sp>
      <p:sp>
        <p:nvSpPr>
          <p:cNvPr id="88" name="T - PS2">
            <a:extLst>
              <a:ext uri="{FF2B5EF4-FFF2-40B4-BE49-F238E27FC236}">
                <a16:creationId xmlns:a16="http://schemas.microsoft.com/office/drawing/2014/main" id="{38797010-2F92-983F-01B9-6579719C42F4}"/>
              </a:ext>
            </a:extLst>
          </p:cNvPr>
          <p:cNvSpPr txBox="1"/>
          <p:nvPr/>
        </p:nvSpPr>
        <p:spPr>
          <a:xfrm>
            <a:off x="3474526" y="3158912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89" name="T - PS2">
            <a:extLst>
              <a:ext uri="{FF2B5EF4-FFF2-40B4-BE49-F238E27FC236}">
                <a16:creationId xmlns:a16="http://schemas.microsoft.com/office/drawing/2014/main" id="{3ABF1F2F-E5F0-3E42-513C-FCCCAFE52268}"/>
              </a:ext>
            </a:extLst>
          </p:cNvPr>
          <p:cNvSpPr txBox="1"/>
          <p:nvPr/>
        </p:nvSpPr>
        <p:spPr>
          <a:xfrm>
            <a:off x="2840229" y="3101774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90" name="T - PS2">
            <a:extLst>
              <a:ext uri="{FF2B5EF4-FFF2-40B4-BE49-F238E27FC236}">
                <a16:creationId xmlns:a16="http://schemas.microsoft.com/office/drawing/2014/main" id="{1AA46C32-9624-CCEE-90C4-D46199BEEA1A}"/>
              </a:ext>
            </a:extLst>
          </p:cNvPr>
          <p:cNvSpPr txBox="1"/>
          <p:nvPr/>
        </p:nvSpPr>
        <p:spPr>
          <a:xfrm>
            <a:off x="2392000" y="2999057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91" name="T - PS2">
            <a:extLst>
              <a:ext uri="{FF2B5EF4-FFF2-40B4-BE49-F238E27FC236}">
                <a16:creationId xmlns:a16="http://schemas.microsoft.com/office/drawing/2014/main" id="{49D0EC57-D2DF-019F-14AB-5F93F54D9B39}"/>
              </a:ext>
            </a:extLst>
          </p:cNvPr>
          <p:cNvSpPr txBox="1"/>
          <p:nvPr/>
        </p:nvSpPr>
        <p:spPr>
          <a:xfrm>
            <a:off x="418135" y="2991462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734479E9-FEC7-F91D-5DDA-F49693CB5451}"/>
              </a:ext>
            </a:extLst>
          </p:cNvPr>
          <p:cNvGrpSpPr/>
          <p:nvPr/>
        </p:nvGrpSpPr>
        <p:grpSpPr>
          <a:xfrm>
            <a:off x="4725350" y="2354911"/>
            <a:ext cx="870698" cy="1247906"/>
            <a:chOff x="1674570" y="5486784"/>
            <a:chExt cx="870698" cy="1247906"/>
          </a:xfrm>
        </p:grpSpPr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C9A17099-9EFF-2558-4BC9-35D23504ED6E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id="{DCED51E0-1196-E89F-76C1-5FBEC03C9448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123" name="Freeform: Shape 122">
                <a:extLst>
                  <a:ext uri="{FF2B5EF4-FFF2-40B4-BE49-F238E27FC236}">
                    <a16:creationId xmlns:a16="http://schemas.microsoft.com/office/drawing/2014/main" id="{DB951324-EAE2-E573-6181-41F65759CA0E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24" name="Freeform: Shape 123">
                <a:extLst>
                  <a:ext uri="{FF2B5EF4-FFF2-40B4-BE49-F238E27FC236}">
                    <a16:creationId xmlns:a16="http://schemas.microsoft.com/office/drawing/2014/main" id="{1B02637B-3383-B4F0-A2FA-76C0E6D47F0B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298A13DB-3100-257C-4234-80B5C1FCB658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001BE0B4-31FE-5F8E-668F-B58B2D319F92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6C74899B-90AE-4A09-982F-08E43F437BAA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125" name="T - CHECK OTB">
            <a:extLst>
              <a:ext uri="{FF2B5EF4-FFF2-40B4-BE49-F238E27FC236}">
                <a16:creationId xmlns:a16="http://schemas.microsoft.com/office/drawing/2014/main" id="{4CEA4527-5CE5-1CDF-7BA8-81C3C1AE0994}"/>
              </a:ext>
            </a:extLst>
          </p:cNvPr>
          <p:cNvSpPr txBox="1"/>
          <p:nvPr/>
        </p:nvSpPr>
        <p:spPr>
          <a:xfrm>
            <a:off x="5376672" y="3556526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133" name="T - BS1">
            <a:extLst>
              <a:ext uri="{FF2B5EF4-FFF2-40B4-BE49-F238E27FC236}">
                <a16:creationId xmlns:a16="http://schemas.microsoft.com/office/drawing/2014/main" id="{BF9D3AB5-1827-6DC6-E5FA-759EE9034222}"/>
              </a:ext>
            </a:extLst>
          </p:cNvPr>
          <p:cNvSpPr txBox="1"/>
          <p:nvPr/>
        </p:nvSpPr>
        <p:spPr>
          <a:xfrm>
            <a:off x="3930169" y="292447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34" name="T - PS2">
            <a:extLst>
              <a:ext uri="{FF2B5EF4-FFF2-40B4-BE49-F238E27FC236}">
                <a16:creationId xmlns:a16="http://schemas.microsoft.com/office/drawing/2014/main" id="{97A46B3B-C81A-0D60-00F3-0D525B905C4D}"/>
              </a:ext>
            </a:extLst>
          </p:cNvPr>
          <p:cNvSpPr txBox="1"/>
          <p:nvPr/>
        </p:nvSpPr>
        <p:spPr>
          <a:xfrm>
            <a:off x="3888352" y="2991462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137" name="STICK 2">
            <a:extLst>
              <a:ext uri="{FF2B5EF4-FFF2-40B4-BE49-F238E27FC236}">
                <a16:creationId xmlns:a16="http://schemas.microsoft.com/office/drawing/2014/main" id="{C856AB5F-6248-E45E-5734-EB38180262BD}"/>
              </a:ext>
            </a:extLst>
          </p:cNvPr>
          <p:cNvSpPr/>
          <p:nvPr/>
        </p:nvSpPr>
        <p:spPr>
          <a:xfrm>
            <a:off x="5987412" y="2206074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8" name="T - 6">
            <a:extLst>
              <a:ext uri="{FF2B5EF4-FFF2-40B4-BE49-F238E27FC236}">
                <a16:creationId xmlns:a16="http://schemas.microsoft.com/office/drawing/2014/main" id="{962C1944-9F89-9B1F-1AE5-AE3269715425}"/>
              </a:ext>
            </a:extLst>
          </p:cNvPr>
          <p:cNvSpPr txBox="1"/>
          <p:nvPr/>
        </p:nvSpPr>
        <p:spPr>
          <a:xfrm>
            <a:off x="5833298" y="2031580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39" name="T - PROG - 2">
            <a:extLst>
              <a:ext uri="{FF2B5EF4-FFF2-40B4-BE49-F238E27FC236}">
                <a16:creationId xmlns:a16="http://schemas.microsoft.com/office/drawing/2014/main" id="{96AA4DC0-934E-2912-ED36-5601AF4BEEC3}"/>
              </a:ext>
            </a:extLst>
          </p:cNvPr>
          <p:cNvSpPr txBox="1"/>
          <p:nvPr/>
        </p:nvSpPr>
        <p:spPr>
          <a:xfrm>
            <a:off x="6273413" y="197640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40" name="T - PS3">
            <a:extLst>
              <a:ext uri="{FF2B5EF4-FFF2-40B4-BE49-F238E27FC236}">
                <a16:creationId xmlns:a16="http://schemas.microsoft.com/office/drawing/2014/main" id="{57702B3E-C8F4-9144-702B-3E2180F373BE}"/>
              </a:ext>
            </a:extLst>
          </p:cNvPr>
          <p:cNvSpPr txBox="1"/>
          <p:nvPr/>
        </p:nvSpPr>
        <p:spPr>
          <a:xfrm>
            <a:off x="5749304" y="290998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41" name="T - PS2">
            <a:extLst>
              <a:ext uri="{FF2B5EF4-FFF2-40B4-BE49-F238E27FC236}">
                <a16:creationId xmlns:a16="http://schemas.microsoft.com/office/drawing/2014/main" id="{D47C4C1E-D44B-6147-B466-CF2B9A3E7B09}"/>
              </a:ext>
            </a:extLst>
          </p:cNvPr>
          <p:cNvSpPr txBox="1"/>
          <p:nvPr/>
        </p:nvSpPr>
        <p:spPr>
          <a:xfrm>
            <a:off x="5757348" y="2993961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43" name="T - 5">
            <a:extLst>
              <a:ext uri="{FF2B5EF4-FFF2-40B4-BE49-F238E27FC236}">
                <a16:creationId xmlns:a16="http://schemas.microsoft.com/office/drawing/2014/main" id="{302FB85B-A4CB-00EB-8F4A-F5925A2B7AC1}"/>
              </a:ext>
            </a:extLst>
          </p:cNvPr>
          <p:cNvSpPr txBox="1"/>
          <p:nvPr/>
        </p:nvSpPr>
        <p:spPr>
          <a:xfrm>
            <a:off x="6420111" y="2198141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44" name="T - PROG - 1">
            <a:extLst>
              <a:ext uri="{FF2B5EF4-FFF2-40B4-BE49-F238E27FC236}">
                <a16:creationId xmlns:a16="http://schemas.microsoft.com/office/drawing/2014/main" id="{9FFBD583-A76A-33DB-EC80-C83E07DF0C66}"/>
              </a:ext>
            </a:extLst>
          </p:cNvPr>
          <p:cNvSpPr txBox="1"/>
          <p:nvPr/>
        </p:nvSpPr>
        <p:spPr>
          <a:xfrm>
            <a:off x="6850402" y="213133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45" name="T - PS2">
            <a:extLst>
              <a:ext uri="{FF2B5EF4-FFF2-40B4-BE49-F238E27FC236}">
                <a16:creationId xmlns:a16="http://schemas.microsoft.com/office/drawing/2014/main" id="{E99A881F-10D3-91CD-4A28-1496A02CB39E}"/>
              </a:ext>
            </a:extLst>
          </p:cNvPr>
          <p:cNvSpPr txBox="1"/>
          <p:nvPr/>
        </p:nvSpPr>
        <p:spPr>
          <a:xfrm>
            <a:off x="6329332" y="3111118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46" name="T - PS2">
            <a:extLst>
              <a:ext uri="{FF2B5EF4-FFF2-40B4-BE49-F238E27FC236}">
                <a16:creationId xmlns:a16="http://schemas.microsoft.com/office/drawing/2014/main" id="{7754044C-FA23-DF33-867D-82869BD4C9AF}"/>
              </a:ext>
            </a:extLst>
          </p:cNvPr>
          <p:cNvSpPr txBox="1"/>
          <p:nvPr/>
        </p:nvSpPr>
        <p:spPr>
          <a:xfrm>
            <a:off x="6335249" y="3175852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47" name="T - PS2">
            <a:extLst>
              <a:ext uri="{FF2B5EF4-FFF2-40B4-BE49-F238E27FC236}">
                <a16:creationId xmlns:a16="http://schemas.microsoft.com/office/drawing/2014/main" id="{93046FDE-897A-B581-2D61-C8215A96234B}"/>
              </a:ext>
            </a:extLst>
          </p:cNvPr>
          <p:cNvSpPr txBox="1"/>
          <p:nvPr/>
        </p:nvSpPr>
        <p:spPr>
          <a:xfrm>
            <a:off x="6940496" y="3162858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149" name="T - PS1">
            <a:extLst>
              <a:ext uri="{FF2B5EF4-FFF2-40B4-BE49-F238E27FC236}">
                <a16:creationId xmlns:a16="http://schemas.microsoft.com/office/drawing/2014/main" id="{71281FCA-9E79-3EAB-6850-A6FFD902A6F1}"/>
              </a:ext>
            </a:extLst>
          </p:cNvPr>
          <p:cNvSpPr txBox="1"/>
          <p:nvPr/>
        </p:nvSpPr>
        <p:spPr>
          <a:xfrm>
            <a:off x="6874938" y="3091621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50" name="MOR">
            <a:extLst>
              <a:ext uri="{FF2B5EF4-FFF2-40B4-BE49-F238E27FC236}">
                <a16:creationId xmlns:a16="http://schemas.microsoft.com/office/drawing/2014/main" id="{57F58644-61C7-7622-5403-8B142AC4ED7B}"/>
              </a:ext>
            </a:extLst>
          </p:cNvPr>
          <p:cNvSpPr/>
          <p:nvPr/>
        </p:nvSpPr>
        <p:spPr>
          <a:xfrm>
            <a:off x="7103189" y="1369902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1" name="T- ALERT">
            <a:extLst>
              <a:ext uri="{FF2B5EF4-FFF2-40B4-BE49-F238E27FC236}">
                <a16:creationId xmlns:a16="http://schemas.microsoft.com/office/drawing/2014/main" id="{C16F35A3-B22A-6CAE-605C-A0258B334334}"/>
              </a:ext>
            </a:extLst>
          </p:cNvPr>
          <p:cNvSpPr txBox="1"/>
          <p:nvPr/>
        </p:nvSpPr>
        <p:spPr>
          <a:xfrm>
            <a:off x="6836423" y="1203778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152" name="IN/OUT 5 YD">
            <a:extLst>
              <a:ext uri="{FF2B5EF4-FFF2-40B4-BE49-F238E27FC236}">
                <a16:creationId xmlns:a16="http://schemas.microsoft.com/office/drawing/2014/main" id="{40D70423-4EB5-9ECE-009F-DCEDCE5CD530}"/>
              </a:ext>
            </a:extLst>
          </p:cNvPr>
          <p:cNvSpPr/>
          <p:nvPr/>
        </p:nvSpPr>
        <p:spPr>
          <a:xfrm>
            <a:off x="3161242" y="5278129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C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C410011A-B67F-CB3E-0B25-365D2928FC55}"/>
              </a:ext>
            </a:extLst>
          </p:cNvPr>
          <p:cNvSpPr/>
          <p:nvPr/>
        </p:nvSpPr>
        <p:spPr>
          <a:xfrm>
            <a:off x="1716675" y="5715022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DBA90918-C5CB-6654-1A77-A9D845A13828}"/>
              </a:ext>
            </a:extLst>
          </p:cNvPr>
          <p:cNvSpPr/>
          <p:nvPr/>
        </p:nvSpPr>
        <p:spPr>
          <a:xfrm>
            <a:off x="1918097" y="571502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7F33F5BE-0DB1-9BA3-6C0F-897347376BC2}"/>
              </a:ext>
            </a:extLst>
          </p:cNvPr>
          <p:cNvSpPr/>
          <p:nvPr/>
        </p:nvSpPr>
        <p:spPr>
          <a:xfrm>
            <a:off x="2119519" y="571502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8A1BCDE9-AF37-1D3E-965A-5B7D894E61A0}"/>
              </a:ext>
            </a:extLst>
          </p:cNvPr>
          <p:cNvSpPr/>
          <p:nvPr/>
        </p:nvSpPr>
        <p:spPr>
          <a:xfrm>
            <a:off x="1515253" y="571502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4611B78A-5CED-582D-DB80-D217025C9C34}"/>
              </a:ext>
            </a:extLst>
          </p:cNvPr>
          <p:cNvSpPr/>
          <p:nvPr/>
        </p:nvSpPr>
        <p:spPr>
          <a:xfrm>
            <a:off x="1313831" y="571502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2791764A-C7D4-B7BD-BC40-719EAB03972A}"/>
              </a:ext>
            </a:extLst>
          </p:cNvPr>
          <p:cNvSpPr/>
          <p:nvPr/>
        </p:nvSpPr>
        <p:spPr>
          <a:xfrm>
            <a:off x="1717437" y="588774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09C431C4-80FE-CD3D-F3E0-AA99B78C2EC9}"/>
              </a:ext>
            </a:extLst>
          </p:cNvPr>
          <p:cNvSpPr/>
          <p:nvPr/>
        </p:nvSpPr>
        <p:spPr>
          <a:xfrm>
            <a:off x="2610501" y="5715022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97216985-5FA2-25A4-31DD-F839BED78DA1}"/>
              </a:ext>
            </a:extLst>
          </p:cNvPr>
          <p:cNvSpPr/>
          <p:nvPr/>
        </p:nvSpPr>
        <p:spPr>
          <a:xfrm>
            <a:off x="3076306" y="5908562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6B78C21D-D48F-A8A3-F77A-79FB0BB0B966}"/>
              </a:ext>
            </a:extLst>
          </p:cNvPr>
          <p:cNvSpPr/>
          <p:nvPr/>
        </p:nvSpPr>
        <p:spPr>
          <a:xfrm>
            <a:off x="1719469" y="6541538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10711DC3-1925-561E-37D8-FFC617FEEA54}"/>
              </a:ext>
            </a:extLst>
          </p:cNvPr>
          <p:cNvSpPr/>
          <p:nvPr/>
        </p:nvSpPr>
        <p:spPr>
          <a:xfrm>
            <a:off x="3553349" y="5897902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F7FA7F89-DD72-E1CD-1B2E-8CF0804797DE}"/>
              </a:ext>
            </a:extLst>
          </p:cNvPr>
          <p:cNvSpPr/>
          <p:nvPr/>
        </p:nvSpPr>
        <p:spPr>
          <a:xfrm>
            <a:off x="587137" y="5715022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DD53BA82-5D16-8566-A64C-6911333FBFA9}"/>
              </a:ext>
            </a:extLst>
          </p:cNvPr>
          <p:cNvSpPr txBox="1"/>
          <p:nvPr/>
        </p:nvSpPr>
        <p:spPr>
          <a:xfrm>
            <a:off x="402733" y="3876221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TRIO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DISK</a:t>
            </a:r>
          </a:p>
        </p:txBody>
      </p:sp>
      <p:grpSp>
        <p:nvGrpSpPr>
          <p:cNvPr id="166" name="Group 165">
            <a:extLst>
              <a:ext uri="{FF2B5EF4-FFF2-40B4-BE49-F238E27FC236}">
                <a16:creationId xmlns:a16="http://schemas.microsoft.com/office/drawing/2014/main" id="{58456083-5A48-7BB9-FE7A-EF7E2BEF4104}"/>
              </a:ext>
            </a:extLst>
          </p:cNvPr>
          <p:cNvGrpSpPr/>
          <p:nvPr/>
        </p:nvGrpSpPr>
        <p:grpSpPr>
          <a:xfrm>
            <a:off x="1146357" y="5285188"/>
            <a:ext cx="870698" cy="1247906"/>
            <a:chOff x="1674570" y="5486784"/>
            <a:chExt cx="870698" cy="1247906"/>
          </a:xfrm>
        </p:grpSpPr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8C4F111D-F5AD-E1BA-FE15-31272FF82DEB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168" name="Group 167">
              <a:extLst>
                <a:ext uri="{FF2B5EF4-FFF2-40B4-BE49-F238E27FC236}">
                  <a16:creationId xmlns:a16="http://schemas.microsoft.com/office/drawing/2014/main" id="{CB7C8680-8C40-C0DC-1CBB-EDBE4513ADBD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FF618AD4-708D-72BE-1610-A33C0EF5EE6E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0FB4696A-945C-1BED-279B-EE3C1B6E954F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060ECE0A-80E7-0C39-AD23-16076AC91E39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0CC57A23-7DB4-CB6D-6522-85501C4390DA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id="{E8BC6E24-F40C-F969-3389-927ED3F89D4C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174" name="T - CHECK OTB">
            <a:extLst>
              <a:ext uri="{FF2B5EF4-FFF2-40B4-BE49-F238E27FC236}">
                <a16:creationId xmlns:a16="http://schemas.microsoft.com/office/drawing/2014/main" id="{62745236-8BB8-9D64-DBC3-58A274D7D391}"/>
              </a:ext>
            </a:extLst>
          </p:cNvPr>
          <p:cNvSpPr txBox="1"/>
          <p:nvPr/>
        </p:nvSpPr>
        <p:spPr>
          <a:xfrm>
            <a:off x="1797679" y="6486803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182" name="T - BS1">
            <a:extLst>
              <a:ext uri="{FF2B5EF4-FFF2-40B4-BE49-F238E27FC236}">
                <a16:creationId xmlns:a16="http://schemas.microsoft.com/office/drawing/2014/main" id="{567A71CC-DAE3-E471-632B-FB803D6D8E6C}"/>
              </a:ext>
            </a:extLst>
          </p:cNvPr>
          <p:cNvSpPr txBox="1"/>
          <p:nvPr/>
        </p:nvSpPr>
        <p:spPr>
          <a:xfrm>
            <a:off x="461666" y="585474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83" name="T - PS2">
            <a:extLst>
              <a:ext uri="{FF2B5EF4-FFF2-40B4-BE49-F238E27FC236}">
                <a16:creationId xmlns:a16="http://schemas.microsoft.com/office/drawing/2014/main" id="{8B98A260-174B-B4A1-CA0D-8C89DE584FA8}"/>
              </a:ext>
            </a:extLst>
          </p:cNvPr>
          <p:cNvSpPr txBox="1"/>
          <p:nvPr/>
        </p:nvSpPr>
        <p:spPr>
          <a:xfrm>
            <a:off x="419849" y="5921739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185" name="STICK 2">
            <a:extLst>
              <a:ext uri="{FF2B5EF4-FFF2-40B4-BE49-F238E27FC236}">
                <a16:creationId xmlns:a16="http://schemas.microsoft.com/office/drawing/2014/main" id="{23DB056B-072B-93CB-D6F0-B50D23E3A6F5}"/>
              </a:ext>
            </a:extLst>
          </p:cNvPr>
          <p:cNvSpPr/>
          <p:nvPr/>
        </p:nvSpPr>
        <p:spPr>
          <a:xfrm>
            <a:off x="2697979" y="5136351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6" name="T - 6">
            <a:extLst>
              <a:ext uri="{FF2B5EF4-FFF2-40B4-BE49-F238E27FC236}">
                <a16:creationId xmlns:a16="http://schemas.microsoft.com/office/drawing/2014/main" id="{D39678A1-A762-4460-4FCA-BABB8267A639}"/>
              </a:ext>
            </a:extLst>
          </p:cNvPr>
          <p:cNvSpPr txBox="1"/>
          <p:nvPr/>
        </p:nvSpPr>
        <p:spPr>
          <a:xfrm>
            <a:off x="2543865" y="496185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87" name="T - PROG - 2">
            <a:extLst>
              <a:ext uri="{FF2B5EF4-FFF2-40B4-BE49-F238E27FC236}">
                <a16:creationId xmlns:a16="http://schemas.microsoft.com/office/drawing/2014/main" id="{3E2FEC04-EEC3-AB53-C8C0-CD4FF02965E1}"/>
              </a:ext>
            </a:extLst>
          </p:cNvPr>
          <p:cNvSpPr txBox="1"/>
          <p:nvPr/>
        </p:nvSpPr>
        <p:spPr>
          <a:xfrm>
            <a:off x="2983980" y="490667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88" name="T - PS3">
            <a:extLst>
              <a:ext uri="{FF2B5EF4-FFF2-40B4-BE49-F238E27FC236}">
                <a16:creationId xmlns:a16="http://schemas.microsoft.com/office/drawing/2014/main" id="{03084EA6-2788-1DC0-5CF5-7B808CD4B85B}"/>
              </a:ext>
            </a:extLst>
          </p:cNvPr>
          <p:cNvSpPr txBox="1"/>
          <p:nvPr/>
        </p:nvSpPr>
        <p:spPr>
          <a:xfrm>
            <a:off x="2459871" y="584025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89" name="T - PS2">
            <a:extLst>
              <a:ext uri="{FF2B5EF4-FFF2-40B4-BE49-F238E27FC236}">
                <a16:creationId xmlns:a16="http://schemas.microsoft.com/office/drawing/2014/main" id="{E0F3D73D-04CD-69C5-BC90-92D7B4046EED}"/>
              </a:ext>
            </a:extLst>
          </p:cNvPr>
          <p:cNvSpPr txBox="1"/>
          <p:nvPr/>
        </p:nvSpPr>
        <p:spPr>
          <a:xfrm>
            <a:off x="2467915" y="5924238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90" name="T - 5">
            <a:extLst>
              <a:ext uri="{FF2B5EF4-FFF2-40B4-BE49-F238E27FC236}">
                <a16:creationId xmlns:a16="http://schemas.microsoft.com/office/drawing/2014/main" id="{EA8680B0-988A-56F5-83C0-A2D469436E43}"/>
              </a:ext>
            </a:extLst>
          </p:cNvPr>
          <p:cNvSpPr txBox="1"/>
          <p:nvPr/>
        </p:nvSpPr>
        <p:spPr>
          <a:xfrm>
            <a:off x="3018918" y="512841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91" name="T - PROG - 1">
            <a:extLst>
              <a:ext uri="{FF2B5EF4-FFF2-40B4-BE49-F238E27FC236}">
                <a16:creationId xmlns:a16="http://schemas.microsoft.com/office/drawing/2014/main" id="{E7200B99-FA45-635D-8FC1-336DD7776DA4}"/>
              </a:ext>
            </a:extLst>
          </p:cNvPr>
          <p:cNvSpPr txBox="1"/>
          <p:nvPr/>
        </p:nvSpPr>
        <p:spPr>
          <a:xfrm>
            <a:off x="3449209" y="506160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92" name="T - PS2">
            <a:extLst>
              <a:ext uri="{FF2B5EF4-FFF2-40B4-BE49-F238E27FC236}">
                <a16:creationId xmlns:a16="http://schemas.microsoft.com/office/drawing/2014/main" id="{1787F3B5-3B54-DCA5-AE4A-4F59099C2F34}"/>
              </a:ext>
            </a:extLst>
          </p:cNvPr>
          <p:cNvSpPr txBox="1"/>
          <p:nvPr/>
        </p:nvSpPr>
        <p:spPr>
          <a:xfrm>
            <a:off x="2923059" y="6041395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93" name="T - PS2">
            <a:extLst>
              <a:ext uri="{FF2B5EF4-FFF2-40B4-BE49-F238E27FC236}">
                <a16:creationId xmlns:a16="http://schemas.microsoft.com/office/drawing/2014/main" id="{D1168461-0417-AE7F-9346-39D2C03B69C3}"/>
              </a:ext>
            </a:extLst>
          </p:cNvPr>
          <p:cNvSpPr txBox="1"/>
          <p:nvPr/>
        </p:nvSpPr>
        <p:spPr>
          <a:xfrm>
            <a:off x="2908656" y="6106129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94" name="T - PS2">
            <a:extLst>
              <a:ext uri="{FF2B5EF4-FFF2-40B4-BE49-F238E27FC236}">
                <a16:creationId xmlns:a16="http://schemas.microsoft.com/office/drawing/2014/main" id="{98E42D39-8F9D-4E80-EE7B-F80A5E5D360C}"/>
              </a:ext>
            </a:extLst>
          </p:cNvPr>
          <p:cNvSpPr txBox="1"/>
          <p:nvPr/>
        </p:nvSpPr>
        <p:spPr>
          <a:xfrm>
            <a:off x="3471993" y="6093135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195" name="T - PS1">
            <a:extLst>
              <a:ext uri="{FF2B5EF4-FFF2-40B4-BE49-F238E27FC236}">
                <a16:creationId xmlns:a16="http://schemas.microsoft.com/office/drawing/2014/main" id="{CB1B65B6-0A47-5036-A297-449B8F1822C7}"/>
              </a:ext>
            </a:extLst>
          </p:cNvPr>
          <p:cNvSpPr txBox="1"/>
          <p:nvPr/>
        </p:nvSpPr>
        <p:spPr>
          <a:xfrm>
            <a:off x="3406435" y="6021898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96" name="MOR">
            <a:extLst>
              <a:ext uri="{FF2B5EF4-FFF2-40B4-BE49-F238E27FC236}">
                <a16:creationId xmlns:a16="http://schemas.microsoft.com/office/drawing/2014/main" id="{596E904C-3B4A-2547-88D9-89C0F9DD6DAE}"/>
              </a:ext>
            </a:extLst>
          </p:cNvPr>
          <p:cNvSpPr/>
          <p:nvPr/>
        </p:nvSpPr>
        <p:spPr>
          <a:xfrm>
            <a:off x="3634686" y="4300179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7" name="T- ALERT">
            <a:extLst>
              <a:ext uri="{FF2B5EF4-FFF2-40B4-BE49-F238E27FC236}">
                <a16:creationId xmlns:a16="http://schemas.microsoft.com/office/drawing/2014/main" id="{70E657BE-5076-E79E-CDC7-B73ED1416997}"/>
              </a:ext>
            </a:extLst>
          </p:cNvPr>
          <p:cNvSpPr txBox="1"/>
          <p:nvPr/>
        </p:nvSpPr>
        <p:spPr>
          <a:xfrm>
            <a:off x="3367920" y="4134055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198" name="IN/OUT 5 YD">
            <a:extLst>
              <a:ext uri="{FF2B5EF4-FFF2-40B4-BE49-F238E27FC236}">
                <a16:creationId xmlns:a16="http://schemas.microsoft.com/office/drawing/2014/main" id="{B5CBE1EB-6512-E868-8DA5-70963017F2F3}"/>
              </a:ext>
            </a:extLst>
          </p:cNvPr>
          <p:cNvSpPr/>
          <p:nvPr/>
        </p:nvSpPr>
        <p:spPr>
          <a:xfrm>
            <a:off x="6577712" y="5282154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C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7630D752-D206-D7A5-E9CE-27168603D59C}"/>
              </a:ext>
            </a:extLst>
          </p:cNvPr>
          <p:cNvSpPr/>
          <p:nvPr/>
        </p:nvSpPr>
        <p:spPr>
          <a:xfrm>
            <a:off x="5310945" y="5719047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2DD3B480-DFEF-D1A6-4B59-8E2DF146EB7E}"/>
              </a:ext>
            </a:extLst>
          </p:cNvPr>
          <p:cNvSpPr/>
          <p:nvPr/>
        </p:nvSpPr>
        <p:spPr>
          <a:xfrm>
            <a:off x="5512367" y="571904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7F9A520F-9EDC-A1FD-4775-B9C54764ED92}"/>
              </a:ext>
            </a:extLst>
          </p:cNvPr>
          <p:cNvSpPr/>
          <p:nvPr/>
        </p:nvSpPr>
        <p:spPr>
          <a:xfrm>
            <a:off x="5713789" y="571904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B9518738-BA0B-B78C-E34D-16CD72098065}"/>
              </a:ext>
            </a:extLst>
          </p:cNvPr>
          <p:cNvSpPr/>
          <p:nvPr/>
        </p:nvSpPr>
        <p:spPr>
          <a:xfrm>
            <a:off x="5109523" y="571904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35620B2F-33A3-5988-2C34-872ADB9CACA7}"/>
              </a:ext>
            </a:extLst>
          </p:cNvPr>
          <p:cNvSpPr/>
          <p:nvPr/>
        </p:nvSpPr>
        <p:spPr>
          <a:xfrm>
            <a:off x="4908101" y="571904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2295CBD0-B7BA-100C-2B1E-4617B3C2DC4B}"/>
              </a:ext>
            </a:extLst>
          </p:cNvPr>
          <p:cNvSpPr/>
          <p:nvPr/>
        </p:nvSpPr>
        <p:spPr>
          <a:xfrm>
            <a:off x="5313194" y="620164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9F77B0AE-31A6-13C5-6AB3-DAB2B25692EB}"/>
              </a:ext>
            </a:extLst>
          </p:cNvPr>
          <p:cNvSpPr/>
          <p:nvPr/>
        </p:nvSpPr>
        <p:spPr>
          <a:xfrm>
            <a:off x="5915211" y="5719047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9CEE7439-1E1A-A733-49C4-BF5472709F87}"/>
              </a:ext>
            </a:extLst>
          </p:cNvPr>
          <p:cNvSpPr/>
          <p:nvPr/>
        </p:nvSpPr>
        <p:spPr>
          <a:xfrm>
            <a:off x="6492776" y="5912587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240176BA-987D-CBBF-66F9-736A8BB87371}"/>
              </a:ext>
            </a:extLst>
          </p:cNvPr>
          <p:cNvSpPr/>
          <p:nvPr/>
        </p:nvSpPr>
        <p:spPr>
          <a:xfrm>
            <a:off x="4011565" y="5890410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2F76FC88-FF35-F046-58C9-56B54B3DE9E5}"/>
              </a:ext>
            </a:extLst>
          </p:cNvPr>
          <p:cNvSpPr/>
          <p:nvPr/>
        </p:nvSpPr>
        <p:spPr>
          <a:xfrm>
            <a:off x="7037129" y="5901927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F0EF8A58-1E9F-0DE9-CEBD-30345DE4341A}"/>
              </a:ext>
            </a:extLst>
          </p:cNvPr>
          <p:cNvSpPr txBox="1"/>
          <p:nvPr/>
        </p:nvSpPr>
        <p:spPr>
          <a:xfrm>
            <a:off x="3886513" y="3880246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1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GONE DISK</a:t>
            </a:r>
          </a:p>
        </p:txBody>
      </p:sp>
      <p:sp>
        <p:nvSpPr>
          <p:cNvPr id="213" name="Freeform: Shape 212">
            <a:extLst>
              <a:ext uri="{FF2B5EF4-FFF2-40B4-BE49-F238E27FC236}">
                <a16:creationId xmlns:a16="http://schemas.microsoft.com/office/drawing/2014/main" id="{C65A5511-0BEE-FF80-256E-003C2636B93D}"/>
              </a:ext>
            </a:extLst>
          </p:cNvPr>
          <p:cNvSpPr/>
          <p:nvPr/>
        </p:nvSpPr>
        <p:spPr>
          <a:xfrm>
            <a:off x="5090966" y="5195533"/>
            <a:ext cx="316123" cy="45719"/>
          </a:xfrm>
          <a:custGeom>
            <a:avLst/>
            <a:gdLst>
              <a:gd name="connsiteX0" fmla="*/ 196850 w 196850"/>
              <a:gd name="connsiteY0" fmla="*/ 0 h 0"/>
              <a:gd name="connsiteX1" fmla="*/ 0 w 19685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6850">
                <a:moveTo>
                  <a:pt x="19685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5" name="Freeform: Shape 214">
            <a:extLst>
              <a:ext uri="{FF2B5EF4-FFF2-40B4-BE49-F238E27FC236}">
                <a16:creationId xmlns:a16="http://schemas.microsoft.com/office/drawing/2014/main" id="{C48D39A6-F537-C609-0B5C-4193F2ACDF19}"/>
              </a:ext>
            </a:extLst>
          </p:cNvPr>
          <p:cNvSpPr/>
          <p:nvPr/>
        </p:nvSpPr>
        <p:spPr>
          <a:xfrm>
            <a:off x="4516512" y="5199233"/>
            <a:ext cx="900790" cy="519814"/>
          </a:xfrm>
          <a:custGeom>
            <a:avLst/>
            <a:gdLst>
              <a:gd name="connsiteX0" fmla="*/ 0 w 269875"/>
              <a:gd name="connsiteY0" fmla="*/ 730250 h 730250"/>
              <a:gd name="connsiteX1" fmla="*/ 269875 w 269875"/>
              <a:gd name="connsiteY1" fmla="*/ 0 h 730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9875" h="730250">
                <a:moveTo>
                  <a:pt x="0" y="730250"/>
                </a:moveTo>
                <a:lnTo>
                  <a:pt x="269875" y="0"/>
                </a:lnTo>
              </a:path>
            </a:pathLst>
          </a:custGeom>
          <a:noFill/>
          <a:ln w="19050" cap="rnd">
            <a:solidFill>
              <a:srgbClr val="00B0F0"/>
            </a:solidFill>
            <a:prstDash val="solid"/>
            <a:round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6" name="TextBox 215">
            <a:extLst>
              <a:ext uri="{FF2B5EF4-FFF2-40B4-BE49-F238E27FC236}">
                <a16:creationId xmlns:a16="http://schemas.microsoft.com/office/drawing/2014/main" id="{3497AACC-6BD9-5896-C9C0-0428B07332E2}"/>
              </a:ext>
            </a:extLst>
          </p:cNvPr>
          <p:cNvSpPr txBox="1"/>
          <p:nvPr/>
        </p:nvSpPr>
        <p:spPr>
          <a:xfrm>
            <a:off x="5298884" y="4982895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17" name="TextBox 216">
            <a:extLst>
              <a:ext uri="{FF2B5EF4-FFF2-40B4-BE49-F238E27FC236}">
                <a16:creationId xmlns:a16="http://schemas.microsoft.com/office/drawing/2014/main" id="{C57B19C3-3D2F-7A08-A891-DC90F35A8CE2}"/>
              </a:ext>
            </a:extLst>
          </p:cNvPr>
          <p:cNvSpPr txBox="1"/>
          <p:nvPr/>
        </p:nvSpPr>
        <p:spPr>
          <a:xfrm>
            <a:off x="4756241" y="5092305"/>
            <a:ext cx="4533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EYES</a:t>
            </a:r>
          </a:p>
        </p:txBody>
      </p:sp>
      <p:sp>
        <p:nvSpPr>
          <p:cNvPr id="228" name="T - BS1">
            <a:extLst>
              <a:ext uri="{FF2B5EF4-FFF2-40B4-BE49-F238E27FC236}">
                <a16:creationId xmlns:a16="http://schemas.microsoft.com/office/drawing/2014/main" id="{C4BCD5FC-2E6F-5FF3-ACDA-6528CD1699F6}"/>
              </a:ext>
            </a:extLst>
          </p:cNvPr>
          <p:cNvSpPr txBox="1"/>
          <p:nvPr/>
        </p:nvSpPr>
        <p:spPr>
          <a:xfrm>
            <a:off x="3858907" y="6038933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29" name="T - PS2">
            <a:extLst>
              <a:ext uri="{FF2B5EF4-FFF2-40B4-BE49-F238E27FC236}">
                <a16:creationId xmlns:a16="http://schemas.microsoft.com/office/drawing/2014/main" id="{5E7FE0AA-692D-FE85-76F4-B6709962D070}"/>
              </a:ext>
            </a:extLst>
          </p:cNvPr>
          <p:cNvSpPr txBox="1"/>
          <p:nvPr/>
        </p:nvSpPr>
        <p:spPr>
          <a:xfrm>
            <a:off x="3849974" y="6101181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31" name="STICK 2">
            <a:extLst>
              <a:ext uri="{FF2B5EF4-FFF2-40B4-BE49-F238E27FC236}">
                <a16:creationId xmlns:a16="http://schemas.microsoft.com/office/drawing/2014/main" id="{31E62FAF-6FDF-F8AC-1A1D-3A3ED998B7FB}"/>
              </a:ext>
            </a:extLst>
          </p:cNvPr>
          <p:cNvSpPr/>
          <p:nvPr/>
        </p:nvSpPr>
        <p:spPr>
          <a:xfrm>
            <a:off x="6002689" y="5140376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2" name="T - 6">
            <a:extLst>
              <a:ext uri="{FF2B5EF4-FFF2-40B4-BE49-F238E27FC236}">
                <a16:creationId xmlns:a16="http://schemas.microsoft.com/office/drawing/2014/main" id="{70506979-2E35-2425-D4A8-7C2D0AC7042D}"/>
              </a:ext>
            </a:extLst>
          </p:cNvPr>
          <p:cNvSpPr txBox="1"/>
          <p:nvPr/>
        </p:nvSpPr>
        <p:spPr>
          <a:xfrm>
            <a:off x="5848575" y="4965882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33" name="T - PROG - 2">
            <a:extLst>
              <a:ext uri="{FF2B5EF4-FFF2-40B4-BE49-F238E27FC236}">
                <a16:creationId xmlns:a16="http://schemas.microsoft.com/office/drawing/2014/main" id="{31D7547F-A9BC-84B0-C0CC-10F80355B85A}"/>
              </a:ext>
            </a:extLst>
          </p:cNvPr>
          <p:cNvSpPr txBox="1"/>
          <p:nvPr/>
        </p:nvSpPr>
        <p:spPr>
          <a:xfrm>
            <a:off x="6288690" y="491070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34" name="T - PS3">
            <a:extLst>
              <a:ext uri="{FF2B5EF4-FFF2-40B4-BE49-F238E27FC236}">
                <a16:creationId xmlns:a16="http://schemas.microsoft.com/office/drawing/2014/main" id="{8D77F131-F667-726B-3121-757B40BD91BE}"/>
              </a:ext>
            </a:extLst>
          </p:cNvPr>
          <p:cNvSpPr txBox="1"/>
          <p:nvPr/>
        </p:nvSpPr>
        <p:spPr>
          <a:xfrm>
            <a:off x="5764581" y="5844284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35" name="T - PS2">
            <a:extLst>
              <a:ext uri="{FF2B5EF4-FFF2-40B4-BE49-F238E27FC236}">
                <a16:creationId xmlns:a16="http://schemas.microsoft.com/office/drawing/2014/main" id="{7EE87066-FF5E-7A3D-A5EF-78D26FBB70B4}"/>
              </a:ext>
            </a:extLst>
          </p:cNvPr>
          <p:cNvSpPr txBox="1"/>
          <p:nvPr/>
        </p:nvSpPr>
        <p:spPr>
          <a:xfrm>
            <a:off x="5772625" y="5928263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36" name="T - 5">
            <a:extLst>
              <a:ext uri="{FF2B5EF4-FFF2-40B4-BE49-F238E27FC236}">
                <a16:creationId xmlns:a16="http://schemas.microsoft.com/office/drawing/2014/main" id="{3184EA57-E611-D490-1963-C88F69677D5B}"/>
              </a:ext>
            </a:extLst>
          </p:cNvPr>
          <p:cNvSpPr txBox="1"/>
          <p:nvPr/>
        </p:nvSpPr>
        <p:spPr>
          <a:xfrm>
            <a:off x="6435388" y="5132443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37" name="T - PROG - 1">
            <a:extLst>
              <a:ext uri="{FF2B5EF4-FFF2-40B4-BE49-F238E27FC236}">
                <a16:creationId xmlns:a16="http://schemas.microsoft.com/office/drawing/2014/main" id="{C089E60B-7F88-D229-C8F9-5EF23ACF5B46}"/>
              </a:ext>
            </a:extLst>
          </p:cNvPr>
          <p:cNvSpPr txBox="1"/>
          <p:nvPr/>
        </p:nvSpPr>
        <p:spPr>
          <a:xfrm>
            <a:off x="6865679" y="506563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38" name="T - PS2">
            <a:extLst>
              <a:ext uri="{FF2B5EF4-FFF2-40B4-BE49-F238E27FC236}">
                <a16:creationId xmlns:a16="http://schemas.microsoft.com/office/drawing/2014/main" id="{92636133-C866-9658-0D7E-E1D558348D65}"/>
              </a:ext>
            </a:extLst>
          </p:cNvPr>
          <p:cNvSpPr txBox="1"/>
          <p:nvPr/>
        </p:nvSpPr>
        <p:spPr>
          <a:xfrm>
            <a:off x="6344609" y="604542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39" name="T - PS2">
            <a:extLst>
              <a:ext uri="{FF2B5EF4-FFF2-40B4-BE49-F238E27FC236}">
                <a16:creationId xmlns:a16="http://schemas.microsoft.com/office/drawing/2014/main" id="{0B636FF0-05D0-5308-6912-784D6B055B40}"/>
              </a:ext>
            </a:extLst>
          </p:cNvPr>
          <p:cNvSpPr txBox="1"/>
          <p:nvPr/>
        </p:nvSpPr>
        <p:spPr>
          <a:xfrm>
            <a:off x="6350526" y="6110154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40" name="T - PS2">
            <a:extLst>
              <a:ext uri="{FF2B5EF4-FFF2-40B4-BE49-F238E27FC236}">
                <a16:creationId xmlns:a16="http://schemas.microsoft.com/office/drawing/2014/main" id="{4F63BDB4-894D-992C-51C7-F981BAF00283}"/>
              </a:ext>
            </a:extLst>
          </p:cNvPr>
          <p:cNvSpPr txBox="1"/>
          <p:nvPr/>
        </p:nvSpPr>
        <p:spPr>
          <a:xfrm>
            <a:off x="6955773" y="6097160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241" name="T - PS1">
            <a:extLst>
              <a:ext uri="{FF2B5EF4-FFF2-40B4-BE49-F238E27FC236}">
                <a16:creationId xmlns:a16="http://schemas.microsoft.com/office/drawing/2014/main" id="{2D7D35AB-B49B-3F3A-955D-D6449C26BE4E}"/>
              </a:ext>
            </a:extLst>
          </p:cNvPr>
          <p:cNvSpPr txBox="1"/>
          <p:nvPr/>
        </p:nvSpPr>
        <p:spPr>
          <a:xfrm>
            <a:off x="6890215" y="6025923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42" name="MOR">
            <a:extLst>
              <a:ext uri="{FF2B5EF4-FFF2-40B4-BE49-F238E27FC236}">
                <a16:creationId xmlns:a16="http://schemas.microsoft.com/office/drawing/2014/main" id="{DF24DE4A-BC24-74A6-D48C-6D1C646E1450}"/>
              </a:ext>
            </a:extLst>
          </p:cNvPr>
          <p:cNvSpPr/>
          <p:nvPr/>
        </p:nvSpPr>
        <p:spPr>
          <a:xfrm>
            <a:off x="7118466" y="4304204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3" name="T- ALERT">
            <a:extLst>
              <a:ext uri="{FF2B5EF4-FFF2-40B4-BE49-F238E27FC236}">
                <a16:creationId xmlns:a16="http://schemas.microsoft.com/office/drawing/2014/main" id="{8D7D01D5-3E04-2642-6783-4C8BF618D9E5}"/>
              </a:ext>
            </a:extLst>
          </p:cNvPr>
          <p:cNvSpPr txBox="1"/>
          <p:nvPr/>
        </p:nvSpPr>
        <p:spPr>
          <a:xfrm>
            <a:off x="6851700" y="4138080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245" name="T - PROG - 2">
            <a:extLst>
              <a:ext uri="{FF2B5EF4-FFF2-40B4-BE49-F238E27FC236}">
                <a16:creationId xmlns:a16="http://schemas.microsoft.com/office/drawing/2014/main" id="{28A1556C-5304-FB8F-7DA5-BC2F2A4F94F6}"/>
              </a:ext>
            </a:extLst>
          </p:cNvPr>
          <p:cNvSpPr txBox="1"/>
          <p:nvPr/>
        </p:nvSpPr>
        <p:spPr>
          <a:xfrm>
            <a:off x="5407405" y="507756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46" name="T - 6">
            <a:extLst>
              <a:ext uri="{FF2B5EF4-FFF2-40B4-BE49-F238E27FC236}">
                <a16:creationId xmlns:a16="http://schemas.microsoft.com/office/drawing/2014/main" id="{5BF02D41-5E09-1570-0DE2-F2F37CCCD60B}"/>
              </a:ext>
            </a:extLst>
          </p:cNvPr>
          <p:cNvSpPr txBox="1"/>
          <p:nvPr/>
        </p:nvSpPr>
        <p:spPr>
          <a:xfrm>
            <a:off x="4506345" y="5706295"/>
            <a:ext cx="48659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6F9F4286-43B5-C025-F13A-F318B8E9598C}"/>
              </a:ext>
            </a:extLst>
          </p:cNvPr>
          <p:cNvSpPr/>
          <p:nvPr/>
        </p:nvSpPr>
        <p:spPr>
          <a:xfrm>
            <a:off x="4427586" y="5723754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47" name="Oval 246">
            <a:extLst>
              <a:ext uri="{FF2B5EF4-FFF2-40B4-BE49-F238E27FC236}">
                <a16:creationId xmlns:a16="http://schemas.microsoft.com/office/drawing/2014/main" id="{D5341BFC-0A46-486E-2286-7597D0E59D85}"/>
              </a:ext>
            </a:extLst>
          </p:cNvPr>
          <p:cNvSpPr/>
          <p:nvPr/>
        </p:nvSpPr>
        <p:spPr>
          <a:xfrm>
            <a:off x="1273729" y="8797686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D6CE0ED2-6EE8-DE3C-339D-4DC5A30180E7}"/>
              </a:ext>
            </a:extLst>
          </p:cNvPr>
          <p:cNvSpPr/>
          <p:nvPr/>
        </p:nvSpPr>
        <p:spPr>
          <a:xfrm>
            <a:off x="577313" y="8648209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grpSp>
        <p:nvGrpSpPr>
          <p:cNvPr id="249" name="Group 248">
            <a:extLst>
              <a:ext uri="{FF2B5EF4-FFF2-40B4-BE49-F238E27FC236}">
                <a16:creationId xmlns:a16="http://schemas.microsoft.com/office/drawing/2014/main" id="{036AA159-39B0-4FED-C8E6-B2CCABFD06C1}"/>
              </a:ext>
            </a:extLst>
          </p:cNvPr>
          <p:cNvGrpSpPr/>
          <p:nvPr/>
        </p:nvGrpSpPr>
        <p:grpSpPr>
          <a:xfrm>
            <a:off x="1311046" y="8224603"/>
            <a:ext cx="870698" cy="1247906"/>
            <a:chOff x="1674570" y="5486784"/>
            <a:chExt cx="870698" cy="1247906"/>
          </a:xfrm>
        </p:grpSpPr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702FED8A-0CC7-3CF6-1A7C-F78752EBE1CA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51" name="Group 250">
              <a:extLst>
                <a:ext uri="{FF2B5EF4-FFF2-40B4-BE49-F238E27FC236}">
                  <a16:creationId xmlns:a16="http://schemas.microsoft.com/office/drawing/2014/main" id="{7B690502-4BC7-135C-A8F6-A1B690FCB42D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255" name="Freeform: Shape 254">
                <a:extLst>
                  <a:ext uri="{FF2B5EF4-FFF2-40B4-BE49-F238E27FC236}">
                    <a16:creationId xmlns:a16="http://schemas.microsoft.com/office/drawing/2014/main" id="{DE046564-C4A2-9475-AB10-8CB2C23558B1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56" name="Freeform: Shape 255">
                <a:extLst>
                  <a:ext uri="{FF2B5EF4-FFF2-40B4-BE49-F238E27FC236}">
                    <a16:creationId xmlns:a16="http://schemas.microsoft.com/office/drawing/2014/main" id="{ECC14C43-E37B-42B5-3724-20ADD275DF7D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C0E1D409-AD42-DAF4-D1BC-2AB08DA2F921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53" name="TextBox 252">
              <a:extLst>
                <a:ext uri="{FF2B5EF4-FFF2-40B4-BE49-F238E27FC236}">
                  <a16:creationId xmlns:a16="http://schemas.microsoft.com/office/drawing/2014/main" id="{45EE68AF-3F66-914B-3664-022044B46C72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254" name="TextBox 253">
              <a:extLst>
                <a:ext uri="{FF2B5EF4-FFF2-40B4-BE49-F238E27FC236}">
                  <a16:creationId xmlns:a16="http://schemas.microsoft.com/office/drawing/2014/main" id="{B86FB75E-E55F-8981-B4B6-8E3D763A2EEF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257" name="T - CHECK OTB">
            <a:extLst>
              <a:ext uri="{FF2B5EF4-FFF2-40B4-BE49-F238E27FC236}">
                <a16:creationId xmlns:a16="http://schemas.microsoft.com/office/drawing/2014/main" id="{F599F941-203A-2329-149B-F9615F314DDF}"/>
              </a:ext>
            </a:extLst>
          </p:cNvPr>
          <p:cNvSpPr txBox="1"/>
          <p:nvPr/>
        </p:nvSpPr>
        <p:spPr>
          <a:xfrm>
            <a:off x="1962368" y="9426218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cxnSp>
        <p:nvCxnSpPr>
          <p:cNvPr id="258" name="MOTION">
            <a:extLst>
              <a:ext uri="{FF2B5EF4-FFF2-40B4-BE49-F238E27FC236}">
                <a16:creationId xmlns:a16="http://schemas.microsoft.com/office/drawing/2014/main" id="{960CF6FF-28BF-97A9-8E0A-6D4953EE11BA}"/>
              </a:ext>
            </a:extLst>
          </p:cNvPr>
          <p:cNvCxnSpPr>
            <a:cxnSpLocks/>
            <a:stCxn id="263" idx="0"/>
          </p:cNvCxnSpPr>
          <p:nvPr/>
        </p:nvCxnSpPr>
        <p:spPr>
          <a:xfrm flipV="1">
            <a:off x="1363699" y="8926033"/>
            <a:ext cx="2257704" cy="3531"/>
          </a:xfrm>
          <a:prstGeom prst="line">
            <a:avLst/>
          </a:prstGeom>
          <a:ln w="19050" cap="rnd">
            <a:solidFill>
              <a:srgbClr val="FFC000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T - 5">
            <a:extLst>
              <a:ext uri="{FF2B5EF4-FFF2-40B4-BE49-F238E27FC236}">
                <a16:creationId xmlns:a16="http://schemas.microsoft.com/office/drawing/2014/main" id="{C2F4D028-B193-90B1-70F6-950AF7E02DFB}"/>
              </a:ext>
            </a:extLst>
          </p:cNvPr>
          <p:cNvSpPr txBox="1"/>
          <p:nvPr/>
        </p:nvSpPr>
        <p:spPr>
          <a:xfrm>
            <a:off x="2948234" y="8089321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61" name="T - PROG - 1">
            <a:extLst>
              <a:ext uri="{FF2B5EF4-FFF2-40B4-BE49-F238E27FC236}">
                <a16:creationId xmlns:a16="http://schemas.microsoft.com/office/drawing/2014/main" id="{06564A35-78A7-6DE1-DC4D-C6C19AA0216F}"/>
              </a:ext>
            </a:extLst>
          </p:cNvPr>
          <p:cNvSpPr txBox="1"/>
          <p:nvPr/>
        </p:nvSpPr>
        <p:spPr>
          <a:xfrm>
            <a:off x="3378525" y="802251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62" name="T - PS2">
            <a:extLst>
              <a:ext uri="{FF2B5EF4-FFF2-40B4-BE49-F238E27FC236}">
                <a16:creationId xmlns:a16="http://schemas.microsoft.com/office/drawing/2014/main" id="{246BBCAD-58B6-41B2-BF1A-B03B958A384B}"/>
              </a:ext>
            </a:extLst>
          </p:cNvPr>
          <p:cNvSpPr txBox="1"/>
          <p:nvPr/>
        </p:nvSpPr>
        <p:spPr>
          <a:xfrm>
            <a:off x="2886437" y="8912873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63" name="T - BS1">
            <a:extLst>
              <a:ext uri="{FF2B5EF4-FFF2-40B4-BE49-F238E27FC236}">
                <a16:creationId xmlns:a16="http://schemas.microsoft.com/office/drawing/2014/main" id="{2C9F3931-0FF0-A6D1-26D7-0C3041966D5A}"/>
              </a:ext>
            </a:extLst>
          </p:cNvPr>
          <p:cNvSpPr txBox="1"/>
          <p:nvPr/>
        </p:nvSpPr>
        <p:spPr>
          <a:xfrm>
            <a:off x="1135839" y="8929564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 RTY</a:t>
            </a:r>
          </a:p>
        </p:txBody>
      </p:sp>
      <p:sp>
        <p:nvSpPr>
          <p:cNvPr id="264" name="T - PS2">
            <a:extLst>
              <a:ext uri="{FF2B5EF4-FFF2-40B4-BE49-F238E27FC236}">
                <a16:creationId xmlns:a16="http://schemas.microsoft.com/office/drawing/2014/main" id="{5A175746-C4D0-F686-003D-A511165FD7CB}"/>
              </a:ext>
            </a:extLst>
          </p:cNvPr>
          <p:cNvSpPr txBox="1"/>
          <p:nvPr/>
        </p:nvSpPr>
        <p:spPr>
          <a:xfrm>
            <a:off x="2892354" y="8977607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67" name="STICK 2">
            <a:extLst>
              <a:ext uri="{FF2B5EF4-FFF2-40B4-BE49-F238E27FC236}">
                <a16:creationId xmlns:a16="http://schemas.microsoft.com/office/drawing/2014/main" id="{CFF08315-D666-1857-CE30-476B675318E2}"/>
              </a:ext>
            </a:extLst>
          </p:cNvPr>
          <p:cNvSpPr/>
          <p:nvPr/>
        </p:nvSpPr>
        <p:spPr>
          <a:xfrm>
            <a:off x="2565329" y="8065084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8" name="T - 6">
            <a:extLst>
              <a:ext uri="{FF2B5EF4-FFF2-40B4-BE49-F238E27FC236}">
                <a16:creationId xmlns:a16="http://schemas.microsoft.com/office/drawing/2014/main" id="{3B94B7A5-68BA-7051-C93D-6BBACAE4E7FC}"/>
              </a:ext>
            </a:extLst>
          </p:cNvPr>
          <p:cNvSpPr txBox="1"/>
          <p:nvPr/>
        </p:nvSpPr>
        <p:spPr>
          <a:xfrm>
            <a:off x="2411215" y="7890590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69" name="T - PROG - 2">
            <a:extLst>
              <a:ext uri="{FF2B5EF4-FFF2-40B4-BE49-F238E27FC236}">
                <a16:creationId xmlns:a16="http://schemas.microsoft.com/office/drawing/2014/main" id="{76C43B15-5A16-D1C2-0E4A-DC5EB5B1E4A5}"/>
              </a:ext>
            </a:extLst>
          </p:cNvPr>
          <p:cNvSpPr txBox="1"/>
          <p:nvPr/>
        </p:nvSpPr>
        <p:spPr>
          <a:xfrm>
            <a:off x="2851330" y="783541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70" name="T - PS3">
            <a:extLst>
              <a:ext uri="{FF2B5EF4-FFF2-40B4-BE49-F238E27FC236}">
                <a16:creationId xmlns:a16="http://schemas.microsoft.com/office/drawing/2014/main" id="{5D6A5F21-BF72-0D87-F670-7A4B36C946CA}"/>
              </a:ext>
            </a:extLst>
          </p:cNvPr>
          <p:cNvSpPr txBox="1"/>
          <p:nvPr/>
        </p:nvSpPr>
        <p:spPr>
          <a:xfrm>
            <a:off x="2327221" y="876899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71" name="T - PS2">
            <a:extLst>
              <a:ext uri="{FF2B5EF4-FFF2-40B4-BE49-F238E27FC236}">
                <a16:creationId xmlns:a16="http://schemas.microsoft.com/office/drawing/2014/main" id="{22D35548-705A-D5E8-4E2B-6A0DE5B8FFB6}"/>
              </a:ext>
            </a:extLst>
          </p:cNvPr>
          <p:cNvSpPr txBox="1"/>
          <p:nvPr/>
        </p:nvSpPr>
        <p:spPr>
          <a:xfrm>
            <a:off x="2335265" y="8852971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72" name="MOR">
            <a:extLst>
              <a:ext uri="{FF2B5EF4-FFF2-40B4-BE49-F238E27FC236}">
                <a16:creationId xmlns:a16="http://schemas.microsoft.com/office/drawing/2014/main" id="{9675433E-7EB9-58BE-66D1-6F73E4DA4C3A}"/>
              </a:ext>
            </a:extLst>
          </p:cNvPr>
          <p:cNvSpPr/>
          <p:nvPr/>
        </p:nvSpPr>
        <p:spPr>
          <a:xfrm>
            <a:off x="3617596" y="7321071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C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3" name="T- ALERT">
            <a:extLst>
              <a:ext uri="{FF2B5EF4-FFF2-40B4-BE49-F238E27FC236}">
                <a16:creationId xmlns:a16="http://schemas.microsoft.com/office/drawing/2014/main" id="{48A7DBA1-FE13-9281-A1FA-CAFC28DD2F85}"/>
              </a:ext>
            </a:extLst>
          </p:cNvPr>
          <p:cNvSpPr txBox="1"/>
          <p:nvPr/>
        </p:nvSpPr>
        <p:spPr>
          <a:xfrm>
            <a:off x="3350830" y="7154947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274" name="T - PS2">
            <a:extLst>
              <a:ext uri="{FF2B5EF4-FFF2-40B4-BE49-F238E27FC236}">
                <a16:creationId xmlns:a16="http://schemas.microsoft.com/office/drawing/2014/main" id="{94EEC9BB-89D8-09D5-3190-A2E96C48B506}"/>
              </a:ext>
            </a:extLst>
          </p:cNvPr>
          <p:cNvSpPr txBox="1"/>
          <p:nvPr/>
        </p:nvSpPr>
        <p:spPr>
          <a:xfrm>
            <a:off x="3449014" y="8967491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275" name="T - PS1">
            <a:extLst>
              <a:ext uri="{FF2B5EF4-FFF2-40B4-BE49-F238E27FC236}">
                <a16:creationId xmlns:a16="http://schemas.microsoft.com/office/drawing/2014/main" id="{0B9CEB6F-1F59-FD5F-FE89-9DC4F8F7F9EC}"/>
              </a:ext>
            </a:extLst>
          </p:cNvPr>
          <p:cNvSpPr txBox="1"/>
          <p:nvPr/>
        </p:nvSpPr>
        <p:spPr>
          <a:xfrm>
            <a:off x="3383456" y="8896254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83" name="T - BS1">
            <a:extLst>
              <a:ext uri="{FF2B5EF4-FFF2-40B4-BE49-F238E27FC236}">
                <a16:creationId xmlns:a16="http://schemas.microsoft.com/office/drawing/2014/main" id="{068DB5DF-6F2D-BDE3-E6C1-678745CB016D}"/>
              </a:ext>
            </a:extLst>
          </p:cNvPr>
          <p:cNvSpPr txBox="1"/>
          <p:nvPr/>
        </p:nvSpPr>
        <p:spPr>
          <a:xfrm>
            <a:off x="445998" y="8916274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84" name="T - PS2">
            <a:extLst>
              <a:ext uri="{FF2B5EF4-FFF2-40B4-BE49-F238E27FC236}">
                <a16:creationId xmlns:a16="http://schemas.microsoft.com/office/drawing/2014/main" id="{F1437CA2-41D0-CCD2-C0FF-0172CB5A6CAC}"/>
              </a:ext>
            </a:extLst>
          </p:cNvPr>
          <p:cNvSpPr txBox="1"/>
          <p:nvPr/>
        </p:nvSpPr>
        <p:spPr>
          <a:xfrm>
            <a:off x="404181" y="8983264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sp>
        <p:nvSpPr>
          <p:cNvPr id="286" name="IN/OUT 5 YD">
            <a:extLst>
              <a:ext uri="{FF2B5EF4-FFF2-40B4-BE49-F238E27FC236}">
                <a16:creationId xmlns:a16="http://schemas.microsoft.com/office/drawing/2014/main" id="{EC472FE0-290C-9A44-BAA0-1AB397AE64B5}"/>
              </a:ext>
            </a:extLst>
          </p:cNvPr>
          <p:cNvSpPr/>
          <p:nvPr/>
        </p:nvSpPr>
        <p:spPr>
          <a:xfrm>
            <a:off x="6577129" y="8239769"/>
            <a:ext cx="390525" cy="690532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B22B42C2-2D24-B553-E827-5DD705F3F843}"/>
              </a:ext>
            </a:extLst>
          </p:cNvPr>
          <p:cNvSpPr/>
          <p:nvPr/>
        </p:nvSpPr>
        <p:spPr>
          <a:xfrm>
            <a:off x="5366105" y="8649262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8" name="Oval 287">
            <a:extLst>
              <a:ext uri="{FF2B5EF4-FFF2-40B4-BE49-F238E27FC236}">
                <a16:creationId xmlns:a16="http://schemas.microsoft.com/office/drawing/2014/main" id="{DC016DB5-DBF9-89FC-CC56-61FDC14C36FB}"/>
              </a:ext>
            </a:extLst>
          </p:cNvPr>
          <p:cNvSpPr/>
          <p:nvPr/>
        </p:nvSpPr>
        <p:spPr>
          <a:xfrm>
            <a:off x="5567527" y="864926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9" name="Oval 288">
            <a:extLst>
              <a:ext uri="{FF2B5EF4-FFF2-40B4-BE49-F238E27FC236}">
                <a16:creationId xmlns:a16="http://schemas.microsoft.com/office/drawing/2014/main" id="{94EE104C-664A-0355-EAC1-43FC104F1231}"/>
              </a:ext>
            </a:extLst>
          </p:cNvPr>
          <p:cNvSpPr/>
          <p:nvPr/>
        </p:nvSpPr>
        <p:spPr>
          <a:xfrm>
            <a:off x="5768949" y="864926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B6A401BD-7F24-4C91-0822-A8166699D78F}"/>
              </a:ext>
            </a:extLst>
          </p:cNvPr>
          <p:cNvSpPr/>
          <p:nvPr/>
        </p:nvSpPr>
        <p:spPr>
          <a:xfrm>
            <a:off x="5164683" y="864926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1" name="Oval 290">
            <a:extLst>
              <a:ext uri="{FF2B5EF4-FFF2-40B4-BE49-F238E27FC236}">
                <a16:creationId xmlns:a16="http://schemas.microsoft.com/office/drawing/2014/main" id="{C440C2A1-42A0-0985-9C6E-ADEECAF40DCE}"/>
              </a:ext>
            </a:extLst>
          </p:cNvPr>
          <p:cNvSpPr/>
          <p:nvPr/>
        </p:nvSpPr>
        <p:spPr>
          <a:xfrm>
            <a:off x="4963261" y="8649262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2" name="Oval 291">
            <a:extLst>
              <a:ext uri="{FF2B5EF4-FFF2-40B4-BE49-F238E27FC236}">
                <a16:creationId xmlns:a16="http://schemas.microsoft.com/office/drawing/2014/main" id="{0F04F71F-97A4-B79A-3C33-193208956311}"/>
              </a:ext>
            </a:extLst>
          </p:cNvPr>
          <p:cNvSpPr/>
          <p:nvPr/>
        </p:nvSpPr>
        <p:spPr>
          <a:xfrm>
            <a:off x="5370262" y="88246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A9BEAA62-5DB0-B835-B1F5-82FAA4D49C01}"/>
              </a:ext>
            </a:extLst>
          </p:cNvPr>
          <p:cNvSpPr/>
          <p:nvPr/>
        </p:nvSpPr>
        <p:spPr>
          <a:xfrm>
            <a:off x="5970371" y="8649262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95" name="Oval 294">
            <a:extLst>
              <a:ext uri="{FF2B5EF4-FFF2-40B4-BE49-F238E27FC236}">
                <a16:creationId xmlns:a16="http://schemas.microsoft.com/office/drawing/2014/main" id="{C3C87E79-BEA4-A8E7-52A1-BA59663E53D8}"/>
              </a:ext>
            </a:extLst>
          </p:cNvPr>
          <p:cNvSpPr/>
          <p:nvPr/>
        </p:nvSpPr>
        <p:spPr>
          <a:xfrm>
            <a:off x="5368899" y="9475778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96" name="Oval 295">
            <a:extLst>
              <a:ext uri="{FF2B5EF4-FFF2-40B4-BE49-F238E27FC236}">
                <a16:creationId xmlns:a16="http://schemas.microsoft.com/office/drawing/2014/main" id="{7F0FACEA-FABD-51A4-A82B-CCF0D3B6624B}"/>
              </a:ext>
            </a:extLst>
          </p:cNvPr>
          <p:cNvSpPr/>
          <p:nvPr/>
        </p:nvSpPr>
        <p:spPr>
          <a:xfrm>
            <a:off x="6494833" y="8807259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F90C7612-E03F-980F-1B9B-32D0450514B5}"/>
              </a:ext>
            </a:extLst>
          </p:cNvPr>
          <p:cNvSpPr txBox="1"/>
          <p:nvPr/>
        </p:nvSpPr>
        <p:spPr>
          <a:xfrm>
            <a:off x="3886809" y="6798269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[21] I RT CLOSE F RIGHTY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DISK</a:t>
            </a:r>
          </a:p>
        </p:txBody>
      </p:sp>
      <p:sp>
        <p:nvSpPr>
          <p:cNvPr id="299" name="Oval 298">
            <a:extLst>
              <a:ext uri="{FF2B5EF4-FFF2-40B4-BE49-F238E27FC236}">
                <a16:creationId xmlns:a16="http://schemas.microsoft.com/office/drawing/2014/main" id="{7DEEC3F5-48C9-BB4D-F34B-1D4ED83BF051}"/>
              </a:ext>
            </a:extLst>
          </p:cNvPr>
          <p:cNvSpPr/>
          <p:nvPr/>
        </p:nvSpPr>
        <p:spPr>
          <a:xfrm>
            <a:off x="5368899" y="922458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00" name="Oval 299">
            <a:extLst>
              <a:ext uri="{FF2B5EF4-FFF2-40B4-BE49-F238E27FC236}">
                <a16:creationId xmlns:a16="http://schemas.microsoft.com/office/drawing/2014/main" id="{8AB47F98-37EC-DE96-630A-D9F1EDAAFDFE}"/>
              </a:ext>
            </a:extLst>
          </p:cNvPr>
          <p:cNvSpPr/>
          <p:nvPr/>
        </p:nvSpPr>
        <p:spPr>
          <a:xfrm>
            <a:off x="4063884" y="8648946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grpSp>
        <p:nvGrpSpPr>
          <p:cNvPr id="301" name="Group 300">
            <a:extLst>
              <a:ext uri="{FF2B5EF4-FFF2-40B4-BE49-F238E27FC236}">
                <a16:creationId xmlns:a16="http://schemas.microsoft.com/office/drawing/2014/main" id="{74774519-E76B-225A-2502-392DD0A814A5}"/>
              </a:ext>
            </a:extLst>
          </p:cNvPr>
          <p:cNvGrpSpPr/>
          <p:nvPr/>
        </p:nvGrpSpPr>
        <p:grpSpPr>
          <a:xfrm>
            <a:off x="4797617" y="8225340"/>
            <a:ext cx="870698" cy="1247906"/>
            <a:chOff x="1674570" y="5486784"/>
            <a:chExt cx="870698" cy="1247906"/>
          </a:xfrm>
        </p:grpSpPr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925E985-2644-385C-DC52-D5BE58A21EE9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03" name="Group 302">
              <a:extLst>
                <a:ext uri="{FF2B5EF4-FFF2-40B4-BE49-F238E27FC236}">
                  <a16:creationId xmlns:a16="http://schemas.microsoft.com/office/drawing/2014/main" id="{D193EFCB-3D33-6FD7-020B-330B3CB5804D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307" name="Freeform: Shape 306">
                <a:extLst>
                  <a:ext uri="{FF2B5EF4-FFF2-40B4-BE49-F238E27FC236}">
                    <a16:creationId xmlns:a16="http://schemas.microsoft.com/office/drawing/2014/main" id="{CB85CC83-0650-E2CD-E315-299CBBBE00B4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08" name="Freeform: Shape 307">
                <a:extLst>
                  <a:ext uri="{FF2B5EF4-FFF2-40B4-BE49-F238E27FC236}">
                    <a16:creationId xmlns:a16="http://schemas.microsoft.com/office/drawing/2014/main" id="{893615D3-2FE7-A7E3-BD3A-CED9A43CD102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951C0926-5AAC-2D43-434F-9E15829A124D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05" name="TextBox 304">
              <a:extLst>
                <a:ext uri="{FF2B5EF4-FFF2-40B4-BE49-F238E27FC236}">
                  <a16:creationId xmlns:a16="http://schemas.microsoft.com/office/drawing/2014/main" id="{F133A774-CCC5-2ED6-0608-E2D17632D62F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06" name="TextBox 305">
              <a:extLst>
                <a:ext uri="{FF2B5EF4-FFF2-40B4-BE49-F238E27FC236}">
                  <a16:creationId xmlns:a16="http://schemas.microsoft.com/office/drawing/2014/main" id="{B7C39790-FBF7-7A09-70C0-24D65DD19143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09" name="T - CHECK OTB">
            <a:extLst>
              <a:ext uri="{FF2B5EF4-FFF2-40B4-BE49-F238E27FC236}">
                <a16:creationId xmlns:a16="http://schemas.microsoft.com/office/drawing/2014/main" id="{BA7F8B04-88AD-564A-C1DB-F0239C9E0519}"/>
              </a:ext>
            </a:extLst>
          </p:cNvPr>
          <p:cNvSpPr txBox="1"/>
          <p:nvPr/>
        </p:nvSpPr>
        <p:spPr>
          <a:xfrm>
            <a:off x="5448939" y="9426955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311" name="T - 5">
            <a:extLst>
              <a:ext uri="{FF2B5EF4-FFF2-40B4-BE49-F238E27FC236}">
                <a16:creationId xmlns:a16="http://schemas.microsoft.com/office/drawing/2014/main" id="{244867FC-FB56-9DA9-27DD-AB3FF80A1922}"/>
              </a:ext>
            </a:extLst>
          </p:cNvPr>
          <p:cNvSpPr txBox="1"/>
          <p:nvPr/>
        </p:nvSpPr>
        <p:spPr>
          <a:xfrm>
            <a:off x="6434805" y="809005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12" name="T - PROG - 1">
            <a:extLst>
              <a:ext uri="{FF2B5EF4-FFF2-40B4-BE49-F238E27FC236}">
                <a16:creationId xmlns:a16="http://schemas.microsoft.com/office/drawing/2014/main" id="{4C45D2D2-296A-3AD3-F0B9-7AB28760F658}"/>
              </a:ext>
            </a:extLst>
          </p:cNvPr>
          <p:cNvSpPr txBox="1"/>
          <p:nvPr/>
        </p:nvSpPr>
        <p:spPr>
          <a:xfrm>
            <a:off x="6865096" y="802324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13" name="T - PS2">
            <a:extLst>
              <a:ext uri="{FF2B5EF4-FFF2-40B4-BE49-F238E27FC236}">
                <a16:creationId xmlns:a16="http://schemas.microsoft.com/office/drawing/2014/main" id="{8CDB9787-DF65-18CF-F267-845202A6A0FA}"/>
              </a:ext>
            </a:extLst>
          </p:cNvPr>
          <p:cNvSpPr txBox="1"/>
          <p:nvPr/>
        </p:nvSpPr>
        <p:spPr>
          <a:xfrm>
            <a:off x="6373008" y="891361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14" name="T - BS1">
            <a:extLst>
              <a:ext uri="{FF2B5EF4-FFF2-40B4-BE49-F238E27FC236}">
                <a16:creationId xmlns:a16="http://schemas.microsoft.com/office/drawing/2014/main" id="{20364A5B-C7C1-7709-868F-93D6EC8F0354}"/>
              </a:ext>
            </a:extLst>
          </p:cNvPr>
          <p:cNvSpPr txBox="1"/>
          <p:nvPr/>
        </p:nvSpPr>
        <p:spPr>
          <a:xfrm>
            <a:off x="5443772" y="9236303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 RTY</a:t>
            </a:r>
          </a:p>
        </p:txBody>
      </p:sp>
      <p:sp>
        <p:nvSpPr>
          <p:cNvPr id="315" name="T - PS2">
            <a:extLst>
              <a:ext uri="{FF2B5EF4-FFF2-40B4-BE49-F238E27FC236}">
                <a16:creationId xmlns:a16="http://schemas.microsoft.com/office/drawing/2014/main" id="{D8C1D3D4-134F-4114-40C3-B6CE5ECDEFD9}"/>
              </a:ext>
            </a:extLst>
          </p:cNvPr>
          <p:cNvSpPr txBox="1"/>
          <p:nvPr/>
        </p:nvSpPr>
        <p:spPr>
          <a:xfrm>
            <a:off x="6378925" y="8978344"/>
            <a:ext cx="4543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16" name="STICK 2">
            <a:extLst>
              <a:ext uri="{FF2B5EF4-FFF2-40B4-BE49-F238E27FC236}">
                <a16:creationId xmlns:a16="http://schemas.microsoft.com/office/drawing/2014/main" id="{7911E727-BB0E-784A-BC3C-0522419EACBF}"/>
              </a:ext>
            </a:extLst>
          </p:cNvPr>
          <p:cNvSpPr/>
          <p:nvPr/>
        </p:nvSpPr>
        <p:spPr>
          <a:xfrm>
            <a:off x="6051900" y="8065821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7" name="T - 6">
            <a:extLst>
              <a:ext uri="{FF2B5EF4-FFF2-40B4-BE49-F238E27FC236}">
                <a16:creationId xmlns:a16="http://schemas.microsoft.com/office/drawing/2014/main" id="{3A162926-B35D-C165-DC3C-5A562836D114}"/>
              </a:ext>
            </a:extLst>
          </p:cNvPr>
          <p:cNvSpPr txBox="1"/>
          <p:nvPr/>
        </p:nvSpPr>
        <p:spPr>
          <a:xfrm>
            <a:off x="5897786" y="789132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18" name="T - PROG - 2">
            <a:extLst>
              <a:ext uri="{FF2B5EF4-FFF2-40B4-BE49-F238E27FC236}">
                <a16:creationId xmlns:a16="http://schemas.microsoft.com/office/drawing/2014/main" id="{FF5E127E-38EA-BCAC-F5F5-67156A2ECCFB}"/>
              </a:ext>
            </a:extLst>
          </p:cNvPr>
          <p:cNvSpPr txBox="1"/>
          <p:nvPr/>
        </p:nvSpPr>
        <p:spPr>
          <a:xfrm>
            <a:off x="6337901" y="783614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19" name="T - PS3">
            <a:extLst>
              <a:ext uri="{FF2B5EF4-FFF2-40B4-BE49-F238E27FC236}">
                <a16:creationId xmlns:a16="http://schemas.microsoft.com/office/drawing/2014/main" id="{23996D0C-6223-3179-3DF8-447C4D444941}"/>
              </a:ext>
            </a:extLst>
          </p:cNvPr>
          <p:cNvSpPr txBox="1"/>
          <p:nvPr/>
        </p:nvSpPr>
        <p:spPr>
          <a:xfrm>
            <a:off x="5813792" y="876972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320" name="T - PS2">
            <a:extLst>
              <a:ext uri="{FF2B5EF4-FFF2-40B4-BE49-F238E27FC236}">
                <a16:creationId xmlns:a16="http://schemas.microsoft.com/office/drawing/2014/main" id="{5BEF53F1-FDC8-972F-030A-BD1FBAABC370}"/>
              </a:ext>
            </a:extLst>
          </p:cNvPr>
          <p:cNvSpPr txBox="1"/>
          <p:nvPr/>
        </p:nvSpPr>
        <p:spPr>
          <a:xfrm>
            <a:off x="5831840" y="8853708"/>
            <a:ext cx="4443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21" name="MOR">
            <a:extLst>
              <a:ext uri="{FF2B5EF4-FFF2-40B4-BE49-F238E27FC236}">
                <a16:creationId xmlns:a16="http://schemas.microsoft.com/office/drawing/2014/main" id="{97DE17EB-66A4-BCE6-102A-87E08E90E21A}"/>
              </a:ext>
            </a:extLst>
          </p:cNvPr>
          <p:cNvSpPr/>
          <p:nvPr/>
        </p:nvSpPr>
        <p:spPr>
          <a:xfrm>
            <a:off x="7104167" y="7306568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 cap="rnd">
            <a:solidFill>
              <a:srgbClr val="FFC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2" name="T- ALERT">
            <a:extLst>
              <a:ext uri="{FF2B5EF4-FFF2-40B4-BE49-F238E27FC236}">
                <a16:creationId xmlns:a16="http://schemas.microsoft.com/office/drawing/2014/main" id="{AD52EC67-93CB-E3A5-9E9B-B46AD2950D46}"/>
              </a:ext>
            </a:extLst>
          </p:cNvPr>
          <p:cNvSpPr txBox="1"/>
          <p:nvPr/>
        </p:nvSpPr>
        <p:spPr>
          <a:xfrm>
            <a:off x="6837401" y="7155684"/>
            <a:ext cx="48003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323" name="T - PS2">
            <a:extLst>
              <a:ext uri="{FF2B5EF4-FFF2-40B4-BE49-F238E27FC236}">
                <a16:creationId xmlns:a16="http://schemas.microsoft.com/office/drawing/2014/main" id="{A2FC46F7-5D5E-FE33-F8FB-680D53A5E6E0}"/>
              </a:ext>
            </a:extLst>
          </p:cNvPr>
          <p:cNvSpPr txBox="1"/>
          <p:nvPr/>
        </p:nvSpPr>
        <p:spPr>
          <a:xfrm>
            <a:off x="6935585" y="8968228"/>
            <a:ext cx="33968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324" name="T - PS1">
            <a:extLst>
              <a:ext uri="{FF2B5EF4-FFF2-40B4-BE49-F238E27FC236}">
                <a16:creationId xmlns:a16="http://schemas.microsoft.com/office/drawing/2014/main" id="{78F47193-47E2-A10A-B1E5-5FB6B0912CCF}"/>
              </a:ext>
            </a:extLst>
          </p:cNvPr>
          <p:cNvSpPr txBox="1"/>
          <p:nvPr/>
        </p:nvSpPr>
        <p:spPr>
          <a:xfrm>
            <a:off x="6873731" y="8913610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32" name="T - BS1">
            <a:extLst>
              <a:ext uri="{FF2B5EF4-FFF2-40B4-BE49-F238E27FC236}">
                <a16:creationId xmlns:a16="http://schemas.microsoft.com/office/drawing/2014/main" id="{92364D71-D609-E5CA-F020-F9A0E49FC38B}"/>
              </a:ext>
            </a:extLst>
          </p:cNvPr>
          <p:cNvSpPr txBox="1"/>
          <p:nvPr/>
        </p:nvSpPr>
        <p:spPr>
          <a:xfrm>
            <a:off x="3932569" y="8779851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33" name="T - PS2">
            <a:extLst>
              <a:ext uri="{FF2B5EF4-FFF2-40B4-BE49-F238E27FC236}">
                <a16:creationId xmlns:a16="http://schemas.microsoft.com/office/drawing/2014/main" id="{6291A78D-5828-EE66-FB1B-5AE43948C429}"/>
              </a:ext>
            </a:extLst>
          </p:cNvPr>
          <p:cNvSpPr txBox="1"/>
          <p:nvPr/>
        </p:nvSpPr>
        <p:spPr>
          <a:xfrm>
            <a:off x="3890752" y="8846841"/>
            <a:ext cx="51494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PANTHER</a:t>
            </a:r>
          </a:p>
        </p:txBody>
      </p:sp>
      <p:cxnSp>
        <p:nvCxnSpPr>
          <p:cNvPr id="345" name="MOTION">
            <a:extLst>
              <a:ext uri="{FF2B5EF4-FFF2-40B4-BE49-F238E27FC236}">
                <a16:creationId xmlns:a16="http://schemas.microsoft.com/office/drawing/2014/main" id="{554FD106-FF3A-A3B4-B642-9B5B51914B2D}"/>
              </a:ext>
            </a:extLst>
          </p:cNvPr>
          <p:cNvCxnSpPr>
            <a:cxnSpLocks/>
          </p:cNvCxnSpPr>
          <p:nvPr/>
        </p:nvCxnSpPr>
        <p:spPr>
          <a:xfrm flipV="1">
            <a:off x="5478780" y="8912860"/>
            <a:ext cx="241300" cy="322580"/>
          </a:xfrm>
          <a:prstGeom prst="line">
            <a:avLst/>
          </a:prstGeom>
          <a:ln w="19050" cap="rnd">
            <a:solidFill>
              <a:srgbClr val="FFC000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MOTION">
            <a:extLst>
              <a:ext uri="{FF2B5EF4-FFF2-40B4-BE49-F238E27FC236}">
                <a16:creationId xmlns:a16="http://schemas.microsoft.com/office/drawing/2014/main" id="{A3DF7532-3E06-B7FC-C8AC-140AE870508A}"/>
              </a:ext>
            </a:extLst>
          </p:cNvPr>
          <p:cNvCxnSpPr>
            <a:cxnSpLocks/>
            <a:endCxn id="324" idx="0"/>
          </p:cNvCxnSpPr>
          <p:nvPr/>
        </p:nvCxnSpPr>
        <p:spPr>
          <a:xfrm flipV="1">
            <a:off x="5715000" y="8913610"/>
            <a:ext cx="1386591" cy="1790"/>
          </a:xfrm>
          <a:prstGeom prst="line">
            <a:avLst/>
          </a:prstGeom>
          <a:ln w="19050" cap="rnd">
            <a:solidFill>
              <a:srgbClr val="FFC000"/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 - YES-NO">
            <a:extLst>
              <a:ext uri="{FF2B5EF4-FFF2-40B4-BE49-F238E27FC236}">
                <a16:creationId xmlns:a16="http://schemas.microsoft.com/office/drawing/2014/main" id="{FDD398EA-273C-3064-5FFA-113C3D248D08}"/>
              </a:ext>
            </a:extLst>
          </p:cNvPr>
          <p:cNvSpPr txBox="1"/>
          <p:nvPr/>
        </p:nvSpPr>
        <p:spPr>
          <a:xfrm>
            <a:off x="645531" y="1753686"/>
            <a:ext cx="59998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20350F3-4863-600D-93F5-F0A1F49CC651}"/>
              </a:ext>
            </a:extLst>
          </p:cNvPr>
          <p:cNvGrpSpPr/>
          <p:nvPr/>
        </p:nvGrpSpPr>
        <p:grpSpPr>
          <a:xfrm>
            <a:off x="577053" y="1832534"/>
            <a:ext cx="629253" cy="945872"/>
            <a:chOff x="577053" y="1832534"/>
            <a:chExt cx="629253" cy="945872"/>
          </a:xfrm>
        </p:grpSpPr>
        <p:sp>
          <p:nvSpPr>
            <p:cNvPr id="135" name="T - YES-NO">
              <a:extLst>
                <a:ext uri="{FF2B5EF4-FFF2-40B4-BE49-F238E27FC236}">
                  <a16:creationId xmlns:a16="http://schemas.microsoft.com/office/drawing/2014/main" id="{C8025B8E-3725-744F-69B8-8BC43C8CD22B}"/>
                </a:ext>
              </a:extLst>
            </p:cNvPr>
            <p:cNvSpPr txBox="1"/>
            <p:nvPr/>
          </p:nvSpPr>
          <p:spPr>
            <a:xfrm>
              <a:off x="671179" y="1832534"/>
              <a:ext cx="5351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YES-NO?</a:t>
              </a:r>
            </a:p>
          </p:txBody>
        </p:sp>
        <p:grpSp>
          <p:nvGrpSpPr>
            <p:cNvPr id="227" name="Group 226">
              <a:extLst>
                <a:ext uri="{FF2B5EF4-FFF2-40B4-BE49-F238E27FC236}">
                  <a16:creationId xmlns:a16="http://schemas.microsoft.com/office/drawing/2014/main" id="{7C65A3F2-DAB7-6FEE-0FD7-2F15C685CA6E}"/>
                </a:ext>
              </a:extLst>
            </p:cNvPr>
            <p:cNvGrpSpPr/>
            <p:nvPr/>
          </p:nvGrpSpPr>
          <p:grpSpPr>
            <a:xfrm>
              <a:off x="671179" y="2029106"/>
              <a:ext cx="469900" cy="749300"/>
              <a:chOff x="4848815" y="998159"/>
              <a:chExt cx="469900" cy="749300"/>
            </a:xfrm>
          </p:grpSpPr>
          <p:sp>
            <p:nvSpPr>
              <p:cNvPr id="244" name="Freeform: Shape 243">
                <a:extLst>
                  <a:ext uri="{FF2B5EF4-FFF2-40B4-BE49-F238E27FC236}">
                    <a16:creationId xmlns:a16="http://schemas.microsoft.com/office/drawing/2014/main" id="{1D23640E-FFBD-FB82-6558-E2D87566650C}"/>
                  </a:ext>
                </a:extLst>
              </p:cNvPr>
              <p:cNvSpPr/>
              <p:nvPr/>
            </p:nvSpPr>
            <p:spPr>
              <a:xfrm>
                <a:off x="4848815" y="998159"/>
                <a:ext cx="406400" cy="749300"/>
              </a:xfrm>
              <a:custGeom>
                <a:avLst/>
                <a:gdLst>
                  <a:gd name="connsiteX0" fmla="*/ 0 w 406400"/>
                  <a:gd name="connsiteY0" fmla="*/ 749300 h 749300"/>
                  <a:gd name="connsiteX1" fmla="*/ 6350 w 406400"/>
                  <a:gd name="connsiteY1" fmla="*/ 260350 h 749300"/>
                  <a:gd name="connsiteX2" fmla="*/ 406400 w 406400"/>
                  <a:gd name="connsiteY2" fmla="*/ 0 h 749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6400" h="749300">
                    <a:moveTo>
                      <a:pt x="0" y="749300"/>
                    </a:moveTo>
                    <a:cubicBezTo>
                      <a:pt x="2117" y="586317"/>
                      <a:pt x="4233" y="423333"/>
                      <a:pt x="6350" y="260350"/>
                    </a:cubicBezTo>
                    <a:lnTo>
                      <a:pt x="406400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65" name="Freeform: Shape 264">
                <a:extLst>
                  <a:ext uri="{FF2B5EF4-FFF2-40B4-BE49-F238E27FC236}">
                    <a16:creationId xmlns:a16="http://schemas.microsoft.com/office/drawing/2014/main" id="{339EFFD4-BBEC-188E-46BD-689669461D43}"/>
                  </a:ext>
                </a:extLst>
              </p:cNvPr>
              <p:cNvSpPr/>
              <p:nvPr/>
            </p:nvSpPr>
            <p:spPr>
              <a:xfrm>
                <a:off x="4855165" y="1144209"/>
                <a:ext cx="463550" cy="120650"/>
              </a:xfrm>
              <a:custGeom>
                <a:avLst/>
                <a:gdLst>
                  <a:gd name="connsiteX0" fmla="*/ 0 w 463550"/>
                  <a:gd name="connsiteY0" fmla="*/ 120650 h 120650"/>
                  <a:gd name="connsiteX1" fmla="*/ 463550 w 463550"/>
                  <a:gd name="connsiteY1" fmla="*/ 0 h 12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63550" h="120650">
                    <a:moveTo>
                      <a:pt x="0" y="120650"/>
                    </a:moveTo>
                    <a:lnTo>
                      <a:pt x="463550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  <a:prstDash val="sysDash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66" name="T - PS2">
              <a:extLst>
                <a:ext uri="{FF2B5EF4-FFF2-40B4-BE49-F238E27FC236}">
                  <a16:creationId xmlns:a16="http://schemas.microsoft.com/office/drawing/2014/main" id="{63724C09-A50A-650A-9622-58786C435530}"/>
                </a:ext>
              </a:extLst>
            </p:cNvPr>
            <p:cNvSpPr txBox="1"/>
            <p:nvPr/>
          </p:nvSpPr>
          <p:spPr>
            <a:xfrm>
              <a:off x="577053" y="2418571"/>
              <a:ext cx="5149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</a:t>
              </a: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3947046-EF3C-6C7E-2F2C-FCC06E02A821}"/>
              </a:ext>
            </a:extLst>
          </p:cNvPr>
          <p:cNvGrpSpPr/>
          <p:nvPr/>
        </p:nvGrpSpPr>
        <p:grpSpPr>
          <a:xfrm>
            <a:off x="4036395" y="1838041"/>
            <a:ext cx="629253" cy="945872"/>
            <a:chOff x="577053" y="1832534"/>
            <a:chExt cx="629253" cy="945872"/>
          </a:xfrm>
        </p:grpSpPr>
        <p:sp>
          <p:nvSpPr>
            <p:cNvPr id="61" name="T - YES-NO">
              <a:extLst>
                <a:ext uri="{FF2B5EF4-FFF2-40B4-BE49-F238E27FC236}">
                  <a16:creationId xmlns:a16="http://schemas.microsoft.com/office/drawing/2014/main" id="{7EF56225-D778-BC19-2B07-D0E62A87F999}"/>
                </a:ext>
              </a:extLst>
            </p:cNvPr>
            <p:cNvSpPr txBox="1"/>
            <p:nvPr/>
          </p:nvSpPr>
          <p:spPr>
            <a:xfrm>
              <a:off x="671179" y="1832534"/>
              <a:ext cx="5351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YES-NO?</a:t>
              </a: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B82C64AF-917B-CF45-81CB-F19D449B3FE3}"/>
                </a:ext>
              </a:extLst>
            </p:cNvPr>
            <p:cNvGrpSpPr/>
            <p:nvPr/>
          </p:nvGrpSpPr>
          <p:grpSpPr>
            <a:xfrm>
              <a:off x="671179" y="2029106"/>
              <a:ext cx="469900" cy="749300"/>
              <a:chOff x="4848815" y="998159"/>
              <a:chExt cx="469900" cy="749300"/>
            </a:xfrm>
          </p:grpSpPr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3C77ADDD-DA98-8A46-E1BE-1A3BB7EBDF09}"/>
                  </a:ext>
                </a:extLst>
              </p:cNvPr>
              <p:cNvSpPr/>
              <p:nvPr/>
            </p:nvSpPr>
            <p:spPr>
              <a:xfrm>
                <a:off x="4848815" y="998159"/>
                <a:ext cx="406400" cy="749300"/>
              </a:xfrm>
              <a:custGeom>
                <a:avLst/>
                <a:gdLst>
                  <a:gd name="connsiteX0" fmla="*/ 0 w 406400"/>
                  <a:gd name="connsiteY0" fmla="*/ 749300 h 749300"/>
                  <a:gd name="connsiteX1" fmla="*/ 6350 w 406400"/>
                  <a:gd name="connsiteY1" fmla="*/ 260350 h 749300"/>
                  <a:gd name="connsiteX2" fmla="*/ 406400 w 406400"/>
                  <a:gd name="connsiteY2" fmla="*/ 0 h 749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6400" h="749300">
                    <a:moveTo>
                      <a:pt x="0" y="749300"/>
                    </a:moveTo>
                    <a:cubicBezTo>
                      <a:pt x="2117" y="586317"/>
                      <a:pt x="4233" y="423333"/>
                      <a:pt x="6350" y="260350"/>
                    </a:cubicBezTo>
                    <a:lnTo>
                      <a:pt x="406400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65" name="Freeform: Shape 64">
                <a:extLst>
                  <a:ext uri="{FF2B5EF4-FFF2-40B4-BE49-F238E27FC236}">
                    <a16:creationId xmlns:a16="http://schemas.microsoft.com/office/drawing/2014/main" id="{F3915F2A-1F6A-082F-C38F-616A86F40763}"/>
                  </a:ext>
                </a:extLst>
              </p:cNvPr>
              <p:cNvSpPr/>
              <p:nvPr/>
            </p:nvSpPr>
            <p:spPr>
              <a:xfrm>
                <a:off x="4855165" y="1144209"/>
                <a:ext cx="463550" cy="120650"/>
              </a:xfrm>
              <a:custGeom>
                <a:avLst/>
                <a:gdLst>
                  <a:gd name="connsiteX0" fmla="*/ 0 w 463550"/>
                  <a:gd name="connsiteY0" fmla="*/ 120650 h 120650"/>
                  <a:gd name="connsiteX1" fmla="*/ 463550 w 463550"/>
                  <a:gd name="connsiteY1" fmla="*/ 0 h 12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63550" h="120650">
                    <a:moveTo>
                      <a:pt x="0" y="120650"/>
                    </a:moveTo>
                    <a:lnTo>
                      <a:pt x="463550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  <a:prstDash val="sysDash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63" name="T - PS2">
              <a:extLst>
                <a:ext uri="{FF2B5EF4-FFF2-40B4-BE49-F238E27FC236}">
                  <a16:creationId xmlns:a16="http://schemas.microsoft.com/office/drawing/2014/main" id="{1154AC73-949D-58A2-6E74-F9571523C608}"/>
                </a:ext>
              </a:extLst>
            </p:cNvPr>
            <p:cNvSpPr txBox="1"/>
            <p:nvPr/>
          </p:nvSpPr>
          <p:spPr>
            <a:xfrm>
              <a:off x="577053" y="2418571"/>
              <a:ext cx="5149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</a:t>
              </a: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512EB90-879C-E8EA-6358-0D198CF53CF7}"/>
              </a:ext>
            </a:extLst>
          </p:cNvPr>
          <p:cNvGrpSpPr/>
          <p:nvPr/>
        </p:nvGrpSpPr>
        <p:grpSpPr>
          <a:xfrm>
            <a:off x="583836" y="4775147"/>
            <a:ext cx="629253" cy="945872"/>
            <a:chOff x="577053" y="1832534"/>
            <a:chExt cx="629253" cy="945872"/>
          </a:xfrm>
        </p:grpSpPr>
        <p:sp>
          <p:nvSpPr>
            <p:cNvPr id="67" name="T - YES-NO">
              <a:extLst>
                <a:ext uri="{FF2B5EF4-FFF2-40B4-BE49-F238E27FC236}">
                  <a16:creationId xmlns:a16="http://schemas.microsoft.com/office/drawing/2014/main" id="{F3129443-6AE1-726A-303C-5CC9F74E9D16}"/>
                </a:ext>
              </a:extLst>
            </p:cNvPr>
            <p:cNvSpPr txBox="1"/>
            <p:nvPr/>
          </p:nvSpPr>
          <p:spPr>
            <a:xfrm>
              <a:off x="671179" y="1832534"/>
              <a:ext cx="5351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YES-NO?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77FDD060-7483-0717-5FED-0617B9623C2A}"/>
                </a:ext>
              </a:extLst>
            </p:cNvPr>
            <p:cNvGrpSpPr/>
            <p:nvPr/>
          </p:nvGrpSpPr>
          <p:grpSpPr>
            <a:xfrm>
              <a:off x="671179" y="2029106"/>
              <a:ext cx="469900" cy="749300"/>
              <a:chOff x="4848815" y="998159"/>
              <a:chExt cx="469900" cy="749300"/>
            </a:xfrm>
          </p:grpSpPr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id="{7D44303B-0330-2924-FC74-CAAE842EA710}"/>
                  </a:ext>
                </a:extLst>
              </p:cNvPr>
              <p:cNvSpPr/>
              <p:nvPr/>
            </p:nvSpPr>
            <p:spPr>
              <a:xfrm>
                <a:off x="4848815" y="998159"/>
                <a:ext cx="406400" cy="749300"/>
              </a:xfrm>
              <a:custGeom>
                <a:avLst/>
                <a:gdLst>
                  <a:gd name="connsiteX0" fmla="*/ 0 w 406400"/>
                  <a:gd name="connsiteY0" fmla="*/ 749300 h 749300"/>
                  <a:gd name="connsiteX1" fmla="*/ 6350 w 406400"/>
                  <a:gd name="connsiteY1" fmla="*/ 260350 h 749300"/>
                  <a:gd name="connsiteX2" fmla="*/ 406400 w 406400"/>
                  <a:gd name="connsiteY2" fmla="*/ 0 h 749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6400" h="749300">
                    <a:moveTo>
                      <a:pt x="0" y="749300"/>
                    </a:moveTo>
                    <a:cubicBezTo>
                      <a:pt x="2117" y="586317"/>
                      <a:pt x="4233" y="423333"/>
                      <a:pt x="6350" y="260350"/>
                    </a:cubicBezTo>
                    <a:lnTo>
                      <a:pt x="406400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id="{D6231ABF-0889-AE6C-BE80-18395428F23C}"/>
                  </a:ext>
                </a:extLst>
              </p:cNvPr>
              <p:cNvSpPr/>
              <p:nvPr/>
            </p:nvSpPr>
            <p:spPr>
              <a:xfrm>
                <a:off x="4855165" y="1144209"/>
                <a:ext cx="463550" cy="120650"/>
              </a:xfrm>
              <a:custGeom>
                <a:avLst/>
                <a:gdLst>
                  <a:gd name="connsiteX0" fmla="*/ 0 w 463550"/>
                  <a:gd name="connsiteY0" fmla="*/ 120650 h 120650"/>
                  <a:gd name="connsiteX1" fmla="*/ 463550 w 463550"/>
                  <a:gd name="connsiteY1" fmla="*/ 0 h 12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63550" h="120650">
                    <a:moveTo>
                      <a:pt x="0" y="120650"/>
                    </a:moveTo>
                    <a:lnTo>
                      <a:pt x="463550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  <a:prstDash val="sysDash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69" name="T - PS2">
              <a:extLst>
                <a:ext uri="{FF2B5EF4-FFF2-40B4-BE49-F238E27FC236}">
                  <a16:creationId xmlns:a16="http://schemas.microsoft.com/office/drawing/2014/main" id="{BDB7FBDE-1E02-5609-458F-C0F11B42AA64}"/>
                </a:ext>
              </a:extLst>
            </p:cNvPr>
            <p:cNvSpPr txBox="1"/>
            <p:nvPr/>
          </p:nvSpPr>
          <p:spPr>
            <a:xfrm>
              <a:off x="577053" y="2418571"/>
              <a:ext cx="5149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</a:t>
              </a:r>
            </a:p>
          </p:txBody>
        </p:sp>
      </p:grpSp>
      <p:sp>
        <p:nvSpPr>
          <p:cNvPr id="72" name="T - YES-NO">
            <a:extLst>
              <a:ext uri="{FF2B5EF4-FFF2-40B4-BE49-F238E27FC236}">
                <a16:creationId xmlns:a16="http://schemas.microsoft.com/office/drawing/2014/main" id="{202B44A5-DADE-FC10-2946-FB2B0A4767A7}"/>
              </a:ext>
            </a:extLst>
          </p:cNvPr>
          <p:cNvSpPr txBox="1"/>
          <p:nvPr/>
        </p:nvSpPr>
        <p:spPr>
          <a:xfrm>
            <a:off x="4102579" y="1749462"/>
            <a:ext cx="5666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sp>
        <p:nvSpPr>
          <p:cNvPr id="73" name="T - YES-NO">
            <a:extLst>
              <a:ext uri="{FF2B5EF4-FFF2-40B4-BE49-F238E27FC236}">
                <a16:creationId xmlns:a16="http://schemas.microsoft.com/office/drawing/2014/main" id="{1AC6EDCD-94D4-7FDC-799C-459F39B46EC7}"/>
              </a:ext>
            </a:extLst>
          </p:cNvPr>
          <p:cNvSpPr txBox="1"/>
          <p:nvPr/>
        </p:nvSpPr>
        <p:spPr>
          <a:xfrm>
            <a:off x="684312" y="4711365"/>
            <a:ext cx="5666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5B64C1B0-23C8-8F0A-A4AD-4CDD40FEB01C}"/>
              </a:ext>
            </a:extLst>
          </p:cNvPr>
          <p:cNvGrpSpPr/>
          <p:nvPr/>
        </p:nvGrpSpPr>
        <p:grpSpPr>
          <a:xfrm>
            <a:off x="3993290" y="4941265"/>
            <a:ext cx="629253" cy="945872"/>
            <a:chOff x="577053" y="1832534"/>
            <a:chExt cx="629253" cy="945872"/>
          </a:xfrm>
        </p:grpSpPr>
        <p:sp>
          <p:nvSpPr>
            <p:cNvPr id="75" name="T - YES-NO">
              <a:extLst>
                <a:ext uri="{FF2B5EF4-FFF2-40B4-BE49-F238E27FC236}">
                  <a16:creationId xmlns:a16="http://schemas.microsoft.com/office/drawing/2014/main" id="{60B111AC-A94E-3284-C58B-E1F6F79A804B}"/>
                </a:ext>
              </a:extLst>
            </p:cNvPr>
            <p:cNvSpPr txBox="1"/>
            <p:nvPr/>
          </p:nvSpPr>
          <p:spPr>
            <a:xfrm>
              <a:off x="671179" y="1832534"/>
              <a:ext cx="5351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YES-NO?</a:t>
              </a:r>
            </a:p>
          </p:txBody>
        </p: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99E7EAE3-D5A3-535C-2323-E7F4F5E5604C}"/>
                </a:ext>
              </a:extLst>
            </p:cNvPr>
            <p:cNvGrpSpPr/>
            <p:nvPr/>
          </p:nvGrpSpPr>
          <p:grpSpPr>
            <a:xfrm>
              <a:off x="671179" y="2029106"/>
              <a:ext cx="469900" cy="749300"/>
              <a:chOff x="4848815" y="998159"/>
              <a:chExt cx="469900" cy="749300"/>
            </a:xfrm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0A70A10A-0DE3-E31F-02C2-773ED0A6A9C5}"/>
                  </a:ext>
                </a:extLst>
              </p:cNvPr>
              <p:cNvSpPr/>
              <p:nvPr/>
            </p:nvSpPr>
            <p:spPr>
              <a:xfrm>
                <a:off x="4848815" y="998159"/>
                <a:ext cx="406400" cy="749300"/>
              </a:xfrm>
              <a:custGeom>
                <a:avLst/>
                <a:gdLst>
                  <a:gd name="connsiteX0" fmla="*/ 0 w 406400"/>
                  <a:gd name="connsiteY0" fmla="*/ 749300 h 749300"/>
                  <a:gd name="connsiteX1" fmla="*/ 6350 w 406400"/>
                  <a:gd name="connsiteY1" fmla="*/ 260350 h 749300"/>
                  <a:gd name="connsiteX2" fmla="*/ 406400 w 406400"/>
                  <a:gd name="connsiteY2" fmla="*/ 0 h 749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6400" h="749300">
                    <a:moveTo>
                      <a:pt x="0" y="749300"/>
                    </a:moveTo>
                    <a:cubicBezTo>
                      <a:pt x="2117" y="586317"/>
                      <a:pt x="4233" y="423333"/>
                      <a:pt x="6350" y="260350"/>
                    </a:cubicBezTo>
                    <a:lnTo>
                      <a:pt x="406400" y="0"/>
                    </a:lnTo>
                  </a:path>
                </a:pathLst>
              </a:custGeom>
              <a:noFill/>
              <a:ln w="19050">
                <a:solidFill>
                  <a:srgbClr val="00B050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id="{65D6D0BD-EB67-D86A-30FD-1B0F2F6579A0}"/>
                  </a:ext>
                </a:extLst>
              </p:cNvPr>
              <p:cNvSpPr/>
              <p:nvPr/>
            </p:nvSpPr>
            <p:spPr>
              <a:xfrm>
                <a:off x="4855165" y="1144209"/>
                <a:ext cx="463550" cy="120650"/>
              </a:xfrm>
              <a:custGeom>
                <a:avLst/>
                <a:gdLst>
                  <a:gd name="connsiteX0" fmla="*/ 0 w 463550"/>
                  <a:gd name="connsiteY0" fmla="*/ 120650 h 120650"/>
                  <a:gd name="connsiteX1" fmla="*/ 463550 w 463550"/>
                  <a:gd name="connsiteY1" fmla="*/ 0 h 12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63550" h="120650">
                    <a:moveTo>
                      <a:pt x="0" y="120650"/>
                    </a:moveTo>
                    <a:lnTo>
                      <a:pt x="463550" y="0"/>
                    </a:lnTo>
                  </a:path>
                </a:pathLst>
              </a:custGeom>
              <a:noFill/>
              <a:ln w="19050">
                <a:solidFill>
                  <a:srgbClr val="00B050"/>
                </a:solidFill>
                <a:prstDash val="sysDash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77" name="T - PS2">
              <a:extLst>
                <a:ext uri="{FF2B5EF4-FFF2-40B4-BE49-F238E27FC236}">
                  <a16:creationId xmlns:a16="http://schemas.microsoft.com/office/drawing/2014/main" id="{42BB2045-A124-574F-3B1C-56CF23C28917}"/>
                </a:ext>
              </a:extLst>
            </p:cNvPr>
            <p:cNvSpPr txBox="1"/>
            <p:nvPr/>
          </p:nvSpPr>
          <p:spPr>
            <a:xfrm>
              <a:off x="577053" y="2418571"/>
              <a:ext cx="5149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</a:t>
              </a:r>
            </a:p>
          </p:txBody>
        </p:sp>
      </p:grpSp>
      <p:sp>
        <p:nvSpPr>
          <p:cNvPr id="80" name="T - YES-NO">
            <a:extLst>
              <a:ext uri="{FF2B5EF4-FFF2-40B4-BE49-F238E27FC236}">
                <a16:creationId xmlns:a16="http://schemas.microsoft.com/office/drawing/2014/main" id="{CC863907-09EA-02EC-8BBE-C8C1E9065427}"/>
              </a:ext>
            </a:extLst>
          </p:cNvPr>
          <p:cNvSpPr txBox="1"/>
          <p:nvPr/>
        </p:nvSpPr>
        <p:spPr>
          <a:xfrm>
            <a:off x="4048768" y="4879085"/>
            <a:ext cx="5666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76160D31-76CE-1BCC-2909-27C3C4F755D6}"/>
              </a:ext>
            </a:extLst>
          </p:cNvPr>
          <p:cNvGrpSpPr/>
          <p:nvPr/>
        </p:nvGrpSpPr>
        <p:grpSpPr>
          <a:xfrm>
            <a:off x="569098" y="7699462"/>
            <a:ext cx="629253" cy="945872"/>
            <a:chOff x="577053" y="1832534"/>
            <a:chExt cx="629253" cy="945872"/>
          </a:xfrm>
        </p:grpSpPr>
        <p:sp>
          <p:nvSpPr>
            <p:cNvPr id="82" name="T - YES-NO">
              <a:extLst>
                <a:ext uri="{FF2B5EF4-FFF2-40B4-BE49-F238E27FC236}">
                  <a16:creationId xmlns:a16="http://schemas.microsoft.com/office/drawing/2014/main" id="{F60C84EC-60C6-B80B-0C18-CF9EAFAA5A1F}"/>
                </a:ext>
              </a:extLst>
            </p:cNvPr>
            <p:cNvSpPr txBox="1"/>
            <p:nvPr/>
          </p:nvSpPr>
          <p:spPr>
            <a:xfrm>
              <a:off x="671179" y="1832534"/>
              <a:ext cx="5351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YES-NO?</a:t>
              </a: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D01BD4C-6CFE-EC5F-8EC9-DABB0DA843E8}"/>
                </a:ext>
              </a:extLst>
            </p:cNvPr>
            <p:cNvGrpSpPr/>
            <p:nvPr/>
          </p:nvGrpSpPr>
          <p:grpSpPr>
            <a:xfrm>
              <a:off x="671179" y="2029106"/>
              <a:ext cx="469900" cy="749300"/>
              <a:chOff x="4848815" y="998159"/>
              <a:chExt cx="469900" cy="749300"/>
            </a:xfrm>
          </p:grpSpPr>
          <p:sp>
            <p:nvSpPr>
              <p:cNvPr id="294" name="Freeform: Shape 293">
                <a:extLst>
                  <a:ext uri="{FF2B5EF4-FFF2-40B4-BE49-F238E27FC236}">
                    <a16:creationId xmlns:a16="http://schemas.microsoft.com/office/drawing/2014/main" id="{66C04851-50E0-B925-89CA-B1E3C7789F1F}"/>
                  </a:ext>
                </a:extLst>
              </p:cNvPr>
              <p:cNvSpPr/>
              <p:nvPr/>
            </p:nvSpPr>
            <p:spPr>
              <a:xfrm>
                <a:off x="4848815" y="998159"/>
                <a:ext cx="406400" cy="749300"/>
              </a:xfrm>
              <a:custGeom>
                <a:avLst/>
                <a:gdLst>
                  <a:gd name="connsiteX0" fmla="*/ 0 w 406400"/>
                  <a:gd name="connsiteY0" fmla="*/ 749300 h 749300"/>
                  <a:gd name="connsiteX1" fmla="*/ 6350 w 406400"/>
                  <a:gd name="connsiteY1" fmla="*/ 260350 h 749300"/>
                  <a:gd name="connsiteX2" fmla="*/ 406400 w 406400"/>
                  <a:gd name="connsiteY2" fmla="*/ 0 h 749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6400" h="749300">
                    <a:moveTo>
                      <a:pt x="0" y="749300"/>
                    </a:moveTo>
                    <a:cubicBezTo>
                      <a:pt x="2117" y="586317"/>
                      <a:pt x="4233" y="423333"/>
                      <a:pt x="6350" y="260350"/>
                    </a:cubicBezTo>
                    <a:lnTo>
                      <a:pt x="406400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97" name="Freeform: Shape 296">
                <a:extLst>
                  <a:ext uri="{FF2B5EF4-FFF2-40B4-BE49-F238E27FC236}">
                    <a16:creationId xmlns:a16="http://schemas.microsoft.com/office/drawing/2014/main" id="{E3376C7E-9417-6B6A-5E0E-9F7583C8EB21}"/>
                  </a:ext>
                </a:extLst>
              </p:cNvPr>
              <p:cNvSpPr/>
              <p:nvPr/>
            </p:nvSpPr>
            <p:spPr>
              <a:xfrm>
                <a:off x="4855165" y="1144209"/>
                <a:ext cx="463550" cy="120650"/>
              </a:xfrm>
              <a:custGeom>
                <a:avLst/>
                <a:gdLst>
                  <a:gd name="connsiteX0" fmla="*/ 0 w 463550"/>
                  <a:gd name="connsiteY0" fmla="*/ 120650 h 120650"/>
                  <a:gd name="connsiteX1" fmla="*/ 463550 w 463550"/>
                  <a:gd name="connsiteY1" fmla="*/ 0 h 12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63550" h="120650">
                    <a:moveTo>
                      <a:pt x="0" y="120650"/>
                    </a:moveTo>
                    <a:lnTo>
                      <a:pt x="463550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  <a:prstDash val="sysDash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95" name="T - PS2">
              <a:extLst>
                <a:ext uri="{FF2B5EF4-FFF2-40B4-BE49-F238E27FC236}">
                  <a16:creationId xmlns:a16="http://schemas.microsoft.com/office/drawing/2014/main" id="{21E093D9-AB77-1C3A-C927-7248EFD4E034}"/>
                </a:ext>
              </a:extLst>
            </p:cNvPr>
            <p:cNvSpPr txBox="1"/>
            <p:nvPr/>
          </p:nvSpPr>
          <p:spPr>
            <a:xfrm>
              <a:off x="577053" y="2418571"/>
              <a:ext cx="5149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</a:t>
              </a:r>
            </a:p>
          </p:txBody>
        </p:sp>
      </p:grpSp>
      <p:sp>
        <p:nvSpPr>
          <p:cNvPr id="96" name="T - YES-NO">
            <a:extLst>
              <a:ext uri="{FF2B5EF4-FFF2-40B4-BE49-F238E27FC236}">
                <a16:creationId xmlns:a16="http://schemas.microsoft.com/office/drawing/2014/main" id="{4972390E-92D2-6F97-3AE0-BF0DF3E11F40}"/>
              </a:ext>
            </a:extLst>
          </p:cNvPr>
          <p:cNvSpPr txBox="1"/>
          <p:nvPr/>
        </p:nvSpPr>
        <p:spPr>
          <a:xfrm>
            <a:off x="669574" y="7635680"/>
            <a:ext cx="5666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grpSp>
        <p:nvGrpSpPr>
          <p:cNvPr id="97" name="Group 96">
            <a:extLst>
              <a:ext uri="{FF2B5EF4-FFF2-40B4-BE49-F238E27FC236}">
                <a16:creationId xmlns:a16="http://schemas.microsoft.com/office/drawing/2014/main" id="{C67EFDF7-1BB4-47B4-22C0-FD5FDC373499}"/>
              </a:ext>
            </a:extLst>
          </p:cNvPr>
          <p:cNvGrpSpPr/>
          <p:nvPr/>
        </p:nvGrpSpPr>
        <p:grpSpPr>
          <a:xfrm>
            <a:off x="4050206" y="7694586"/>
            <a:ext cx="629253" cy="945872"/>
            <a:chOff x="577053" y="1832534"/>
            <a:chExt cx="629253" cy="945872"/>
          </a:xfrm>
        </p:grpSpPr>
        <p:sp>
          <p:nvSpPr>
            <p:cNvPr id="98" name="T - YES-NO">
              <a:extLst>
                <a:ext uri="{FF2B5EF4-FFF2-40B4-BE49-F238E27FC236}">
                  <a16:creationId xmlns:a16="http://schemas.microsoft.com/office/drawing/2014/main" id="{1A7ADC6D-A00D-2DB2-3148-8F2070C35C59}"/>
                </a:ext>
              </a:extLst>
            </p:cNvPr>
            <p:cNvSpPr txBox="1"/>
            <p:nvPr/>
          </p:nvSpPr>
          <p:spPr>
            <a:xfrm>
              <a:off x="671179" y="1832534"/>
              <a:ext cx="5351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YES-NO?</a:t>
              </a:r>
            </a:p>
          </p:txBody>
        </p:sp>
        <p:grpSp>
          <p:nvGrpSpPr>
            <p:cNvPr id="99" name="Group 98">
              <a:extLst>
                <a:ext uri="{FF2B5EF4-FFF2-40B4-BE49-F238E27FC236}">
                  <a16:creationId xmlns:a16="http://schemas.microsoft.com/office/drawing/2014/main" id="{70DA48D8-45EB-E46A-02B6-721D9D68FC40}"/>
                </a:ext>
              </a:extLst>
            </p:cNvPr>
            <p:cNvGrpSpPr/>
            <p:nvPr/>
          </p:nvGrpSpPr>
          <p:grpSpPr>
            <a:xfrm>
              <a:off x="671179" y="2029106"/>
              <a:ext cx="469900" cy="749300"/>
              <a:chOff x="4848815" y="998159"/>
              <a:chExt cx="469900" cy="749300"/>
            </a:xfrm>
          </p:grpSpPr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E48D952C-378D-D894-F549-0F4684FD2FC5}"/>
                  </a:ext>
                </a:extLst>
              </p:cNvPr>
              <p:cNvSpPr/>
              <p:nvPr/>
            </p:nvSpPr>
            <p:spPr>
              <a:xfrm>
                <a:off x="4848815" y="998159"/>
                <a:ext cx="406400" cy="749300"/>
              </a:xfrm>
              <a:custGeom>
                <a:avLst/>
                <a:gdLst>
                  <a:gd name="connsiteX0" fmla="*/ 0 w 406400"/>
                  <a:gd name="connsiteY0" fmla="*/ 749300 h 749300"/>
                  <a:gd name="connsiteX1" fmla="*/ 6350 w 406400"/>
                  <a:gd name="connsiteY1" fmla="*/ 260350 h 749300"/>
                  <a:gd name="connsiteX2" fmla="*/ 406400 w 406400"/>
                  <a:gd name="connsiteY2" fmla="*/ 0 h 749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06400" h="749300">
                    <a:moveTo>
                      <a:pt x="0" y="749300"/>
                    </a:moveTo>
                    <a:cubicBezTo>
                      <a:pt x="2117" y="586317"/>
                      <a:pt x="4233" y="423333"/>
                      <a:pt x="6350" y="260350"/>
                    </a:cubicBezTo>
                    <a:lnTo>
                      <a:pt x="406400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2AD7FEAB-437D-4905-16E7-9930BE34DAA0}"/>
                  </a:ext>
                </a:extLst>
              </p:cNvPr>
              <p:cNvSpPr/>
              <p:nvPr/>
            </p:nvSpPr>
            <p:spPr>
              <a:xfrm>
                <a:off x="4855165" y="1144209"/>
                <a:ext cx="463550" cy="120650"/>
              </a:xfrm>
              <a:custGeom>
                <a:avLst/>
                <a:gdLst>
                  <a:gd name="connsiteX0" fmla="*/ 0 w 463550"/>
                  <a:gd name="connsiteY0" fmla="*/ 120650 h 120650"/>
                  <a:gd name="connsiteX1" fmla="*/ 463550 w 463550"/>
                  <a:gd name="connsiteY1" fmla="*/ 0 h 1206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463550" h="120650">
                    <a:moveTo>
                      <a:pt x="0" y="120650"/>
                    </a:moveTo>
                    <a:lnTo>
                      <a:pt x="463550" y="0"/>
                    </a:lnTo>
                  </a:path>
                </a:pathLst>
              </a:custGeom>
              <a:noFill/>
              <a:ln w="19050">
                <a:solidFill>
                  <a:srgbClr val="00B0F0"/>
                </a:solidFill>
                <a:prstDash val="sysDash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00" name="T - PS2">
              <a:extLst>
                <a:ext uri="{FF2B5EF4-FFF2-40B4-BE49-F238E27FC236}">
                  <a16:creationId xmlns:a16="http://schemas.microsoft.com/office/drawing/2014/main" id="{0530537A-E088-A4D9-F458-0250CC866D33}"/>
                </a:ext>
              </a:extLst>
            </p:cNvPr>
            <p:cNvSpPr txBox="1"/>
            <p:nvPr/>
          </p:nvSpPr>
          <p:spPr>
            <a:xfrm>
              <a:off x="577053" y="2418571"/>
              <a:ext cx="51494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</a:t>
              </a:r>
            </a:p>
          </p:txBody>
        </p:sp>
      </p:grpSp>
      <p:sp>
        <p:nvSpPr>
          <p:cNvPr id="103" name="T - YES-NO">
            <a:extLst>
              <a:ext uri="{FF2B5EF4-FFF2-40B4-BE49-F238E27FC236}">
                <a16:creationId xmlns:a16="http://schemas.microsoft.com/office/drawing/2014/main" id="{18032B3D-26CB-8D08-88DA-50FE2E207D1A}"/>
              </a:ext>
            </a:extLst>
          </p:cNvPr>
          <p:cNvSpPr txBox="1"/>
          <p:nvPr/>
        </p:nvSpPr>
        <p:spPr>
          <a:xfrm>
            <a:off x="4150682" y="7630804"/>
            <a:ext cx="5666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sp>
        <p:nvSpPr>
          <p:cNvPr id="104" name="T - BS1">
            <a:extLst>
              <a:ext uri="{FF2B5EF4-FFF2-40B4-BE49-F238E27FC236}">
                <a16:creationId xmlns:a16="http://schemas.microsoft.com/office/drawing/2014/main" id="{A0493B6C-27EA-CD98-028F-C9CB1DEF83F9}"/>
              </a:ext>
            </a:extLst>
          </p:cNvPr>
          <p:cNvSpPr txBox="1"/>
          <p:nvPr/>
        </p:nvSpPr>
        <p:spPr>
          <a:xfrm>
            <a:off x="4278485" y="5867055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105" name="T - PS2">
            <a:extLst>
              <a:ext uri="{FF2B5EF4-FFF2-40B4-BE49-F238E27FC236}">
                <a16:creationId xmlns:a16="http://schemas.microsoft.com/office/drawing/2014/main" id="{69148C3A-D7FB-D60A-FCAA-2D8F6F916D13}"/>
              </a:ext>
            </a:extLst>
          </p:cNvPr>
          <p:cNvSpPr txBox="1"/>
          <p:nvPr/>
        </p:nvSpPr>
        <p:spPr>
          <a:xfrm>
            <a:off x="4347751" y="5935555"/>
            <a:ext cx="324145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</p:spTree>
    <p:extLst>
      <p:ext uri="{BB962C8B-B14F-4D97-AF65-F5344CB8AC3E}">
        <p14:creationId xmlns:p14="http://schemas.microsoft.com/office/powerpoint/2010/main" val="241849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Freeform: Shape 186">
            <a:extLst>
              <a:ext uri="{FF2B5EF4-FFF2-40B4-BE49-F238E27FC236}">
                <a16:creationId xmlns:a16="http://schemas.microsoft.com/office/drawing/2014/main" id="{53A2726A-DE9B-B60A-C24A-BAA826268FB0}"/>
              </a:ext>
            </a:extLst>
          </p:cNvPr>
          <p:cNvSpPr/>
          <p:nvPr/>
        </p:nvSpPr>
        <p:spPr>
          <a:xfrm flipH="1">
            <a:off x="1349903" y="5147577"/>
            <a:ext cx="852835" cy="561302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FFC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84433EC-5A23-B455-5EA4-D132BD1E1A03}"/>
              </a:ext>
            </a:extLst>
          </p:cNvPr>
          <p:cNvGrpSpPr/>
          <p:nvPr/>
        </p:nvGrpSpPr>
        <p:grpSpPr>
          <a:xfrm>
            <a:off x="906031" y="2072064"/>
            <a:ext cx="469900" cy="749300"/>
            <a:chOff x="4848815" y="998159"/>
            <a:chExt cx="469900" cy="749300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CAEC0EF-AC97-9FE7-98BE-65DA5DD4B678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61AD85C-307D-FBC3-B52F-C022497688A2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9B63B1D-6A07-59AD-2C50-39A9A3FA190C}"/>
              </a:ext>
            </a:extLst>
          </p:cNvPr>
          <p:cNvSpPr/>
          <p:nvPr/>
        </p:nvSpPr>
        <p:spPr>
          <a:xfrm>
            <a:off x="1921933" y="2222500"/>
            <a:ext cx="584200" cy="567266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A89FA47-4A4C-6733-CC45-4A821C89A861}"/>
              </a:ext>
            </a:extLst>
          </p:cNvPr>
          <p:cNvSpPr/>
          <p:nvPr/>
        </p:nvSpPr>
        <p:spPr>
          <a:xfrm rot="21183021">
            <a:off x="1933238" y="2205559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 - 3 STEP">
            <a:extLst>
              <a:ext uri="{FF2B5EF4-FFF2-40B4-BE49-F238E27FC236}">
                <a16:creationId xmlns:a16="http://schemas.microsoft.com/office/drawing/2014/main" id="{559F561C-4D1A-4BED-7DDB-6F955514B6F4}"/>
              </a:ext>
            </a:extLst>
          </p:cNvPr>
          <p:cNvSpPr txBox="1"/>
          <p:nvPr/>
        </p:nvSpPr>
        <p:spPr>
          <a:xfrm>
            <a:off x="2036112" y="2059041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DRAGON LION OVER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1828822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03024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23166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62740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42597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1824504" y="330290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433088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3022368" y="29676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1541824" y="3295496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3555006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823735" y="2800028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[11] TRIPS RT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SCAT X DRAGON LION Y OVER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319463-5D0F-C9ED-A54F-E2C9AF147D57}"/>
              </a:ext>
            </a:extLst>
          </p:cNvPr>
          <p:cNvSpPr/>
          <p:nvPr/>
        </p:nvSpPr>
        <p:spPr>
          <a:xfrm>
            <a:off x="5569988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AD59A29-2AC9-9B4F-B4DD-A641EFC852DD}"/>
              </a:ext>
            </a:extLst>
          </p:cNvPr>
          <p:cNvSpPr/>
          <p:nvPr/>
        </p:nvSpPr>
        <p:spPr>
          <a:xfrm>
            <a:off x="577141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675DF08-D75B-E99B-E5A1-F50E34414D9C}"/>
              </a:ext>
            </a:extLst>
          </p:cNvPr>
          <p:cNvSpPr/>
          <p:nvPr/>
        </p:nvSpPr>
        <p:spPr>
          <a:xfrm>
            <a:off x="5972832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1E9A3F0-7F5B-388A-63B8-2C5B75BAFCDC}"/>
              </a:ext>
            </a:extLst>
          </p:cNvPr>
          <p:cNvSpPr/>
          <p:nvPr/>
        </p:nvSpPr>
        <p:spPr>
          <a:xfrm>
            <a:off x="536856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1F3C3A7-DA23-FCE9-F8D2-4E9B9FE6F5A0}"/>
              </a:ext>
            </a:extLst>
          </p:cNvPr>
          <p:cNvSpPr/>
          <p:nvPr/>
        </p:nvSpPr>
        <p:spPr>
          <a:xfrm>
            <a:off x="516714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EA6409A-026F-9C97-58C9-381AE0ADEF3F}"/>
              </a:ext>
            </a:extLst>
          </p:cNvPr>
          <p:cNvSpPr/>
          <p:nvPr/>
        </p:nvSpPr>
        <p:spPr>
          <a:xfrm>
            <a:off x="5552017" y="330290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56BE898-8A13-BA3E-0F17-DDE5C83E331E}"/>
              </a:ext>
            </a:extLst>
          </p:cNvPr>
          <p:cNvSpPr/>
          <p:nvPr/>
        </p:nvSpPr>
        <p:spPr>
          <a:xfrm>
            <a:off x="6174254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608F1BC-C278-8B36-733B-CA40C16F0452}"/>
              </a:ext>
            </a:extLst>
          </p:cNvPr>
          <p:cNvSpPr/>
          <p:nvPr/>
        </p:nvSpPr>
        <p:spPr>
          <a:xfrm>
            <a:off x="5854299" y="3293772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F1BC64F-9353-FAA7-9853-21BD3055B39B}"/>
              </a:ext>
            </a:extLst>
          </p:cNvPr>
          <p:cNvSpPr/>
          <p:nvPr/>
        </p:nvSpPr>
        <p:spPr>
          <a:xfrm>
            <a:off x="6918982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7F3DC55-E6FF-0238-9ED7-CF81088AEC0F}"/>
              </a:ext>
            </a:extLst>
          </p:cNvPr>
          <p:cNvSpPr/>
          <p:nvPr/>
        </p:nvSpPr>
        <p:spPr>
          <a:xfrm>
            <a:off x="4000776" y="27847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22B2E3-0C1B-A034-7FF9-D25AE3213258}"/>
              </a:ext>
            </a:extLst>
          </p:cNvPr>
          <p:cNvSpPr txBox="1"/>
          <p:nvPr/>
        </p:nvSpPr>
        <p:spPr>
          <a:xfrm>
            <a:off x="3886476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SOLO RT 200 SCAT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Z DRAGON LION Y OVER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0C5016D-2B29-D545-AB8C-5E39A30A28DE}"/>
              </a:ext>
            </a:extLst>
          </p:cNvPr>
          <p:cNvSpPr/>
          <p:nvPr/>
        </p:nvSpPr>
        <p:spPr>
          <a:xfrm>
            <a:off x="5657364" y="570098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A41140D-EED2-68DE-CD1A-4ADB8F686C35}"/>
              </a:ext>
            </a:extLst>
          </p:cNvPr>
          <p:cNvSpPr/>
          <p:nvPr/>
        </p:nvSpPr>
        <p:spPr>
          <a:xfrm>
            <a:off x="5858786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3488241-55E4-7D6D-835B-3E95004226B5}"/>
              </a:ext>
            </a:extLst>
          </p:cNvPr>
          <p:cNvSpPr/>
          <p:nvPr/>
        </p:nvSpPr>
        <p:spPr>
          <a:xfrm>
            <a:off x="6060208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E1B3F5C-CA62-8A75-CBE5-0B7B637CA28E}"/>
              </a:ext>
            </a:extLst>
          </p:cNvPr>
          <p:cNvSpPr/>
          <p:nvPr/>
        </p:nvSpPr>
        <p:spPr>
          <a:xfrm>
            <a:off x="5455942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6370456-B1D2-CC5D-392B-89020A93784D}"/>
              </a:ext>
            </a:extLst>
          </p:cNvPr>
          <p:cNvSpPr/>
          <p:nvPr/>
        </p:nvSpPr>
        <p:spPr>
          <a:xfrm>
            <a:off x="5254520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5BE9EC-3B30-C1D5-7E09-F147DB85463B}"/>
              </a:ext>
            </a:extLst>
          </p:cNvPr>
          <p:cNvSpPr/>
          <p:nvPr/>
        </p:nvSpPr>
        <p:spPr>
          <a:xfrm>
            <a:off x="5652284" y="621226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AA7A1A1-38B3-1DE8-6B04-CB9D0CFADCE0}"/>
              </a:ext>
            </a:extLst>
          </p:cNvPr>
          <p:cNvSpPr/>
          <p:nvPr/>
        </p:nvSpPr>
        <p:spPr>
          <a:xfrm>
            <a:off x="6261630" y="570098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3ED5402-0A4C-2161-176E-E4BDD45ABA17}"/>
              </a:ext>
            </a:extLst>
          </p:cNvPr>
          <p:cNvSpPr/>
          <p:nvPr/>
        </p:nvSpPr>
        <p:spPr>
          <a:xfrm>
            <a:off x="5053098" y="5698928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DF2A20B-B0E0-2B91-C262-6DAF7BD9AF27}"/>
              </a:ext>
            </a:extLst>
          </p:cNvPr>
          <p:cNvSpPr/>
          <p:nvPr/>
        </p:nvSpPr>
        <p:spPr>
          <a:xfrm>
            <a:off x="5972135" y="622139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20439D1-F00C-D8D3-9C61-33D86A786863}"/>
              </a:ext>
            </a:extLst>
          </p:cNvPr>
          <p:cNvSpPr/>
          <p:nvPr/>
        </p:nvSpPr>
        <p:spPr>
          <a:xfrm>
            <a:off x="4579817" y="5863520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0A232AD-E6CC-809E-6C8B-83961C4F7900}"/>
              </a:ext>
            </a:extLst>
          </p:cNvPr>
          <p:cNvSpPr/>
          <p:nvPr/>
        </p:nvSpPr>
        <p:spPr>
          <a:xfrm>
            <a:off x="4129210" y="5865480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1803EAB-ED58-21AC-7B59-2000C1567484}"/>
              </a:ext>
            </a:extLst>
          </p:cNvPr>
          <p:cNvSpPr txBox="1"/>
          <p:nvPr/>
        </p:nvSpPr>
        <p:spPr>
          <a:xfrm>
            <a:off x="3882412" y="386218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DOT RT SLOT Z RIGHTY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SCAT Z DRAGON LION Y OVER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F74BAD3-4485-916E-879F-77E855620190}"/>
              </a:ext>
            </a:extLst>
          </p:cNvPr>
          <p:cNvSpPr/>
          <p:nvPr/>
        </p:nvSpPr>
        <p:spPr>
          <a:xfrm>
            <a:off x="5772680" y="8640081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A8CA7B60-FEDA-99FD-6BED-23D1855D15E3}"/>
              </a:ext>
            </a:extLst>
          </p:cNvPr>
          <p:cNvSpPr/>
          <p:nvPr/>
        </p:nvSpPr>
        <p:spPr>
          <a:xfrm>
            <a:off x="5974102" y="86400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8ED27DEC-0B39-CDAD-B90B-857F2965D440}"/>
              </a:ext>
            </a:extLst>
          </p:cNvPr>
          <p:cNvSpPr/>
          <p:nvPr/>
        </p:nvSpPr>
        <p:spPr>
          <a:xfrm>
            <a:off x="6175524" y="86400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86987A4-37C9-161B-9C0D-A99B638E08CA}"/>
              </a:ext>
            </a:extLst>
          </p:cNvPr>
          <p:cNvSpPr/>
          <p:nvPr/>
        </p:nvSpPr>
        <p:spPr>
          <a:xfrm>
            <a:off x="5571258" y="86400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6200203B-C516-FE0F-7AE8-4DA891F2D2D3}"/>
              </a:ext>
            </a:extLst>
          </p:cNvPr>
          <p:cNvSpPr/>
          <p:nvPr/>
        </p:nvSpPr>
        <p:spPr>
          <a:xfrm>
            <a:off x="5369836" y="86400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id="{70BEDEB3-FC25-71FF-4F4C-D5F303A6F076}"/>
              </a:ext>
            </a:extLst>
          </p:cNvPr>
          <p:cNvSpPr/>
          <p:nvPr/>
        </p:nvSpPr>
        <p:spPr>
          <a:xfrm>
            <a:off x="5773442" y="881280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1AD8C4DA-8105-42E9-54A8-A675A3936C72}"/>
              </a:ext>
            </a:extLst>
          </p:cNvPr>
          <p:cNvSpPr/>
          <p:nvPr/>
        </p:nvSpPr>
        <p:spPr>
          <a:xfrm>
            <a:off x="6376946" y="8640081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7E0C90FF-17EC-5CEC-5767-67CDBFE5AC77}"/>
              </a:ext>
            </a:extLst>
          </p:cNvPr>
          <p:cNvSpPr/>
          <p:nvPr/>
        </p:nvSpPr>
        <p:spPr>
          <a:xfrm>
            <a:off x="5775474" y="9466597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369F0A56-CA68-F430-1E94-EEB832410521}"/>
              </a:ext>
            </a:extLst>
          </p:cNvPr>
          <p:cNvSpPr/>
          <p:nvPr/>
        </p:nvSpPr>
        <p:spPr>
          <a:xfrm>
            <a:off x="4861452" y="865665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515ACED6-9AC9-AA0C-F8CF-77DD285401DB}"/>
              </a:ext>
            </a:extLst>
          </p:cNvPr>
          <p:cNvSpPr/>
          <p:nvPr/>
        </p:nvSpPr>
        <p:spPr>
          <a:xfrm>
            <a:off x="4234289" y="8818530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4AD1DFC-4526-3C2E-8519-26D1C42B4449}"/>
              </a:ext>
            </a:extLst>
          </p:cNvPr>
          <p:cNvSpPr txBox="1"/>
          <p:nvPr/>
        </p:nvSpPr>
        <p:spPr>
          <a:xfrm>
            <a:off x="3885968" y="6801280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[21] WEAK RT SLASH R RIGHTY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SCAT X DRAGON LION Z OVER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38E51C80-C626-E25A-B18B-86642D5FF930}"/>
              </a:ext>
            </a:extLst>
          </p:cNvPr>
          <p:cNvSpPr/>
          <p:nvPr/>
        </p:nvSpPr>
        <p:spPr>
          <a:xfrm>
            <a:off x="2056318" y="864852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2A051C01-C47E-1713-CDF4-978A4513BF42}"/>
              </a:ext>
            </a:extLst>
          </p:cNvPr>
          <p:cNvSpPr/>
          <p:nvPr/>
        </p:nvSpPr>
        <p:spPr>
          <a:xfrm>
            <a:off x="2257740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E838E1BE-F89A-7F9D-9B5E-688572EB2F15}"/>
              </a:ext>
            </a:extLst>
          </p:cNvPr>
          <p:cNvSpPr/>
          <p:nvPr/>
        </p:nvSpPr>
        <p:spPr>
          <a:xfrm>
            <a:off x="2459162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12A33D34-847B-0AF4-A298-E2F4EBA6ECD5}"/>
              </a:ext>
            </a:extLst>
          </p:cNvPr>
          <p:cNvSpPr/>
          <p:nvPr/>
        </p:nvSpPr>
        <p:spPr>
          <a:xfrm>
            <a:off x="1854896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5D41E181-8F11-0D0E-D9DB-D088CE9969BF}"/>
              </a:ext>
            </a:extLst>
          </p:cNvPr>
          <p:cNvSpPr/>
          <p:nvPr/>
        </p:nvSpPr>
        <p:spPr>
          <a:xfrm>
            <a:off x="1653474" y="864852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1CEBC53B-91F7-5E29-5121-D390D849A170}"/>
              </a:ext>
            </a:extLst>
          </p:cNvPr>
          <p:cNvSpPr/>
          <p:nvPr/>
        </p:nvSpPr>
        <p:spPr>
          <a:xfrm>
            <a:off x="2057080" y="88212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BB4E3F5F-6487-C94B-99B9-BBCFC025D6DD}"/>
              </a:ext>
            </a:extLst>
          </p:cNvPr>
          <p:cNvSpPr/>
          <p:nvPr/>
        </p:nvSpPr>
        <p:spPr>
          <a:xfrm>
            <a:off x="2660584" y="864852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A044D2F9-D503-AEA6-16C4-03485AFDD23E}"/>
              </a:ext>
            </a:extLst>
          </p:cNvPr>
          <p:cNvSpPr/>
          <p:nvPr/>
        </p:nvSpPr>
        <p:spPr>
          <a:xfrm>
            <a:off x="2059112" y="947504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15" name="Oval 114">
            <a:extLst>
              <a:ext uri="{FF2B5EF4-FFF2-40B4-BE49-F238E27FC236}">
                <a16:creationId xmlns:a16="http://schemas.microsoft.com/office/drawing/2014/main" id="{438C46D2-E68F-6837-4252-14EF7BF6F0C7}"/>
              </a:ext>
            </a:extLst>
          </p:cNvPr>
          <p:cNvSpPr/>
          <p:nvPr/>
        </p:nvSpPr>
        <p:spPr>
          <a:xfrm>
            <a:off x="3491110" y="8803392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9832B309-22D1-CB5A-17FB-B5AA823B9025}"/>
              </a:ext>
            </a:extLst>
          </p:cNvPr>
          <p:cNvSpPr/>
          <p:nvPr/>
        </p:nvSpPr>
        <p:spPr>
          <a:xfrm>
            <a:off x="682178" y="8809578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BFF11CFF-6529-238B-99F1-AAE15DDA81EA}"/>
              </a:ext>
            </a:extLst>
          </p:cNvPr>
          <p:cNvSpPr txBox="1"/>
          <p:nvPr/>
        </p:nvSpPr>
        <p:spPr>
          <a:xfrm>
            <a:off x="400238" y="6791436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DOT RT BUMP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SCAT X DRAGON LION F OVER</a:t>
            </a:r>
          </a:p>
        </p:txBody>
      </p:sp>
      <p:sp>
        <p:nvSpPr>
          <p:cNvPr id="22" name="T - 5">
            <a:extLst>
              <a:ext uri="{FF2B5EF4-FFF2-40B4-BE49-F238E27FC236}">
                <a16:creationId xmlns:a16="http://schemas.microsoft.com/office/drawing/2014/main" id="{E5E9D105-2886-45E6-4074-CAE31EF6DEC5}"/>
              </a:ext>
            </a:extLst>
          </p:cNvPr>
          <p:cNvSpPr txBox="1"/>
          <p:nvPr/>
        </p:nvSpPr>
        <p:spPr>
          <a:xfrm>
            <a:off x="1798869" y="203349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3" name="T - PROG - 3">
            <a:extLst>
              <a:ext uri="{FF2B5EF4-FFF2-40B4-BE49-F238E27FC236}">
                <a16:creationId xmlns:a16="http://schemas.microsoft.com/office/drawing/2014/main" id="{AFA92006-5BD8-A01C-CBDD-9E47BA9A7348}"/>
              </a:ext>
            </a:extLst>
          </p:cNvPr>
          <p:cNvSpPr txBox="1"/>
          <p:nvPr/>
        </p:nvSpPr>
        <p:spPr>
          <a:xfrm>
            <a:off x="1676949" y="210200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9" name="T - 3 STEP">
            <a:extLst>
              <a:ext uri="{FF2B5EF4-FFF2-40B4-BE49-F238E27FC236}">
                <a16:creationId xmlns:a16="http://schemas.microsoft.com/office/drawing/2014/main" id="{809A3FB3-A3F1-C054-1E6A-33D10BD1505B}"/>
              </a:ext>
            </a:extLst>
          </p:cNvPr>
          <p:cNvSpPr txBox="1"/>
          <p:nvPr/>
        </p:nvSpPr>
        <p:spPr>
          <a:xfrm>
            <a:off x="942151" y="2268444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453B62D9-0765-9EB5-557B-50B0B3FD447D}"/>
              </a:ext>
            </a:extLst>
          </p:cNvPr>
          <p:cNvSpPr/>
          <p:nvPr/>
        </p:nvSpPr>
        <p:spPr>
          <a:xfrm>
            <a:off x="497840" y="2560320"/>
            <a:ext cx="1132840" cy="746760"/>
          </a:xfrm>
          <a:custGeom>
            <a:avLst/>
            <a:gdLst>
              <a:gd name="connsiteX0" fmla="*/ 1031240 w 1031240"/>
              <a:gd name="connsiteY0" fmla="*/ 833120 h 833120"/>
              <a:gd name="connsiteX1" fmla="*/ 0 w 1031240"/>
              <a:gd name="connsiteY1" fmla="*/ 0 h 833120"/>
              <a:gd name="connsiteX0" fmla="*/ 1031240 w 1031240"/>
              <a:gd name="connsiteY0" fmla="*/ 833120 h 833120"/>
              <a:gd name="connsiteX1" fmla="*/ 0 w 1031240"/>
              <a:gd name="connsiteY1" fmla="*/ 0 h 833120"/>
              <a:gd name="connsiteX0" fmla="*/ 1031240 w 1031240"/>
              <a:gd name="connsiteY0" fmla="*/ 833120 h 833120"/>
              <a:gd name="connsiteX1" fmla="*/ 0 w 1031240"/>
              <a:gd name="connsiteY1" fmla="*/ 0 h 833120"/>
              <a:gd name="connsiteX0" fmla="*/ 1132840 w 1132840"/>
              <a:gd name="connsiteY0" fmla="*/ 746760 h 746760"/>
              <a:gd name="connsiteX1" fmla="*/ 0 w 1132840"/>
              <a:gd name="connsiteY1" fmla="*/ 0 h 746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32840" h="746760">
                <a:moveTo>
                  <a:pt x="1132840" y="746760"/>
                </a:moveTo>
                <a:cubicBezTo>
                  <a:pt x="992293" y="276013"/>
                  <a:pt x="521547" y="28787"/>
                  <a:pt x="0" y="0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 - PROG - 3">
            <a:extLst>
              <a:ext uri="{FF2B5EF4-FFF2-40B4-BE49-F238E27FC236}">
                <a16:creationId xmlns:a16="http://schemas.microsoft.com/office/drawing/2014/main" id="{B5AD6CA3-AEFD-65E0-8F5F-C73BB9F14A8B}"/>
              </a:ext>
            </a:extLst>
          </p:cNvPr>
          <p:cNvSpPr txBox="1"/>
          <p:nvPr/>
        </p:nvSpPr>
        <p:spPr>
          <a:xfrm>
            <a:off x="1301757" y="190360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2" name="T - PROG - 3">
            <a:extLst>
              <a:ext uri="{FF2B5EF4-FFF2-40B4-BE49-F238E27FC236}">
                <a16:creationId xmlns:a16="http://schemas.microsoft.com/office/drawing/2014/main" id="{E8D44E58-741A-E5D8-C0AE-BA81FC80DCA9}"/>
              </a:ext>
            </a:extLst>
          </p:cNvPr>
          <p:cNvSpPr txBox="1"/>
          <p:nvPr/>
        </p:nvSpPr>
        <p:spPr>
          <a:xfrm>
            <a:off x="413144" y="229426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3" name="T - 5">
            <a:extLst>
              <a:ext uri="{FF2B5EF4-FFF2-40B4-BE49-F238E27FC236}">
                <a16:creationId xmlns:a16="http://schemas.microsoft.com/office/drawing/2014/main" id="{67343409-6699-E774-6B07-68E5346B75A3}"/>
              </a:ext>
            </a:extLst>
          </p:cNvPr>
          <p:cNvSpPr txBox="1"/>
          <p:nvPr/>
        </p:nvSpPr>
        <p:spPr>
          <a:xfrm>
            <a:off x="442688" y="2578928"/>
            <a:ext cx="3700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34" name="T - 3 STEP">
            <a:extLst>
              <a:ext uri="{FF2B5EF4-FFF2-40B4-BE49-F238E27FC236}">
                <a16:creationId xmlns:a16="http://schemas.microsoft.com/office/drawing/2014/main" id="{F019C454-78E7-6CC9-9D78-BC7AA394C63F}"/>
              </a:ext>
            </a:extLst>
          </p:cNvPr>
          <p:cNvSpPr txBox="1"/>
          <p:nvPr/>
        </p:nvSpPr>
        <p:spPr>
          <a:xfrm>
            <a:off x="727372" y="2947428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5" name="T - 3 STEP">
            <a:extLst>
              <a:ext uri="{FF2B5EF4-FFF2-40B4-BE49-F238E27FC236}">
                <a16:creationId xmlns:a16="http://schemas.microsoft.com/office/drawing/2014/main" id="{6A307B84-B245-E2A4-8E7E-0E82ED3CF500}"/>
              </a:ext>
            </a:extLst>
          </p:cNvPr>
          <p:cNvSpPr txBox="1"/>
          <p:nvPr/>
        </p:nvSpPr>
        <p:spPr>
          <a:xfrm>
            <a:off x="1445671" y="3434983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6" name="T - 3 STEP">
            <a:extLst>
              <a:ext uri="{FF2B5EF4-FFF2-40B4-BE49-F238E27FC236}">
                <a16:creationId xmlns:a16="http://schemas.microsoft.com/office/drawing/2014/main" id="{CE70AE39-3053-1240-52B7-15E06ADE159D}"/>
              </a:ext>
            </a:extLst>
          </p:cNvPr>
          <p:cNvSpPr txBox="1"/>
          <p:nvPr/>
        </p:nvSpPr>
        <p:spPr>
          <a:xfrm>
            <a:off x="1418381" y="3491123"/>
            <a:ext cx="44630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37" name="T - 3 STEP">
            <a:extLst>
              <a:ext uri="{FF2B5EF4-FFF2-40B4-BE49-F238E27FC236}">
                <a16:creationId xmlns:a16="http://schemas.microsoft.com/office/drawing/2014/main" id="{00664672-D30D-1E50-1D1C-840E30A3118E}"/>
              </a:ext>
            </a:extLst>
          </p:cNvPr>
          <p:cNvSpPr txBox="1"/>
          <p:nvPr/>
        </p:nvSpPr>
        <p:spPr>
          <a:xfrm>
            <a:off x="697847" y="3012198"/>
            <a:ext cx="44630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38" name="T - 3 STEP">
            <a:extLst>
              <a:ext uri="{FF2B5EF4-FFF2-40B4-BE49-F238E27FC236}">
                <a16:creationId xmlns:a16="http://schemas.microsoft.com/office/drawing/2014/main" id="{67B58B00-9904-62DD-40F6-AA07775F29BB}"/>
              </a:ext>
            </a:extLst>
          </p:cNvPr>
          <p:cNvSpPr txBox="1"/>
          <p:nvPr/>
        </p:nvSpPr>
        <p:spPr>
          <a:xfrm>
            <a:off x="2889979" y="3185542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39" name="T - 3 STEP">
            <a:extLst>
              <a:ext uri="{FF2B5EF4-FFF2-40B4-BE49-F238E27FC236}">
                <a16:creationId xmlns:a16="http://schemas.microsoft.com/office/drawing/2014/main" id="{E3408E4C-775E-FB38-91E1-8BC8B10E770F}"/>
              </a:ext>
            </a:extLst>
          </p:cNvPr>
          <p:cNvSpPr txBox="1"/>
          <p:nvPr/>
        </p:nvSpPr>
        <p:spPr>
          <a:xfrm>
            <a:off x="2341284" y="2928617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40" name="T - 3 STEP">
            <a:extLst>
              <a:ext uri="{FF2B5EF4-FFF2-40B4-BE49-F238E27FC236}">
                <a16:creationId xmlns:a16="http://schemas.microsoft.com/office/drawing/2014/main" id="{106B1C84-09A4-2DCE-8DB0-3EF1CA439200}"/>
              </a:ext>
            </a:extLst>
          </p:cNvPr>
          <p:cNvSpPr txBox="1"/>
          <p:nvPr/>
        </p:nvSpPr>
        <p:spPr>
          <a:xfrm>
            <a:off x="2924130" y="3113283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83" name="T - 3 STEP">
            <a:extLst>
              <a:ext uri="{FF2B5EF4-FFF2-40B4-BE49-F238E27FC236}">
                <a16:creationId xmlns:a16="http://schemas.microsoft.com/office/drawing/2014/main" id="{23132B00-4E6C-06E6-6826-C24E0F183C36}"/>
              </a:ext>
            </a:extLst>
          </p:cNvPr>
          <p:cNvSpPr txBox="1"/>
          <p:nvPr/>
        </p:nvSpPr>
        <p:spPr>
          <a:xfrm>
            <a:off x="3452293" y="3109106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84" name="T - 3 STEP">
            <a:extLst>
              <a:ext uri="{FF2B5EF4-FFF2-40B4-BE49-F238E27FC236}">
                <a16:creationId xmlns:a16="http://schemas.microsoft.com/office/drawing/2014/main" id="{5E252903-99EB-E2A0-17FE-115F476045BE}"/>
              </a:ext>
            </a:extLst>
          </p:cNvPr>
          <p:cNvSpPr txBox="1"/>
          <p:nvPr/>
        </p:nvSpPr>
        <p:spPr>
          <a:xfrm>
            <a:off x="3428732" y="3177629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85" name="T - 3 STEP">
            <a:extLst>
              <a:ext uri="{FF2B5EF4-FFF2-40B4-BE49-F238E27FC236}">
                <a16:creationId xmlns:a16="http://schemas.microsoft.com/office/drawing/2014/main" id="{4762ECDC-1567-12DC-996F-3C5B45510624}"/>
              </a:ext>
            </a:extLst>
          </p:cNvPr>
          <p:cNvSpPr txBox="1"/>
          <p:nvPr/>
        </p:nvSpPr>
        <p:spPr>
          <a:xfrm>
            <a:off x="2312791" y="2987883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25C6A79D-04EE-B1F3-2EC7-547DE0079317}"/>
              </a:ext>
            </a:extLst>
          </p:cNvPr>
          <p:cNvGrpSpPr/>
          <p:nvPr/>
        </p:nvGrpSpPr>
        <p:grpSpPr>
          <a:xfrm flipH="1">
            <a:off x="2634510" y="2214463"/>
            <a:ext cx="469900" cy="749300"/>
            <a:chOff x="4848815" y="998159"/>
            <a:chExt cx="469900" cy="749300"/>
          </a:xfrm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7CB4F14B-5215-D33D-3185-44A2C8EEB5E3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C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B77694E4-0989-C72A-E02A-742FD4353FEA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C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ACCD0A03-5079-3B46-7D78-03908065ABE2}"/>
              </a:ext>
            </a:extLst>
          </p:cNvPr>
          <p:cNvGrpSpPr/>
          <p:nvPr/>
        </p:nvGrpSpPr>
        <p:grpSpPr>
          <a:xfrm flipH="1">
            <a:off x="3174332" y="2214463"/>
            <a:ext cx="469900" cy="749300"/>
            <a:chOff x="4848815" y="998159"/>
            <a:chExt cx="469900" cy="749300"/>
          </a:xfrm>
        </p:grpSpPr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55589D46-41A8-8802-DB30-0E96353B5E57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F6BE831-846F-D1E3-3CBC-116AA2A4D873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92" name="T - 3 STEP">
            <a:extLst>
              <a:ext uri="{FF2B5EF4-FFF2-40B4-BE49-F238E27FC236}">
                <a16:creationId xmlns:a16="http://schemas.microsoft.com/office/drawing/2014/main" id="{00D8581E-88EC-2378-895B-04CE5B0B2A11}"/>
              </a:ext>
            </a:extLst>
          </p:cNvPr>
          <p:cNvSpPr txBox="1"/>
          <p:nvPr/>
        </p:nvSpPr>
        <p:spPr>
          <a:xfrm>
            <a:off x="2715334" y="2455450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93" name="T - 3 STEP">
            <a:extLst>
              <a:ext uri="{FF2B5EF4-FFF2-40B4-BE49-F238E27FC236}">
                <a16:creationId xmlns:a16="http://schemas.microsoft.com/office/drawing/2014/main" id="{B5532AEE-2911-732C-5716-6F1BA0DE9C2A}"/>
              </a:ext>
            </a:extLst>
          </p:cNvPr>
          <p:cNvSpPr txBox="1"/>
          <p:nvPr/>
        </p:nvSpPr>
        <p:spPr>
          <a:xfrm>
            <a:off x="3248455" y="2455449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118" name="T - PROG - 3">
            <a:extLst>
              <a:ext uri="{FF2B5EF4-FFF2-40B4-BE49-F238E27FC236}">
                <a16:creationId xmlns:a16="http://schemas.microsoft.com/office/drawing/2014/main" id="{C26077E3-0DFB-3153-B0BC-9DF0B2AB1ECC}"/>
              </a:ext>
            </a:extLst>
          </p:cNvPr>
          <p:cNvSpPr txBox="1"/>
          <p:nvPr/>
        </p:nvSpPr>
        <p:spPr>
          <a:xfrm>
            <a:off x="2511735" y="211762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20" name="T - PROG - 3">
            <a:extLst>
              <a:ext uri="{FF2B5EF4-FFF2-40B4-BE49-F238E27FC236}">
                <a16:creationId xmlns:a16="http://schemas.microsoft.com/office/drawing/2014/main" id="{6A42EB6D-B852-5FAB-3236-E35E0403EE0A}"/>
              </a:ext>
            </a:extLst>
          </p:cNvPr>
          <p:cNvSpPr txBox="1"/>
          <p:nvPr/>
        </p:nvSpPr>
        <p:spPr>
          <a:xfrm>
            <a:off x="3034906" y="211167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21" name="T - THUNDER TEXT">
            <a:extLst>
              <a:ext uri="{FF2B5EF4-FFF2-40B4-BE49-F238E27FC236}">
                <a16:creationId xmlns:a16="http://schemas.microsoft.com/office/drawing/2014/main" id="{D0045202-E947-471A-F0EE-E25276B745F5}"/>
              </a:ext>
            </a:extLst>
          </p:cNvPr>
          <p:cNvSpPr txBox="1"/>
          <p:nvPr/>
        </p:nvSpPr>
        <p:spPr>
          <a:xfrm>
            <a:off x="2938414" y="1281671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122" name="T - THUNDER TEXT">
            <a:extLst>
              <a:ext uri="{FF2B5EF4-FFF2-40B4-BE49-F238E27FC236}">
                <a16:creationId xmlns:a16="http://schemas.microsoft.com/office/drawing/2014/main" id="{EE71DE28-6A38-50DD-55E6-4B598076A174}"/>
              </a:ext>
            </a:extLst>
          </p:cNvPr>
          <p:cNvSpPr txBox="1"/>
          <p:nvPr/>
        </p:nvSpPr>
        <p:spPr>
          <a:xfrm>
            <a:off x="631689" y="1283276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465F79D-FBA7-5A41-7573-FD482F3B9390}"/>
              </a:ext>
            </a:extLst>
          </p:cNvPr>
          <p:cNvSpPr/>
          <p:nvPr/>
        </p:nvSpPr>
        <p:spPr>
          <a:xfrm>
            <a:off x="2969613" y="1674292"/>
            <a:ext cx="659638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HIGH/MAN</a:t>
            </a: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23CF891D-093C-3BD5-0659-DE55A1DAFFCC}"/>
              </a:ext>
            </a:extLst>
          </p:cNvPr>
          <p:cNvSpPr/>
          <p:nvPr/>
        </p:nvSpPr>
        <p:spPr>
          <a:xfrm>
            <a:off x="643695" y="1683439"/>
            <a:ext cx="807383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DRAGON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HIGH/3 DEEP</a:t>
            </a:r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id="{8803EC24-F49C-45E3-1EE4-39B6A33C47CB}"/>
              </a:ext>
            </a:extLst>
          </p:cNvPr>
          <p:cNvGrpSpPr/>
          <p:nvPr/>
        </p:nvGrpSpPr>
        <p:grpSpPr>
          <a:xfrm>
            <a:off x="4668845" y="2222500"/>
            <a:ext cx="469900" cy="749300"/>
            <a:chOff x="4848815" y="998159"/>
            <a:chExt cx="469900" cy="749300"/>
          </a:xfrm>
        </p:grpSpPr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983EE9C0-D374-1481-B62F-8BA0A179D68E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C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C71A1277-CD3F-030B-B4FF-99BC0B21FC03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C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29" name="T - 3 STEP">
            <a:extLst>
              <a:ext uri="{FF2B5EF4-FFF2-40B4-BE49-F238E27FC236}">
                <a16:creationId xmlns:a16="http://schemas.microsoft.com/office/drawing/2014/main" id="{46E64198-7406-05C4-D861-1C504287D22F}"/>
              </a:ext>
            </a:extLst>
          </p:cNvPr>
          <p:cNvSpPr txBox="1"/>
          <p:nvPr/>
        </p:nvSpPr>
        <p:spPr>
          <a:xfrm>
            <a:off x="4614035" y="2544028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48674282-6BC4-0029-EC44-CAD3FDCA53A8}"/>
              </a:ext>
            </a:extLst>
          </p:cNvPr>
          <p:cNvGrpSpPr/>
          <p:nvPr/>
        </p:nvGrpSpPr>
        <p:grpSpPr>
          <a:xfrm>
            <a:off x="4083072" y="2031909"/>
            <a:ext cx="469900" cy="749300"/>
            <a:chOff x="4848815" y="998159"/>
            <a:chExt cx="469900" cy="749300"/>
          </a:xfrm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ED6326B3-75A4-29B5-F0EF-E7945E4D40E5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8A74E56F-C2A4-3925-AB1E-BF1BBB5CD9FD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24E63761-4C87-ED95-E065-93DA73AC2BA8}"/>
              </a:ext>
            </a:extLst>
          </p:cNvPr>
          <p:cNvGrpSpPr/>
          <p:nvPr/>
        </p:nvGrpSpPr>
        <p:grpSpPr>
          <a:xfrm flipH="1">
            <a:off x="6546182" y="2222500"/>
            <a:ext cx="469900" cy="749300"/>
            <a:chOff x="4848815" y="998159"/>
            <a:chExt cx="469900" cy="749300"/>
          </a:xfrm>
        </p:grpSpPr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57E68D6C-152E-FFEE-C7C8-467B72711334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CDAF02FE-BC67-E7AB-EA10-B3D733AAD11A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36" name="T - 3 STEP">
            <a:extLst>
              <a:ext uri="{FF2B5EF4-FFF2-40B4-BE49-F238E27FC236}">
                <a16:creationId xmlns:a16="http://schemas.microsoft.com/office/drawing/2014/main" id="{82175B28-10A1-030C-BBFE-B1257924D01B}"/>
              </a:ext>
            </a:extLst>
          </p:cNvPr>
          <p:cNvSpPr txBox="1"/>
          <p:nvPr/>
        </p:nvSpPr>
        <p:spPr>
          <a:xfrm>
            <a:off x="6620305" y="2463486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73801CD8-E66F-A412-6102-48C409B438E3}"/>
              </a:ext>
            </a:extLst>
          </p:cNvPr>
          <p:cNvSpPr/>
          <p:nvPr/>
        </p:nvSpPr>
        <p:spPr>
          <a:xfrm>
            <a:off x="5657140" y="2232364"/>
            <a:ext cx="584200" cy="567266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8" name="T - 3 STEP">
            <a:extLst>
              <a:ext uri="{FF2B5EF4-FFF2-40B4-BE49-F238E27FC236}">
                <a16:creationId xmlns:a16="http://schemas.microsoft.com/office/drawing/2014/main" id="{9DDD02CF-853E-8D41-74D5-BF41523A4961}"/>
              </a:ext>
            </a:extLst>
          </p:cNvPr>
          <p:cNvSpPr txBox="1"/>
          <p:nvPr/>
        </p:nvSpPr>
        <p:spPr>
          <a:xfrm>
            <a:off x="5771319" y="2068905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139" name="T - PROG - 3">
            <a:extLst>
              <a:ext uri="{FF2B5EF4-FFF2-40B4-BE49-F238E27FC236}">
                <a16:creationId xmlns:a16="http://schemas.microsoft.com/office/drawing/2014/main" id="{B93DC8CC-F35F-71C0-E4C3-9CAACEE92FE7}"/>
              </a:ext>
            </a:extLst>
          </p:cNvPr>
          <p:cNvSpPr txBox="1"/>
          <p:nvPr/>
        </p:nvSpPr>
        <p:spPr>
          <a:xfrm>
            <a:off x="5412156" y="211186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40" name="T - 5">
            <a:extLst>
              <a:ext uri="{FF2B5EF4-FFF2-40B4-BE49-F238E27FC236}">
                <a16:creationId xmlns:a16="http://schemas.microsoft.com/office/drawing/2014/main" id="{4AB9BD9E-D948-E29F-A094-B0EC73BFA5AE}"/>
              </a:ext>
            </a:extLst>
          </p:cNvPr>
          <p:cNvSpPr txBox="1"/>
          <p:nvPr/>
        </p:nvSpPr>
        <p:spPr>
          <a:xfrm>
            <a:off x="5525019" y="2026719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41" name="T - 3 STEP">
            <a:extLst>
              <a:ext uri="{FF2B5EF4-FFF2-40B4-BE49-F238E27FC236}">
                <a16:creationId xmlns:a16="http://schemas.microsoft.com/office/drawing/2014/main" id="{F258750F-9CAF-AAA9-9A83-B491DEC3D814}"/>
              </a:ext>
            </a:extLst>
          </p:cNvPr>
          <p:cNvSpPr txBox="1"/>
          <p:nvPr/>
        </p:nvSpPr>
        <p:spPr>
          <a:xfrm>
            <a:off x="4010483" y="2384800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142" name="T - 3 STEP">
            <a:extLst>
              <a:ext uri="{FF2B5EF4-FFF2-40B4-BE49-F238E27FC236}">
                <a16:creationId xmlns:a16="http://schemas.microsoft.com/office/drawing/2014/main" id="{C8DF8308-3A79-14F0-9E61-B627C01CE045}"/>
              </a:ext>
            </a:extLst>
          </p:cNvPr>
          <p:cNvSpPr txBox="1"/>
          <p:nvPr/>
        </p:nvSpPr>
        <p:spPr>
          <a:xfrm>
            <a:off x="4918995" y="5899680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143" name="T - 3 STEP">
            <a:extLst>
              <a:ext uri="{FF2B5EF4-FFF2-40B4-BE49-F238E27FC236}">
                <a16:creationId xmlns:a16="http://schemas.microsoft.com/office/drawing/2014/main" id="{50FBCFF6-07A2-84CD-1A39-18AF0BDFE451}"/>
              </a:ext>
            </a:extLst>
          </p:cNvPr>
          <p:cNvSpPr txBox="1"/>
          <p:nvPr/>
        </p:nvSpPr>
        <p:spPr>
          <a:xfrm>
            <a:off x="4953146" y="5827421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144" name="T - 3 STEP">
            <a:extLst>
              <a:ext uri="{FF2B5EF4-FFF2-40B4-BE49-F238E27FC236}">
                <a16:creationId xmlns:a16="http://schemas.microsoft.com/office/drawing/2014/main" id="{A083B0F2-CAE5-17DC-27EF-27793F0190B1}"/>
              </a:ext>
            </a:extLst>
          </p:cNvPr>
          <p:cNvSpPr txBox="1"/>
          <p:nvPr/>
        </p:nvSpPr>
        <p:spPr>
          <a:xfrm>
            <a:off x="3864432" y="2985892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145" name="T - 3 STEP">
            <a:extLst>
              <a:ext uri="{FF2B5EF4-FFF2-40B4-BE49-F238E27FC236}">
                <a16:creationId xmlns:a16="http://schemas.microsoft.com/office/drawing/2014/main" id="{23EE080B-2864-C95E-8B4F-4D070D6B67E7}"/>
              </a:ext>
            </a:extLst>
          </p:cNvPr>
          <p:cNvSpPr txBox="1"/>
          <p:nvPr/>
        </p:nvSpPr>
        <p:spPr>
          <a:xfrm>
            <a:off x="3898583" y="2913633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46" name="T - 3 STEP">
            <a:extLst>
              <a:ext uri="{FF2B5EF4-FFF2-40B4-BE49-F238E27FC236}">
                <a16:creationId xmlns:a16="http://schemas.microsoft.com/office/drawing/2014/main" id="{61690CE5-61F8-3335-2A7B-468B200F202F}"/>
              </a:ext>
            </a:extLst>
          </p:cNvPr>
          <p:cNvSpPr txBox="1"/>
          <p:nvPr/>
        </p:nvSpPr>
        <p:spPr>
          <a:xfrm>
            <a:off x="6048304" y="2981186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147" name="T - 3 STEP">
            <a:extLst>
              <a:ext uri="{FF2B5EF4-FFF2-40B4-BE49-F238E27FC236}">
                <a16:creationId xmlns:a16="http://schemas.microsoft.com/office/drawing/2014/main" id="{D559D636-D3E4-8C53-7D77-392F426E9B84}"/>
              </a:ext>
            </a:extLst>
          </p:cNvPr>
          <p:cNvSpPr txBox="1"/>
          <p:nvPr/>
        </p:nvSpPr>
        <p:spPr>
          <a:xfrm>
            <a:off x="6082455" y="2908927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49" name="Freeform: Shape 148">
            <a:extLst>
              <a:ext uri="{FF2B5EF4-FFF2-40B4-BE49-F238E27FC236}">
                <a16:creationId xmlns:a16="http://schemas.microsoft.com/office/drawing/2014/main" id="{A51F53F6-9119-98AB-1121-A246E5C79489}"/>
              </a:ext>
            </a:extLst>
          </p:cNvPr>
          <p:cNvSpPr/>
          <p:nvPr/>
        </p:nvSpPr>
        <p:spPr>
          <a:xfrm rot="21183021">
            <a:off x="5685843" y="2209074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0" name="T - 3 STEP">
            <a:extLst>
              <a:ext uri="{FF2B5EF4-FFF2-40B4-BE49-F238E27FC236}">
                <a16:creationId xmlns:a16="http://schemas.microsoft.com/office/drawing/2014/main" id="{B0A72E80-9A1B-1AF9-C700-905936CA8986}"/>
              </a:ext>
            </a:extLst>
          </p:cNvPr>
          <p:cNvSpPr txBox="1"/>
          <p:nvPr/>
        </p:nvSpPr>
        <p:spPr>
          <a:xfrm>
            <a:off x="5702731" y="3494673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151" name="T - 3 STEP">
            <a:extLst>
              <a:ext uri="{FF2B5EF4-FFF2-40B4-BE49-F238E27FC236}">
                <a16:creationId xmlns:a16="http://schemas.microsoft.com/office/drawing/2014/main" id="{D86EE836-ABC9-B7C7-F754-F0684E798981}"/>
              </a:ext>
            </a:extLst>
          </p:cNvPr>
          <p:cNvSpPr txBox="1"/>
          <p:nvPr/>
        </p:nvSpPr>
        <p:spPr>
          <a:xfrm>
            <a:off x="5736882" y="3422414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52" name="T - 3 STEP">
            <a:extLst>
              <a:ext uri="{FF2B5EF4-FFF2-40B4-BE49-F238E27FC236}">
                <a16:creationId xmlns:a16="http://schemas.microsoft.com/office/drawing/2014/main" id="{09CFA237-6035-D2CE-44C7-48D8E255A61B}"/>
              </a:ext>
            </a:extLst>
          </p:cNvPr>
          <p:cNvSpPr txBox="1"/>
          <p:nvPr/>
        </p:nvSpPr>
        <p:spPr>
          <a:xfrm>
            <a:off x="6795047" y="3178868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153" name="T - 3 STEP">
            <a:extLst>
              <a:ext uri="{FF2B5EF4-FFF2-40B4-BE49-F238E27FC236}">
                <a16:creationId xmlns:a16="http://schemas.microsoft.com/office/drawing/2014/main" id="{96E16CA7-398E-57B7-4B9A-99AD5E64FD4F}"/>
              </a:ext>
            </a:extLst>
          </p:cNvPr>
          <p:cNvSpPr txBox="1"/>
          <p:nvPr/>
        </p:nvSpPr>
        <p:spPr>
          <a:xfrm>
            <a:off x="6829198" y="3106609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54" name="Freeform: Shape 153">
            <a:extLst>
              <a:ext uri="{FF2B5EF4-FFF2-40B4-BE49-F238E27FC236}">
                <a16:creationId xmlns:a16="http://schemas.microsoft.com/office/drawing/2014/main" id="{8A5B08B3-EF5F-65C5-057F-F22B6D673D49}"/>
              </a:ext>
            </a:extLst>
          </p:cNvPr>
          <p:cNvSpPr/>
          <p:nvPr/>
        </p:nvSpPr>
        <p:spPr>
          <a:xfrm>
            <a:off x="5943600" y="2730536"/>
            <a:ext cx="1356036" cy="56130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T - 5">
            <a:extLst>
              <a:ext uri="{FF2B5EF4-FFF2-40B4-BE49-F238E27FC236}">
                <a16:creationId xmlns:a16="http://schemas.microsoft.com/office/drawing/2014/main" id="{F8FC4ED0-D3D4-0B63-EC00-3833381BD249}"/>
              </a:ext>
            </a:extLst>
          </p:cNvPr>
          <p:cNvSpPr txBox="1"/>
          <p:nvPr/>
        </p:nvSpPr>
        <p:spPr>
          <a:xfrm>
            <a:off x="6921077" y="2707275"/>
            <a:ext cx="40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156" name="T - PROG - 3">
            <a:extLst>
              <a:ext uri="{FF2B5EF4-FFF2-40B4-BE49-F238E27FC236}">
                <a16:creationId xmlns:a16="http://schemas.microsoft.com/office/drawing/2014/main" id="{6E63AC98-4DD9-8F67-691E-BAE8D4287270}"/>
              </a:ext>
            </a:extLst>
          </p:cNvPr>
          <p:cNvSpPr txBox="1"/>
          <p:nvPr/>
        </p:nvSpPr>
        <p:spPr>
          <a:xfrm>
            <a:off x="4467970" y="190021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57" name="T - PROG - 3">
            <a:extLst>
              <a:ext uri="{FF2B5EF4-FFF2-40B4-BE49-F238E27FC236}">
                <a16:creationId xmlns:a16="http://schemas.microsoft.com/office/drawing/2014/main" id="{782F9FE2-F3B1-DFC8-AF12-0303EE69B9F0}"/>
              </a:ext>
            </a:extLst>
          </p:cNvPr>
          <p:cNvSpPr txBox="1"/>
          <p:nvPr/>
        </p:nvSpPr>
        <p:spPr>
          <a:xfrm>
            <a:off x="5054190" y="208578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8" name="T - PROG - 3">
            <a:extLst>
              <a:ext uri="{FF2B5EF4-FFF2-40B4-BE49-F238E27FC236}">
                <a16:creationId xmlns:a16="http://schemas.microsoft.com/office/drawing/2014/main" id="{DFD56E05-217B-3611-61F2-1ED78B2E3FBE}"/>
              </a:ext>
            </a:extLst>
          </p:cNvPr>
          <p:cNvSpPr txBox="1"/>
          <p:nvPr/>
        </p:nvSpPr>
        <p:spPr>
          <a:xfrm>
            <a:off x="6423520" y="208019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59" name="T - PROG - 3">
            <a:extLst>
              <a:ext uri="{FF2B5EF4-FFF2-40B4-BE49-F238E27FC236}">
                <a16:creationId xmlns:a16="http://schemas.microsoft.com/office/drawing/2014/main" id="{13A8F521-818D-7812-7EA7-05FC9FF5AA1C}"/>
              </a:ext>
            </a:extLst>
          </p:cNvPr>
          <p:cNvSpPr txBox="1"/>
          <p:nvPr/>
        </p:nvSpPr>
        <p:spPr>
          <a:xfrm>
            <a:off x="7111088" y="248173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60" name="T - THUNDER TEXT">
            <a:extLst>
              <a:ext uri="{FF2B5EF4-FFF2-40B4-BE49-F238E27FC236}">
                <a16:creationId xmlns:a16="http://schemas.microsoft.com/office/drawing/2014/main" id="{9688F11A-5F5F-0DFA-A3C1-70EBE4BE1E34}"/>
              </a:ext>
            </a:extLst>
          </p:cNvPr>
          <p:cNvSpPr txBox="1"/>
          <p:nvPr/>
        </p:nvSpPr>
        <p:spPr>
          <a:xfrm>
            <a:off x="4421352" y="1249187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72C0190B-0771-6235-2E24-2A7A3824E92E}"/>
              </a:ext>
            </a:extLst>
          </p:cNvPr>
          <p:cNvSpPr/>
          <p:nvPr/>
        </p:nvSpPr>
        <p:spPr>
          <a:xfrm>
            <a:off x="4452551" y="1694201"/>
            <a:ext cx="659638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HIGH/MAN</a:t>
            </a:r>
          </a:p>
        </p:txBody>
      </p:sp>
      <p:sp>
        <p:nvSpPr>
          <p:cNvPr id="162" name="T - THUNDER TEXT">
            <a:extLst>
              <a:ext uri="{FF2B5EF4-FFF2-40B4-BE49-F238E27FC236}">
                <a16:creationId xmlns:a16="http://schemas.microsoft.com/office/drawing/2014/main" id="{852D5CD2-8E61-309C-6A36-2BA58DC11B7B}"/>
              </a:ext>
            </a:extLst>
          </p:cNvPr>
          <p:cNvSpPr txBox="1"/>
          <p:nvPr/>
        </p:nvSpPr>
        <p:spPr>
          <a:xfrm>
            <a:off x="6332675" y="1290570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74240B00-E95A-4A83-1281-5660BAEA81EA}"/>
              </a:ext>
            </a:extLst>
          </p:cNvPr>
          <p:cNvSpPr/>
          <p:nvPr/>
        </p:nvSpPr>
        <p:spPr>
          <a:xfrm>
            <a:off x="6344681" y="1719311"/>
            <a:ext cx="807383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DRAGON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HIGH/3 DEEP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B27B5E5D-5C0C-3FAD-2DDA-BFDB8C054243}"/>
              </a:ext>
            </a:extLst>
          </p:cNvPr>
          <p:cNvSpPr/>
          <p:nvPr/>
        </p:nvSpPr>
        <p:spPr>
          <a:xfrm>
            <a:off x="2083723" y="5703239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BF26C4B6-CDC3-0BD9-B0E9-1417436ABEB0}"/>
              </a:ext>
            </a:extLst>
          </p:cNvPr>
          <p:cNvSpPr/>
          <p:nvPr/>
        </p:nvSpPr>
        <p:spPr>
          <a:xfrm>
            <a:off x="2285145" y="57032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4B15D683-043A-8E7E-29F4-66E14487F4DD}"/>
              </a:ext>
            </a:extLst>
          </p:cNvPr>
          <p:cNvSpPr/>
          <p:nvPr/>
        </p:nvSpPr>
        <p:spPr>
          <a:xfrm>
            <a:off x="2486567" y="57032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2CB26E65-83F5-C82A-8093-274A481C79BD}"/>
              </a:ext>
            </a:extLst>
          </p:cNvPr>
          <p:cNvSpPr/>
          <p:nvPr/>
        </p:nvSpPr>
        <p:spPr>
          <a:xfrm>
            <a:off x="1882301" y="57032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8" name="Oval 167">
            <a:extLst>
              <a:ext uri="{FF2B5EF4-FFF2-40B4-BE49-F238E27FC236}">
                <a16:creationId xmlns:a16="http://schemas.microsoft.com/office/drawing/2014/main" id="{58E193AB-72E0-FF01-DE48-625A5217D6EA}"/>
              </a:ext>
            </a:extLst>
          </p:cNvPr>
          <p:cNvSpPr/>
          <p:nvPr/>
        </p:nvSpPr>
        <p:spPr>
          <a:xfrm>
            <a:off x="1680879" y="570323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DC9A4400-DCD6-A156-FE83-F5660ED9A292}"/>
              </a:ext>
            </a:extLst>
          </p:cNvPr>
          <p:cNvSpPr/>
          <p:nvPr/>
        </p:nvSpPr>
        <p:spPr>
          <a:xfrm>
            <a:off x="2065752" y="622139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760DEB6E-49BD-E446-35CC-CCC086A318BC}"/>
              </a:ext>
            </a:extLst>
          </p:cNvPr>
          <p:cNvSpPr/>
          <p:nvPr/>
        </p:nvSpPr>
        <p:spPr>
          <a:xfrm>
            <a:off x="2687989" y="5703239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9879015E-C008-D74A-DC5E-E64E0A8A4991}"/>
              </a:ext>
            </a:extLst>
          </p:cNvPr>
          <p:cNvSpPr/>
          <p:nvPr/>
        </p:nvSpPr>
        <p:spPr>
          <a:xfrm>
            <a:off x="1236106" y="5698928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C034D8EA-30A9-E2F8-A4B9-599F1BC7E120}"/>
              </a:ext>
            </a:extLst>
          </p:cNvPr>
          <p:cNvSpPr/>
          <p:nvPr/>
        </p:nvSpPr>
        <p:spPr>
          <a:xfrm>
            <a:off x="2368034" y="6212266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68C87C2B-FD18-6C59-2D40-6BB665741C7B}"/>
              </a:ext>
            </a:extLst>
          </p:cNvPr>
          <p:cNvSpPr/>
          <p:nvPr/>
        </p:nvSpPr>
        <p:spPr>
          <a:xfrm>
            <a:off x="3432717" y="5886119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4D2D2CD7-63FD-1EB1-C049-7DA819CDE265}"/>
              </a:ext>
            </a:extLst>
          </p:cNvPr>
          <p:cNvSpPr/>
          <p:nvPr/>
        </p:nvSpPr>
        <p:spPr>
          <a:xfrm>
            <a:off x="727871" y="580076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FB62DBD0-EC57-C209-6684-24D02FBE3D96}"/>
              </a:ext>
            </a:extLst>
          </p:cNvPr>
          <p:cNvSpPr txBox="1"/>
          <p:nvPr/>
        </p:nvSpPr>
        <p:spPr>
          <a:xfrm>
            <a:off x="400211" y="3864438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DOT RT R LT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GONE X DRAGON LION F OVER</a:t>
            </a:r>
          </a:p>
        </p:txBody>
      </p: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84172A56-21BB-25CF-C38A-D168D3AA563E}"/>
              </a:ext>
            </a:extLst>
          </p:cNvPr>
          <p:cNvGrpSpPr/>
          <p:nvPr/>
        </p:nvGrpSpPr>
        <p:grpSpPr>
          <a:xfrm>
            <a:off x="810662" y="5054303"/>
            <a:ext cx="469900" cy="749300"/>
            <a:chOff x="4848815" y="998159"/>
            <a:chExt cx="469900" cy="749300"/>
          </a:xfrm>
        </p:grpSpPr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27768746-DD98-71D9-2A21-531EB4EB552B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004BAB4B-74CB-C8E3-E6B2-97E44E79B394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DA86C3B1-D095-A4F2-5940-F2603394F47C}"/>
              </a:ext>
            </a:extLst>
          </p:cNvPr>
          <p:cNvGrpSpPr/>
          <p:nvPr/>
        </p:nvGrpSpPr>
        <p:grpSpPr>
          <a:xfrm flipH="1">
            <a:off x="3059917" y="5140994"/>
            <a:ext cx="469900" cy="749300"/>
            <a:chOff x="4848815" y="998159"/>
            <a:chExt cx="469900" cy="749300"/>
          </a:xfrm>
        </p:grpSpPr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A82F701C-DDAA-FCCB-847B-0097196C88F3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341404F5-4798-056B-0D22-2C787BA69DCF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86" name="T - 3 STEP">
            <a:extLst>
              <a:ext uri="{FF2B5EF4-FFF2-40B4-BE49-F238E27FC236}">
                <a16:creationId xmlns:a16="http://schemas.microsoft.com/office/drawing/2014/main" id="{44CAA843-7126-ADAB-6085-D83AE3A0C266}"/>
              </a:ext>
            </a:extLst>
          </p:cNvPr>
          <p:cNvSpPr txBox="1"/>
          <p:nvPr/>
        </p:nvSpPr>
        <p:spPr>
          <a:xfrm>
            <a:off x="3134040" y="5381980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191" name="T - 3 STEP">
            <a:extLst>
              <a:ext uri="{FF2B5EF4-FFF2-40B4-BE49-F238E27FC236}">
                <a16:creationId xmlns:a16="http://schemas.microsoft.com/office/drawing/2014/main" id="{6EEE6560-313D-2E75-9526-A7AF335556DD}"/>
              </a:ext>
            </a:extLst>
          </p:cNvPr>
          <p:cNvSpPr txBox="1"/>
          <p:nvPr/>
        </p:nvSpPr>
        <p:spPr>
          <a:xfrm>
            <a:off x="732015" y="5322143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192" name="T - 3 STEP">
            <a:extLst>
              <a:ext uri="{FF2B5EF4-FFF2-40B4-BE49-F238E27FC236}">
                <a16:creationId xmlns:a16="http://schemas.microsoft.com/office/drawing/2014/main" id="{CE4C8512-8118-5710-841B-7022B228D118}"/>
              </a:ext>
            </a:extLst>
          </p:cNvPr>
          <p:cNvSpPr txBox="1"/>
          <p:nvPr/>
        </p:nvSpPr>
        <p:spPr>
          <a:xfrm>
            <a:off x="1110782" y="5881819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193" name="T - 3 STEP">
            <a:extLst>
              <a:ext uri="{FF2B5EF4-FFF2-40B4-BE49-F238E27FC236}">
                <a16:creationId xmlns:a16="http://schemas.microsoft.com/office/drawing/2014/main" id="{68677518-BC9B-67A5-D9CC-2C295CE2D4D4}"/>
              </a:ext>
            </a:extLst>
          </p:cNvPr>
          <p:cNvSpPr txBox="1"/>
          <p:nvPr/>
        </p:nvSpPr>
        <p:spPr>
          <a:xfrm>
            <a:off x="1143221" y="5821425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94" name="T - 3 STEP">
            <a:extLst>
              <a:ext uri="{FF2B5EF4-FFF2-40B4-BE49-F238E27FC236}">
                <a16:creationId xmlns:a16="http://schemas.microsoft.com/office/drawing/2014/main" id="{27020B2A-D940-4217-DDDD-2EB67E46A898}"/>
              </a:ext>
            </a:extLst>
          </p:cNvPr>
          <p:cNvSpPr txBox="1"/>
          <p:nvPr/>
        </p:nvSpPr>
        <p:spPr>
          <a:xfrm>
            <a:off x="587966" y="5988832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195" name="T - 3 STEP">
            <a:extLst>
              <a:ext uri="{FF2B5EF4-FFF2-40B4-BE49-F238E27FC236}">
                <a16:creationId xmlns:a16="http://schemas.microsoft.com/office/drawing/2014/main" id="{803858DE-9480-5437-A6B7-33ED5F860B49}"/>
              </a:ext>
            </a:extLst>
          </p:cNvPr>
          <p:cNvSpPr txBox="1"/>
          <p:nvPr/>
        </p:nvSpPr>
        <p:spPr>
          <a:xfrm>
            <a:off x="622117" y="5916573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96" name="T - 3 STEP">
            <a:extLst>
              <a:ext uri="{FF2B5EF4-FFF2-40B4-BE49-F238E27FC236}">
                <a16:creationId xmlns:a16="http://schemas.microsoft.com/office/drawing/2014/main" id="{121790D3-9A16-4DD3-70DA-981AA4E16BDC}"/>
              </a:ext>
            </a:extLst>
          </p:cNvPr>
          <p:cNvSpPr txBox="1"/>
          <p:nvPr/>
        </p:nvSpPr>
        <p:spPr>
          <a:xfrm>
            <a:off x="2562039" y="5899680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197" name="T - 3 STEP">
            <a:extLst>
              <a:ext uri="{FF2B5EF4-FFF2-40B4-BE49-F238E27FC236}">
                <a16:creationId xmlns:a16="http://schemas.microsoft.com/office/drawing/2014/main" id="{AB1EC2F6-9F66-E8E6-673B-913DA8BFD373}"/>
              </a:ext>
            </a:extLst>
          </p:cNvPr>
          <p:cNvSpPr txBox="1"/>
          <p:nvPr/>
        </p:nvSpPr>
        <p:spPr>
          <a:xfrm>
            <a:off x="2596190" y="5827421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188" name="T - 3 STEP">
            <a:extLst>
              <a:ext uri="{FF2B5EF4-FFF2-40B4-BE49-F238E27FC236}">
                <a16:creationId xmlns:a16="http://schemas.microsoft.com/office/drawing/2014/main" id="{FAFA5A4D-3570-7F14-9F9F-4F9B2CCBA1B6}"/>
              </a:ext>
            </a:extLst>
          </p:cNvPr>
          <p:cNvSpPr txBox="1"/>
          <p:nvPr/>
        </p:nvSpPr>
        <p:spPr>
          <a:xfrm flipH="1">
            <a:off x="1543233" y="4980668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189" name="T - PROG - 3">
            <a:extLst>
              <a:ext uri="{FF2B5EF4-FFF2-40B4-BE49-F238E27FC236}">
                <a16:creationId xmlns:a16="http://schemas.microsoft.com/office/drawing/2014/main" id="{B7763CE7-A379-9660-538C-9056FF980F85}"/>
              </a:ext>
            </a:extLst>
          </p:cNvPr>
          <p:cNvSpPr txBox="1"/>
          <p:nvPr/>
        </p:nvSpPr>
        <p:spPr>
          <a:xfrm flipH="1">
            <a:off x="2207433" y="502061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90" name="T - 5">
            <a:extLst>
              <a:ext uri="{FF2B5EF4-FFF2-40B4-BE49-F238E27FC236}">
                <a16:creationId xmlns:a16="http://schemas.microsoft.com/office/drawing/2014/main" id="{310105A9-2568-6378-F740-A8FB63C27A4E}"/>
              </a:ext>
            </a:extLst>
          </p:cNvPr>
          <p:cNvSpPr txBox="1"/>
          <p:nvPr/>
        </p:nvSpPr>
        <p:spPr>
          <a:xfrm flipH="1">
            <a:off x="2095095" y="4936702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198" name="Freeform: Shape 197">
            <a:extLst>
              <a:ext uri="{FF2B5EF4-FFF2-40B4-BE49-F238E27FC236}">
                <a16:creationId xmlns:a16="http://schemas.microsoft.com/office/drawing/2014/main" id="{5E1EDFC2-B4AE-7272-3839-4FC8A52E9D2E}"/>
              </a:ext>
            </a:extLst>
          </p:cNvPr>
          <p:cNvSpPr/>
          <p:nvPr/>
        </p:nvSpPr>
        <p:spPr>
          <a:xfrm rot="416979" flipH="1">
            <a:off x="1866142" y="5123691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9" name="T - 3 STEP">
            <a:extLst>
              <a:ext uri="{FF2B5EF4-FFF2-40B4-BE49-F238E27FC236}">
                <a16:creationId xmlns:a16="http://schemas.microsoft.com/office/drawing/2014/main" id="{7611D4D3-346F-976B-F5FF-69A99A5107E1}"/>
              </a:ext>
            </a:extLst>
          </p:cNvPr>
          <p:cNvSpPr txBox="1"/>
          <p:nvPr/>
        </p:nvSpPr>
        <p:spPr>
          <a:xfrm>
            <a:off x="2216466" y="6413167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200" name="T - 3 STEP">
            <a:extLst>
              <a:ext uri="{FF2B5EF4-FFF2-40B4-BE49-F238E27FC236}">
                <a16:creationId xmlns:a16="http://schemas.microsoft.com/office/drawing/2014/main" id="{B709403D-9B14-BECF-D226-89361017FA70}"/>
              </a:ext>
            </a:extLst>
          </p:cNvPr>
          <p:cNvSpPr txBox="1"/>
          <p:nvPr/>
        </p:nvSpPr>
        <p:spPr>
          <a:xfrm>
            <a:off x="2250617" y="6340908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01" name="T - 3 STEP">
            <a:extLst>
              <a:ext uri="{FF2B5EF4-FFF2-40B4-BE49-F238E27FC236}">
                <a16:creationId xmlns:a16="http://schemas.microsoft.com/office/drawing/2014/main" id="{03130983-C9D8-2333-64C1-461E5C7FE5D8}"/>
              </a:ext>
            </a:extLst>
          </p:cNvPr>
          <p:cNvSpPr txBox="1"/>
          <p:nvPr/>
        </p:nvSpPr>
        <p:spPr>
          <a:xfrm>
            <a:off x="3308782" y="6097362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02" name="T - 3 STEP">
            <a:extLst>
              <a:ext uri="{FF2B5EF4-FFF2-40B4-BE49-F238E27FC236}">
                <a16:creationId xmlns:a16="http://schemas.microsoft.com/office/drawing/2014/main" id="{8BC34911-A739-5B5F-694C-D6A07EFFAE18}"/>
              </a:ext>
            </a:extLst>
          </p:cNvPr>
          <p:cNvSpPr txBox="1"/>
          <p:nvPr/>
        </p:nvSpPr>
        <p:spPr>
          <a:xfrm>
            <a:off x="3342933" y="6025103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03" name="Freeform: Shape 202">
            <a:extLst>
              <a:ext uri="{FF2B5EF4-FFF2-40B4-BE49-F238E27FC236}">
                <a16:creationId xmlns:a16="http://schemas.microsoft.com/office/drawing/2014/main" id="{32879BF9-C26D-D327-E36E-867E7C47C1B1}"/>
              </a:ext>
            </a:extLst>
          </p:cNvPr>
          <p:cNvSpPr/>
          <p:nvPr/>
        </p:nvSpPr>
        <p:spPr>
          <a:xfrm flipH="1">
            <a:off x="451137" y="5567154"/>
            <a:ext cx="1020543" cy="391514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T - 5">
            <a:extLst>
              <a:ext uri="{FF2B5EF4-FFF2-40B4-BE49-F238E27FC236}">
                <a16:creationId xmlns:a16="http://schemas.microsoft.com/office/drawing/2014/main" id="{9BAD1F62-9030-EB07-0C7A-76809F9ABC04}"/>
              </a:ext>
            </a:extLst>
          </p:cNvPr>
          <p:cNvSpPr txBox="1"/>
          <p:nvPr/>
        </p:nvSpPr>
        <p:spPr>
          <a:xfrm>
            <a:off x="440450" y="5577221"/>
            <a:ext cx="40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05" name="T - PROG - 3">
            <a:extLst>
              <a:ext uri="{FF2B5EF4-FFF2-40B4-BE49-F238E27FC236}">
                <a16:creationId xmlns:a16="http://schemas.microsoft.com/office/drawing/2014/main" id="{3912AFEC-7A20-98AA-7062-CE265751B12F}"/>
              </a:ext>
            </a:extLst>
          </p:cNvPr>
          <p:cNvSpPr txBox="1"/>
          <p:nvPr/>
        </p:nvSpPr>
        <p:spPr>
          <a:xfrm>
            <a:off x="1195560" y="492261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06" name="T - PROG - 3">
            <a:extLst>
              <a:ext uri="{FF2B5EF4-FFF2-40B4-BE49-F238E27FC236}">
                <a16:creationId xmlns:a16="http://schemas.microsoft.com/office/drawing/2014/main" id="{0C72F2CC-243D-9A80-8ECA-6E3717EFB8BF}"/>
              </a:ext>
            </a:extLst>
          </p:cNvPr>
          <p:cNvSpPr txBox="1"/>
          <p:nvPr/>
        </p:nvSpPr>
        <p:spPr>
          <a:xfrm>
            <a:off x="2938546" y="505315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07" name="T - PROG - 3">
            <a:extLst>
              <a:ext uri="{FF2B5EF4-FFF2-40B4-BE49-F238E27FC236}">
                <a16:creationId xmlns:a16="http://schemas.microsoft.com/office/drawing/2014/main" id="{D8AA0849-3C1E-4832-25A8-5ED6284E12E0}"/>
              </a:ext>
            </a:extLst>
          </p:cNvPr>
          <p:cNvSpPr txBox="1"/>
          <p:nvPr/>
        </p:nvSpPr>
        <p:spPr>
          <a:xfrm>
            <a:off x="2438584" y="485307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08" name="T - PROG - 3">
            <a:extLst>
              <a:ext uri="{FF2B5EF4-FFF2-40B4-BE49-F238E27FC236}">
                <a16:creationId xmlns:a16="http://schemas.microsoft.com/office/drawing/2014/main" id="{CC876AA4-4347-44C1-E5E9-CF773C11BEF1}"/>
              </a:ext>
            </a:extLst>
          </p:cNvPr>
          <p:cNvSpPr txBox="1"/>
          <p:nvPr/>
        </p:nvSpPr>
        <p:spPr>
          <a:xfrm>
            <a:off x="424364" y="530460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09" name="T - THUNDER TEXT">
            <a:extLst>
              <a:ext uri="{FF2B5EF4-FFF2-40B4-BE49-F238E27FC236}">
                <a16:creationId xmlns:a16="http://schemas.microsoft.com/office/drawing/2014/main" id="{73498782-66BD-CF92-4918-5F060E4D5A3F}"/>
              </a:ext>
            </a:extLst>
          </p:cNvPr>
          <p:cNvSpPr txBox="1"/>
          <p:nvPr/>
        </p:nvSpPr>
        <p:spPr>
          <a:xfrm>
            <a:off x="826319" y="4236669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5B5C6D2C-1536-B34E-0BCF-2BCF40DC2B70}"/>
              </a:ext>
            </a:extLst>
          </p:cNvPr>
          <p:cNvSpPr/>
          <p:nvPr/>
        </p:nvSpPr>
        <p:spPr>
          <a:xfrm>
            <a:off x="2894624" y="4607653"/>
            <a:ext cx="659638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HIGH/MAN</a:t>
            </a:r>
          </a:p>
        </p:txBody>
      </p:sp>
      <p:sp>
        <p:nvSpPr>
          <p:cNvPr id="211" name="T - THUNDER TEXT">
            <a:extLst>
              <a:ext uri="{FF2B5EF4-FFF2-40B4-BE49-F238E27FC236}">
                <a16:creationId xmlns:a16="http://schemas.microsoft.com/office/drawing/2014/main" id="{1F76A8EA-5BA0-53F7-217F-8E167D3AA726}"/>
              </a:ext>
            </a:extLst>
          </p:cNvPr>
          <p:cNvSpPr txBox="1"/>
          <p:nvPr/>
        </p:nvSpPr>
        <p:spPr>
          <a:xfrm>
            <a:off x="2853067" y="4239859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9D9C3078-FFF4-4FB2-D3F4-0AB60CA25FE5}"/>
              </a:ext>
            </a:extLst>
          </p:cNvPr>
          <p:cNvSpPr/>
          <p:nvPr/>
        </p:nvSpPr>
        <p:spPr>
          <a:xfrm>
            <a:off x="783187" y="4587676"/>
            <a:ext cx="807383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DRAGON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HIGH/3 DEEP</a:t>
            </a:r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961B0B35-3D42-B59A-0D88-02FA9E4B5291}"/>
              </a:ext>
            </a:extLst>
          </p:cNvPr>
          <p:cNvSpPr/>
          <p:nvPr/>
        </p:nvSpPr>
        <p:spPr>
          <a:xfrm>
            <a:off x="2560320" y="5053584"/>
            <a:ext cx="207264" cy="670560"/>
          </a:xfrm>
          <a:custGeom>
            <a:avLst/>
            <a:gdLst>
              <a:gd name="connsiteX0" fmla="*/ 207264 w 207264"/>
              <a:gd name="connsiteY0" fmla="*/ 670560 h 670560"/>
              <a:gd name="connsiteX1" fmla="*/ 0 w 207264"/>
              <a:gd name="connsiteY1" fmla="*/ 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7264" h="670560">
                <a:moveTo>
                  <a:pt x="207264" y="67056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T - 5">
            <a:extLst>
              <a:ext uri="{FF2B5EF4-FFF2-40B4-BE49-F238E27FC236}">
                <a16:creationId xmlns:a16="http://schemas.microsoft.com/office/drawing/2014/main" id="{65B2E1C7-CCE7-A5AC-E0C2-4FC4E78B4CFA}"/>
              </a:ext>
            </a:extLst>
          </p:cNvPr>
          <p:cNvSpPr txBox="1"/>
          <p:nvPr/>
        </p:nvSpPr>
        <p:spPr>
          <a:xfrm flipH="1">
            <a:off x="1291053" y="5674850"/>
            <a:ext cx="5034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216" name="Freeform: Shape 215">
            <a:extLst>
              <a:ext uri="{FF2B5EF4-FFF2-40B4-BE49-F238E27FC236}">
                <a16:creationId xmlns:a16="http://schemas.microsoft.com/office/drawing/2014/main" id="{7A24D5D4-0FC4-D9F2-F646-1C46D0AA38A2}"/>
              </a:ext>
            </a:extLst>
          </p:cNvPr>
          <p:cNvSpPr/>
          <p:nvPr/>
        </p:nvSpPr>
        <p:spPr>
          <a:xfrm>
            <a:off x="1463040" y="5955030"/>
            <a:ext cx="982980" cy="289560"/>
          </a:xfrm>
          <a:custGeom>
            <a:avLst/>
            <a:gdLst>
              <a:gd name="connsiteX0" fmla="*/ 982980 w 982980"/>
              <a:gd name="connsiteY0" fmla="*/ 289560 h 289560"/>
              <a:gd name="connsiteX1" fmla="*/ 838200 w 982980"/>
              <a:gd name="connsiteY1" fmla="*/ 0 h 289560"/>
              <a:gd name="connsiteX2" fmla="*/ 0 w 982980"/>
              <a:gd name="connsiteY2" fmla="*/ 381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980" h="289560">
                <a:moveTo>
                  <a:pt x="982980" y="289560"/>
                </a:moveTo>
                <a:lnTo>
                  <a:pt x="838200" y="0"/>
                </a:lnTo>
                <a:lnTo>
                  <a:pt x="0" y="3810"/>
                </a:lnTo>
              </a:path>
            </a:pathLst>
          </a:custGeom>
          <a:noFill/>
          <a:ln w="19050" cap="rnd">
            <a:solidFill>
              <a:srgbClr val="00B050"/>
            </a:solidFill>
            <a:prstDash val="sysDash"/>
            <a:round/>
            <a:tailEnd type="oval" w="sm" len="sm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T - 3 STEP">
            <a:extLst>
              <a:ext uri="{FF2B5EF4-FFF2-40B4-BE49-F238E27FC236}">
                <a16:creationId xmlns:a16="http://schemas.microsoft.com/office/drawing/2014/main" id="{5E9CEDEF-C83C-CBD2-6C2A-40E23F7C45F4}"/>
              </a:ext>
            </a:extLst>
          </p:cNvPr>
          <p:cNvSpPr txBox="1"/>
          <p:nvPr/>
        </p:nvSpPr>
        <p:spPr>
          <a:xfrm>
            <a:off x="1172053" y="5961883"/>
            <a:ext cx="545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 I/S ‘F’</a:t>
            </a:r>
          </a:p>
        </p:txBody>
      </p:sp>
      <p:sp>
        <p:nvSpPr>
          <p:cNvPr id="218" name="T - 3 STEP">
            <a:extLst>
              <a:ext uri="{FF2B5EF4-FFF2-40B4-BE49-F238E27FC236}">
                <a16:creationId xmlns:a16="http://schemas.microsoft.com/office/drawing/2014/main" id="{5D301B27-E045-7EDC-637C-45179590B070}"/>
              </a:ext>
            </a:extLst>
          </p:cNvPr>
          <p:cNvSpPr txBox="1"/>
          <p:nvPr/>
        </p:nvSpPr>
        <p:spPr>
          <a:xfrm>
            <a:off x="2429235" y="5977493"/>
            <a:ext cx="770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(INSIDE)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*CROSS FACE*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6ABD33F-34BB-A23D-5F4D-C65F7F4CCD33}"/>
              </a:ext>
            </a:extLst>
          </p:cNvPr>
          <p:cNvSpPr/>
          <p:nvPr/>
        </p:nvSpPr>
        <p:spPr>
          <a:xfrm>
            <a:off x="4587598" y="29676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19" name="Freeform: Shape 218">
            <a:extLst>
              <a:ext uri="{FF2B5EF4-FFF2-40B4-BE49-F238E27FC236}">
                <a16:creationId xmlns:a16="http://schemas.microsoft.com/office/drawing/2014/main" id="{148DDB05-945F-D2E8-F847-066B3FDE4A12}"/>
              </a:ext>
            </a:extLst>
          </p:cNvPr>
          <p:cNvSpPr/>
          <p:nvPr/>
        </p:nvSpPr>
        <p:spPr>
          <a:xfrm>
            <a:off x="4734560" y="5933439"/>
            <a:ext cx="2222188" cy="45719"/>
          </a:xfrm>
          <a:custGeom>
            <a:avLst/>
            <a:gdLst>
              <a:gd name="connsiteX0" fmla="*/ 0 w 2341880"/>
              <a:gd name="connsiteY0" fmla="*/ 0 h 0"/>
              <a:gd name="connsiteX1" fmla="*/ 2341880 w 234188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41880">
                <a:moveTo>
                  <a:pt x="0" y="0"/>
                </a:moveTo>
                <a:lnTo>
                  <a:pt x="2341880" y="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BAAADDC8-6566-0958-4449-6D6EA77E0C9E}"/>
              </a:ext>
            </a:extLst>
          </p:cNvPr>
          <p:cNvGrpSpPr/>
          <p:nvPr/>
        </p:nvGrpSpPr>
        <p:grpSpPr>
          <a:xfrm flipH="1">
            <a:off x="6486848" y="5179890"/>
            <a:ext cx="469900" cy="749300"/>
            <a:chOff x="4848815" y="998159"/>
            <a:chExt cx="469900" cy="749300"/>
          </a:xfrm>
        </p:grpSpPr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22FD91DF-7CF7-040A-B77D-5399B0C11735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46E4B00C-0BAA-BB62-E473-3E2033C7AC86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23" name="T - 3 STEP">
            <a:extLst>
              <a:ext uri="{FF2B5EF4-FFF2-40B4-BE49-F238E27FC236}">
                <a16:creationId xmlns:a16="http://schemas.microsoft.com/office/drawing/2014/main" id="{CEEAF8CD-59E0-1CAA-15B5-1DE9A8DCC00B}"/>
              </a:ext>
            </a:extLst>
          </p:cNvPr>
          <p:cNvSpPr txBox="1"/>
          <p:nvPr/>
        </p:nvSpPr>
        <p:spPr>
          <a:xfrm>
            <a:off x="6550811" y="5420876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224" name="Freeform: Shape 223">
            <a:extLst>
              <a:ext uri="{FF2B5EF4-FFF2-40B4-BE49-F238E27FC236}">
                <a16:creationId xmlns:a16="http://schemas.microsoft.com/office/drawing/2014/main" id="{C62755D8-2A41-31EE-0AA4-B1CA1EE7A3E2}"/>
              </a:ext>
            </a:extLst>
          </p:cNvPr>
          <p:cNvSpPr/>
          <p:nvPr/>
        </p:nvSpPr>
        <p:spPr>
          <a:xfrm flipH="1">
            <a:off x="5142957" y="5036673"/>
            <a:ext cx="207264" cy="670560"/>
          </a:xfrm>
          <a:custGeom>
            <a:avLst/>
            <a:gdLst>
              <a:gd name="connsiteX0" fmla="*/ 207264 w 207264"/>
              <a:gd name="connsiteY0" fmla="*/ 670560 h 670560"/>
              <a:gd name="connsiteX1" fmla="*/ 0 w 207264"/>
              <a:gd name="connsiteY1" fmla="*/ 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7264" h="670560">
                <a:moveTo>
                  <a:pt x="207264" y="67056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FFC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T - PROG - 3">
            <a:extLst>
              <a:ext uri="{FF2B5EF4-FFF2-40B4-BE49-F238E27FC236}">
                <a16:creationId xmlns:a16="http://schemas.microsoft.com/office/drawing/2014/main" id="{511DFBA8-CB3D-2F71-0894-AD1D3CE668C2}"/>
              </a:ext>
            </a:extLst>
          </p:cNvPr>
          <p:cNvSpPr txBox="1"/>
          <p:nvPr/>
        </p:nvSpPr>
        <p:spPr>
          <a:xfrm>
            <a:off x="5240390" y="481634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26" name="T - PROG - 3">
            <a:extLst>
              <a:ext uri="{FF2B5EF4-FFF2-40B4-BE49-F238E27FC236}">
                <a16:creationId xmlns:a16="http://schemas.microsoft.com/office/drawing/2014/main" id="{D7F53A34-E9C6-B9A7-DEE4-3A8AA2D9FEEE}"/>
              </a:ext>
            </a:extLst>
          </p:cNvPr>
          <p:cNvSpPr txBox="1"/>
          <p:nvPr/>
        </p:nvSpPr>
        <p:spPr>
          <a:xfrm>
            <a:off x="6438211" y="496357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grpSp>
        <p:nvGrpSpPr>
          <p:cNvPr id="305" name="Group 304">
            <a:extLst>
              <a:ext uri="{FF2B5EF4-FFF2-40B4-BE49-F238E27FC236}">
                <a16:creationId xmlns:a16="http://schemas.microsoft.com/office/drawing/2014/main" id="{F8B0BFCF-D26B-BCEF-01F8-CC59CA12C65E}"/>
              </a:ext>
            </a:extLst>
          </p:cNvPr>
          <p:cNvGrpSpPr/>
          <p:nvPr/>
        </p:nvGrpSpPr>
        <p:grpSpPr>
          <a:xfrm>
            <a:off x="5522545" y="4934322"/>
            <a:ext cx="921416" cy="772911"/>
            <a:chOff x="5522545" y="4934322"/>
            <a:chExt cx="921416" cy="772911"/>
          </a:xfrm>
        </p:grpSpPr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1C8F66D2-7C69-E239-87F2-E6762A9159BF}"/>
                </a:ext>
              </a:extLst>
            </p:cNvPr>
            <p:cNvSpPr/>
            <p:nvPr/>
          </p:nvSpPr>
          <p:spPr>
            <a:xfrm>
              <a:off x="5767529" y="5139967"/>
              <a:ext cx="584200" cy="567266"/>
            </a:xfrm>
            <a:custGeom>
              <a:avLst/>
              <a:gdLst>
                <a:gd name="connsiteX0" fmla="*/ 539750 w 539750"/>
                <a:gd name="connsiteY0" fmla="*/ 577850 h 577850"/>
                <a:gd name="connsiteX1" fmla="*/ 0 w 539750"/>
                <a:gd name="connsiteY1" fmla="*/ 0 h 577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39750" h="577850">
                  <a:moveTo>
                    <a:pt x="539750" y="577850"/>
                  </a:moveTo>
                  <a:lnTo>
                    <a:pt x="0" y="0"/>
                  </a:lnTo>
                </a:path>
              </a:pathLst>
            </a:custGeom>
            <a:noFill/>
            <a:ln w="19050">
              <a:solidFill>
                <a:srgbClr val="0000FF"/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28" name="T - 3 STEP">
              <a:extLst>
                <a:ext uri="{FF2B5EF4-FFF2-40B4-BE49-F238E27FC236}">
                  <a16:creationId xmlns:a16="http://schemas.microsoft.com/office/drawing/2014/main" id="{AF3AC83C-5A8B-2E85-CB0D-8475A28B4697}"/>
                </a:ext>
              </a:extLst>
            </p:cNvPr>
            <p:cNvSpPr txBox="1"/>
            <p:nvPr/>
          </p:nvSpPr>
          <p:spPr>
            <a:xfrm>
              <a:off x="5881708" y="4976508"/>
              <a:ext cx="5622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‘EYES’</a:t>
              </a:r>
            </a:p>
          </p:txBody>
        </p:sp>
        <p:sp>
          <p:nvSpPr>
            <p:cNvPr id="229" name="T - PROG - 3">
              <a:extLst>
                <a:ext uri="{FF2B5EF4-FFF2-40B4-BE49-F238E27FC236}">
                  <a16:creationId xmlns:a16="http://schemas.microsoft.com/office/drawing/2014/main" id="{D86D79ED-4BD4-3497-BECD-B49B67273CE8}"/>
                </a:ext>
              </a:extLst>
            </p:cNvPr>
            <p:cNvSpPr txBox="1"/>
            <p:nvPr/>
          </p:nvSpPr>
          <p:spPr>
            <a:xfrm>
              <a:off x="5522545" y="5019471"/>
              <a:ext cx="24274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u="sng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230" name="T - 5">
              <a:extLst>
                <a:ext uri="{FF2B5EF4-FFF2-40B4-BE49-F238E27FC236}">
                  <a16:creationId xmlns:a16="http://schemas.microsoft.com/office/drawing/2014/main" id="{B85F1CBC-103C-0684-2364-A8F215AE12BE}"/>
                </a:ext>
              </a:extLst>
            </p:cNvPr>
            <p:cNvSpPr txBox="1"/>
            <p:nvPr/>
          </p:nvSpPr>
          <p:spPr>
            <a:xfrm>
              <a:off x="5635408" y="4934322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5</a:t>
              </a:r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B92629BA-21B5-092A-A185-993EFDA41D90}"/>
                </a:ext>
              </a:extLst>
            </p:cNvPr>
            <p:cNvSpPr/>
            <p:nvPr/>
          </p:nvSpPr>
          <p:spPr>
            <a:xfrm rot="21183021">
              <a:off x="5783939" y="5123691"/>
              <a:ext cx="328205" cy="45719"/>
            </a:xfrm>
            <a:custGeom>
              <a:avLst/>
              <a:gdLst>
                <a:gd name="connsiteX0" fmla="*/ 0 w 298450"/>
                <a:gd name="connsiteY0" fmla="*/ 0 h 6350"/>
                <a:gd name="connsiteX1" fmla="*/ 298450 w 298450"/>
                <a:gd name="connsiteY1" fmla="*/ 6350 h 6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98450" h="6350">
                  <a:moveTo>
                    <a:pt x="0" y="0"/>
                  </a:moveTo>
                  <a:lnTo>
                    <a:pt x="298450" y="635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728C389A-D4EC-B39A-17A3-7B5F5C2ADF0B}"/>
              </a:ext>
            </a:extLst>
          </p:cNvPr>
          <p:cNvGrpSpPr/>
          <p:nvPr/>
        </p:nvGrpSpPr>
        <p:grpSpPr>
          <a:xfrm>
            <a:off x="4197440" y="5109930"/>
            <a:ext cx="469900" cy="749300"/>
            <a:chOff x="4848815" y="998159"/>
            <a:chExt cx="469900" cy="749300"/>
          </a:xfrm>
        </p:grpSpPr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7F31FD3A-173E-F8F5-2856-F08C3A14AD5C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D8BDCC82-2691-B15F-358B-4786B8EC17E6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35" name="T - 3 STEP">
            <a:extLst>
              <a:ext uri="{FF2B5EF4-FFF2-40B4-BE49-F238E27FC236}">
                <a16:creationId xmlns:a16="http://schemas.microsoft.com/office/drawing/2014/main" id="{C0BD23E3-F1B1-D7D9-F608-B0D81BF9A783}"/>
              </a:ext>
            </a:extLst>
          </p:cNvPr>
          <p:cNvSpPr txBox="1"/>
          <p:nvPr/>
        </p:nvSpPr>
        <p:spPr>
          <a:xfrm>
            <a:off x="4124851" y="5462821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236" name="Freeform: Shape 235">
            <a:extLst>
              <a:ext uri="{FF2B5EF4-FFF2-40B4-BE49-F238E27FC236}">
                <a16:creationId xmlns:a16="http://schemas.microsoft.com/office/drawing/2014/main" id="{7D12DB13-A29A-FC1E-7C05-18913B773551}"/>
              </a:ext>
            </a:extLst>
          </p:cNvPr>
          <p:cNvSpPr/>
          <p:nvPr/>
        </p:nvSpPr>
        <p:spPr>
          <a:xfrm>
            <a:off x="6075424" y="5656223"/>
            <a:ext cx="1224212" cy="561303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T - 5">
            <a:extLst>
              <a:ext uri="{FF2B5EF4-FFF2-40B4-BE49-F238E27FC236}">
                <a16:creationId xmlns:a16="http://schemas.microsoft.com/office/drawing/2014/main" id="{26F2E471-37DC-B1B5-3566-AC0AE3DFAA8F}"/>
              </a:ext>
            </a:extLst>
          </p:cNvPr>
          <p:cNvSpPr txBox="1"/>
          <p:nvPr/>
        </p:nvSpPr>
        <p:spPr>
          <a:xfrm>
            <a:off x="6912234" y="5640704"/>
            <a:ext cx="40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38" name="T - PROG - 3">
            <a:extLst>
              <a:ext uri="{FF2B5EF4-FFF2-40B4-BE49-F238E27FC236}">
                <a16:creationId xmlns:a16="http://schemas.microsoft.com/office/drawing/2014/main" id="{4A2A3EA3-0EB8-6F49-30CB-CAE473E251DD}"/>
              </a:ext>
            </a:extLst>
          </p:cNvPr>
          <p:cNvSpPr txBox="1"/>
          <p:nvPr/>
        </p:nvSpPr>
        <p:spPr>
          <a:xfrm>
            <a:off x="7102245" y="541516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39" name="T - 3 STEP">
            <a:extLst>
              <a:ext uri="{FF2B5EF4-FFF2-40B4-BE49-F238E27FC236}">
                <a16:creationId xmlns:a16="http://schemas.microsoft.com/office/drawing/2014/main" id="{154B9ECA-1019-4946-B6DF-5BD7E93125FC}"/>
              </a:ext>
            </a:extLst>
          </p:cNvPr>
          <p:cNvSpPr txBox="1"/>
          <p:nvPr/>
        </p:nvSpPr>
        <p:spPr>
          <a:xfrm>
            <a:off x="6745178" y="5975024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40" name="T - 3 STEP">
            <a:extLst>
              <a:ext uri="{FF2B5EF4-FFF2-40B4-BE49-F238E27FC236}">
                <a16:creationId xmlns:a16="http://schemas.microsoft.com/office/drawing/2014/main" id="{F3D9CC7B-4822-0B94-1668-DC2887CF73A5}"/>
              </a:ext>
            </a:extLst>
          </p:cNvPr>
          <p:cNvSpPr txBox="1"/>
          <p:nvPr/>
        </p:nvSpPr>
        <p:spPr>
          <a:xfrm>
            <a:off x="6779329" y="5902765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41" name="T - 3 STEP">
            <a:extLst>
              <a:ext uri="{FF2B5EF4-FFF2-40B4-BE49-F238E27FC236}">
                <a16:creationId xmlns:a16="http://schemas.microsoft.com/office/drawing/2014/main" id="{76736B0E-1251-F4E7-6761-1D8B0AA3EF55}"/>
              </a:ext>
            </a:extLst>
          </p:cNvPr>
          <p:cNvSpPr txBox="1"/>
          <p:nvPr/>
        </p:nvSpPr>
        <p:spPr>
          <a:xfrm>
            <a:off x="6134804" y="5888703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242" name="T - 3 STEP">
            <a:extLst>
              <a:ext uri="{FF2B5EF4-FFF2-40B4-BE49-F238E27FC236}">
                <a16:creationId xmlns:a16="http://schemas.microsoft.com/office/drawing/2014/main" id="{7075EE98-7F0D-BD69-3705-6F319930D07C}"/>
              </a:ext>
            </a:extLst>
          </p:cNvPr>
          <p:cNvSpPr txBox="1"/>
          <p:nvPr/>
        </p:nvSpPr>
        <p:spPr>
          <a:xfrm>
            <a:off x="6168955" y="5816444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43" name="T - 3 STEP">
            <a:extLst>
              <a:ext uri="{FF2B5EF4-FFF2-40B4-BE49-F238E27FC236}">
                <a16:creationId xmlns:a16="http://schemas.microsoft.com/office/drawing/2014/main" id="{A432F6AC-C8CE-05FF-9A54-28B744B7181A}"/>
              </a:ext>
            </a:extLst>
          </p:cNvPr>
          <p:cNvSpPr txBox="1"/>
          <p:nvPr/>
        </p:nvSpPr>
        <p:spPr>
          <a:xfrm>
            <a:off x="5837171" y="6438908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244" name="T - 3 STEP">
            <a:extLst>
              <a:ext uri="{FF2B5EF4-FFF2-40B4-BE49-F238E27FC236}">
                <a16:creationId xmlns:a16="http://schemas.microsoft.com/office/drawing/2014/main" id="{14BE5DE7-5FD8-9971-593A-6FC5D98A5B9B}"/>
              </a:ext>
            </a:extLst>
          </p:cNvPr>
          <p:cNvSpPr txBox="1"/>
          <p:nvPr/>
        </p:nvSpPr>
        <p:spPr>
          <a:xfrm>
            <a:off x="5871322" y="6366649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45" name="T - 3 STEP">
            <a:extLst>
              <a:ext uri="{FF2B5EF4-FFF2-40B4-BE49-F238E27FC236}">
                <a16:creationId xmlns:a16="http://schemas.microsoft.com/office/drawing/2014/main" id="{7886E46A-3BAF-68BA-2624-AD29E58C4485}"/>
              </a:ext>
            </a:extLst>
          </p:cNvPr>
          <p:cNvSpPr txBox="1"/>
          <p:nvPr/>
        </p:nvSpPr>
        <p:spPr>
          <a:xfrm>
            <a:off x="3998914" y="6073327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46" name="T - 3 STEP">
            <a:extLst>
              <a:ext uri="{FF2B5EF4-FFF2-40B4-BE49-F238E27FC236}">
                <a16:creationId xmlns:a16="http://schemas.microsoft.com/office/drawing/2014/main" id="{CEAB9F95-E2E4-7270-C12D-DE84CF8FCA4C}"/>
              </a:ext>
            </a:extLst>
          </p:cNvPr>
          <p:cNvSpPr txBox="1"/>
          <p:nvPr/>
        </p:nvSpPr>
        <p:spPr>
          <a:xfrm>
            <a:off x="4033065" y="6001068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47" name="T - PROG - 3">
            <a:extLst>
              <a:ext uri="{FF2B5EF4-FFF2-40B4-BE49-F238E27FC236}">
                <a16:creationId xmlns:a16="http://schemas.microsoft.com/office/drawing/2014/main" id="{ABD1FDF0-E5A4-4FBF-C05C-CF17C1C9E24D}"/>
              </a:ext>
            </a:extLst>
          </p:cNvPr>
          <p:cNvSpPr txBox="1"/>
          <p:nvPr/>
        </p:nvSpPr>
        <p:spPr>
          <a:xfrm>
            <a:off x="4539628" y="492646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48" name="T - 3 STEP">
            <a:extLst>
              <a:ext uri="{FF2B5EF4-FFF2-40B4-BE49-F238E27FC236}">
                <a16:creationId xmlns:a16="http://schemas.microsoft.com/office/drawing/2014/main" id="{8A73D867-B290-18C4-AC09-6DBB3AD60886}"/>
              </a:ext>
            </a:extLst>
          </p:cNvPr>
          <p:cNvSpPr txBox="1"/>
          <p:nvPr/>
        </p:nvSpPr>
        <p:spPr>
          <a:xfrm>
            <a:off x="4462369" y="3172199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49" name="T - 3 STEP">
            <a:extLst>
              <a:ext uri="{FF2B5EF4-FFF2-40B4-BE49-F238E27FC236}">
                <a16:creationId xmlns:a16="http://schemas.microsoft.com/office/drawing/2014/main" id="{F6EB1DC6-8160-0EEA-D663-231F33BB670C}"/>
              </a:ext>
            </a:extLst>
          </p:cNvPr>
          <p:cNvSpPr txBox="1"/>
          <p:nvPr/>
        </p:nvSpPr>
        <p:spPr>
          <a:xfrm>
            <a:off x="4496520" y="3099940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50" name="T - 3 STEP">
            <a:extLst>
              <a:ext uri="{FF2B5EF4-FFF2-40B4-BE49-F238E27FC236}">
                <a16:creationId xmlns:a16="http://schemas.microsoft.com/office/drawing/2014/main" id="{5E0F2085-CF42-6612-973A-89E5E0852F25}"/>
              </a:ext>
            </a:extLst>
          </p:cNvPr>
          <p:cNvSpPr txBox="1"/>
          <p:nvPr/>
        </p:nvSpPr>
        <p:spPr>
          <a:xfrm>
            <a:off x="4746109" y="5989709"/>
            <a:ext cx="770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(INSIDE)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*CROSS FACE*</a:t>
            </a:r>
          </a:p>
        </p:txBody>
      </p:sp>
      <p:sp>
        <p:nvSpPr>
          <p:cNvPr id="251" name="T - THUNDER TEXT">
            <a:extLst>
              <a:ext uri="{FF2B5EF4-FFF2-40B4-BE49-F238E27FC236}">
                <a16:creationId xmlns:a16="http://schemas.microsoft.com/office/drawing/2014/main" id="{6CCA9485-76A1-1129-66E5-FDA4D96A0B30}"/>
              </a:ext>
            </a:extLst>
          </p:cNvPr>
          <p:cNvSpPr txBox="1"/>
          <p:nvPr/>
        </p:nvSpPr>
        <p:spPr>
          <a:xfrm>
            <a:off x="6346663" y="4365584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DF1E45D5-900E-F3E0-BA5A-9CFBD2A51DE5}"/>
              </a:ext>
            </a:extLst>
          </p:cNvPr>
          <p:cNvSpPr/>
          <p:nvPr/>
        </p:nvSpPr>
        <p:spPr>
          <a:xfrm>
            <a:off x="6303531" y="4716591"/>
            <a:ext cx="807383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DRAGON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HIGH/3 DEEP</a:t>
            </a:r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0149A918-7E94-3F44-DFC6-828FD207974B}"/>
              </a:ext>
            </a:extLst>
          </p:cNvPr>
          <p:cNvSpPr/>
          <p:nvPr/>
        </p:nvSpPr>
        <p:spPr>
          <a:xfrm>
            <a:off x="4292125" y="4706236"/>
            <a:ext cx="659638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HIGH/MAN</a:t>
            </a:r>
          </a:p>
        </p:txBody>
      </p:sp>
      <p:sp>
        <p:nvSpPr>
          <p:cNvPr id="254" name="T - THUNDER TEXT">
            <a:extLst>
              <a:ext uri="{FF2B5EF4-FFF2-40B4-BE49-F238E27FC236}">
                <a16:creationId xmlns:a16="http://schemas.microsoft.com/office/drawing/2014/main" id="{22988D61-DE7B-DC0B-4711-1324801AD3BB}"/>
              </a:ext>
            </a:extLst>
          </p:cNvPr>
          <p:cNvSpPr txBox="1"/>
          <p:nvPr/>
        </p:nvSpPr>
        <p:spPr>
          <a:xfrm>
            <a:off x="4250568" y="4338442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255" name="T - 3 STEP">
            <a:extLst>
              <a:ext uri="{FF2B5EF4-FFF2-40B4-BE49-F238E27FC236}">
                <a16:creationId xmlns:a16="http://schemas.microsoft.com/office/drawing/2014/main" id="{B964DE53-515B-DB97-74D5-C01E68A17BD9}"/>
              </a:ext>
            </a:extLst>
          </p:cNvPr>
          <p:cNvSpPr txBox="1"/>
          <p:nvPr/>
        </p:nvSpPr>
        <p:spPr>
          <a:xfrm>
            <a:off x="546581" y="9030195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56" name="T - 3 STEP">
            <a:extLst>
              <a:ext uri="{FF2B5EF4-FFF2-40B4-BE49-F238E27FC236}">
                <a16:creationId xmlns:a16="http://schemas.microsoft.com/office/drawing/2014/main" id="{AE180F93-A716-A6F8-A35D-E3C25B60CBAA}"/>
              </a:ext>
            </a:extLst>
          </p:cNvPr>
          <p:cNvSpPr txBox="1"/>
          <p:nvPr/>
        </p:nvSpPr>
        <p:spPr>
          <a:xfrm>
            <a:off x="580732" y="8957936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grpSp>
        <p:nvGrpSpPr>
          <p:cNvPr id="257" name="Group 256">
            <a:extLst>
              <a:ext uri="{FF2B5EF4-FFF2-40B4-BE49-F238E27FC236}">
                <a16:creationId xmlns:a16="http://schemas.microsoft.com/office/drawing/2014/main" id="{B0F436A6-0C1E-5859-8EBE-016E63E6EA53}"/>
              </a:ext>
            </a:extLst>
          </p:cNvPr>
          <p:cNvGrpSpPr/>
          <p:nvPr/>
        </p:nvGrpSpPr>
        <p:grpSpPr>
          <a:xfrm>
            <a:off x="764779" y="8056802"/>
            <a:ext cx="469900" cy="749300"/>
            <a:chOff x="4848815" y="998159"/>
            <a:chExt cx="469900" cy="749300"/>
          </a:xfrm>
        </p:grpSpPr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437B524B-1F24-C212-D1D1-F298B8623FAA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20856CA1-368E-CF32-A011-60E4B2BF82CF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60" name="T - 3 STEP">
            <a:extLst>
              <a:ext uri="{FF2B5EF4-FFF2-40B4-BE49-F238E27FC236}">
                <a16:creationId xmlns:a16="http://schemas.microsoft.com/office/drawing/2014/main" id="{E657F36F-45B5-1934-F2DE-E0BE4D1D68CB}"/>
              </a:ext>
            </a:extLst>
          </p:cNvPr>
          <p:cNvSpPr txBox="1"/>
          <p:nvPr/>
        </p:nvSpPr>
        <p:spPr>
          <a:xfrm>
            <a:off x="686132" y="8324642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261" name="T - PROG - 3">
            <a:extLst>
              <a:ext uri="{FF2B5EF4-FFF2-40B4-BE49-F238E27FC236}">
                <a16:creationId xmlns:a16="http://schemas.microsoft.com/office/drawing/2014/main" id="{700F977B-A814-BB38-4F58-A4D43FD5741B}"/>
              </a:ext>
            </a:extLst>
          </p:cNvPr>
          <p:cNvSpPr txBox="1"/>
          <p:nvPr/>
        </p:nvSpPr>
        <p:spPr>
          <a:xfrm>
            <a:off x="1064333" y="792511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62" name="T - 3 STEP">
            <a:extLst>
              <a:ext uri="{FF2B5EF4-FFF2-40B4-BE49-F238E27FC236}">
                <a16:creationId xmlns:a16="http://schemas.microsoft.com/office/drawing/2014/main" id="{956B154D-03F9-B11E-0500-5DF06B454E40}"/>
              </a:ext>
            </a:extLst>
          </p:cNvPr>
          <p:cNvSpPr txBox="1"/>
          <p:nvPr/>
        </p:nvSpPr>
        <p:spPr>
          <a:xfrm>
            <a:off x="1313766" y="8840441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263" name="T - 3 STEP">
            <a:extLst>
              <a:ext uri="{FF2B5EF4-FFF2-40B4-BE49-F238E27FC236}">
                <a16:creationId xmlns:a16="http://schemas.microsoft.com/office/drawing/2014/main" id="{5D9FEE11-8486-E996-7B90-171747493BB0}"/>
              </a:ext>
            </a:extLst>
          </p:cNvPr>
          <p:cNvSpPr txBox="1"/>
          <p:nvPr/>
        </p:nvSpPr>
        <p:spPr>
          <a:xfrm>
            <a:off x="1346205" y="8780047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64" name="T - 3 STEP">
            <a:extLst>
              <a:ext uri="{FF2B5EF4-FFF2-40B4-BE49-F238E27FC236}">
                <a16:creationId xmlns:a16="http://schemas.microsoft.com/office/drawing/2014/main" id="{6F74C5E4-9BBE-9994-0C70-FF4043843074}"/>
              </a:ext>
            </a:extLst>
          </p:cNvPr>
          <p:cNvSpPr txBox="1"/>
          <p:nvPr/>
        </p:nvSpPr>
        <p:spPr>
          <a:xfrm>
            <a:off x="2517505" y="8857988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65" name="T - 3 STEP">
            <a:extLst>
              <a:ext uri="{FF2B5EF4-FFF2-40B4-BE49-F238E27FC236}">
                <a16:creationId xmlns:a16="http://schemas.microsoft.com/office/drawing/2014/main" id="{0554FF18-EDE5-1208-3DD6-698AD813D35B}"/>
              </a:ext>
            </a:extLst>
          </p:cNvPr>
          <p:cNvSpPr txBox="1"/>
          <p:nvPr/>
        </p:nvSpPr>
        <p:spPr>
          <a:xfrm>
            <a:off x="2551656" y="8785729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66" name="T - 3 STEP">
            <a:extLst>
              <a:ext uri="{FF2B5EF4-FFF2-40B4-BE49-F238E27FC236}">
                <a16:creationId xmlns:a16="http://schemas.microsoft.com/office/drawing/2014/main" id="{BFC84FB6-1547-6729-7113-D95DBAC3FC7A}"/>
              </a:ext>
            </a:extLst>
          </p:cNvPr>
          <p:cNvSpPr txBox="1"/>
          <p:nvPr/>
        </p:nvSpPr>
        <p:spPr>
          <a:xfrm>
            <a:off x="2384701" y="8935801"/>
            <a:ext cx="770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(INSIDE)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*CROSS FACE*</a:t>
            </a:r>
          </a:p>
        </p:txBody>
      </p:sp>
      <p:sp>
        <p:nvSpPr>
          <p:cNvPr id="267" name="T - 3 STEP">
            <a:extLst>
              <a:ext uri="{FF2B5EF4-FFF2-40B4-BE49-F238E27FC236}">
                <a16:creationId xmlns:a16="http://schemas.microsoft.com/office/drawing/2014/main" id="{5CE1EA2E-E49C-061E-73BE-D6808693BF50}"/>
              </a:ext>
            </a:extLst>
          </p:cNvPr>
          <p:cNvSpPr txBox="1"/>
          <p:nvPr/>
        </p:nvSpPr>
        <p:spPr>
          <a:xfrm>
            <a:off x="2177563" y="9490476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268" name="T - 3 STEP">
            <a:extLst>
              <a:ext uri="{FF2B5EF4-FFF2-40B4-BE49-F238E27FC236}">
                <a16:creationId xmlns:a16="http://schemas.microsoft.com/office/drawing/2014/main" id="{13C5C42B-11A7-6F58-DBFD-50E760428E79}"/>
              </a:ext>
            </a:extLst>
          </p:cNvPr>
          <p:cNvSpPr txBox="1"/>
          <p:nvPr/>
        </p:nvSpPr>
        <p:spPr>
          <a:xfrm>
            <a:off x="2211714" y="9418217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69" name="T - 3 STEP">
            <a:extLst>
              <a:ext uri="{FF2B5EF4-FFF2-40B4-BE49-F238E27FC236}">
                <a16:creationId xmlns:a16="http://schemas.microsoft.com/office/drawing/2014/main" id="{DB830199-976C-E9D6-3DC5-589DDB2671D1}"/>
              </a:ext>
            </a:extLst>
          </p:cNvPr>
          <p:cNvSpPr txBox="1"/>
          <p:nvPr/>
        </p:nvSpPr>
        <p:spPr>
          <a:xfrm>
            <a:off x="3365284" y="9016540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70" name="T - 3 STEP">
            <a:extLst>
              <a:ext uri="{FF2B5EF4-FFF2-40B4-BE49-F238E27FC236}">
                <a16:creationId xmlns:a16="http://schemas.microsoft.com/office/drawing/2014/main" id="{3B845DFB-9ECF-520A-37BE-21B07C91E76E}"/>
              </a:ext>
            </a:extLst>
          </p:cNvPr>
          <p:cNvSpPr txBox="1"/>
          <p:nvPr/>
        </p:nvSpPr>
        <p:spPr>
          <a:xfrm>
            <a:off x="3399435" y="8944281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601B9480-4C4A-38F2-858C-35107802C676}"/>
              </a:ext>
            </a:extLst>
          </p:cNvPr>
          <p:cNvGrpSpPr/>
          <p:nvPr/>
        </p:nvGrpSpPr>
        <p:grpSpPr>
          <a:xfrm flipH="1">
            <a:off x="3104410" y="8048544"/>
            <a:ext cx="469900" cy="749300"/>
            <a:chOff x="4848815" y="998159"/>
            <a:chExt cx="469900" cy="749300"/>
          </a:xfrm>
        </p:grpSpPr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EDA5B72A-CFFB-1D16-4B80-8129B9433B53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B1347EEF-9A6D-9DD3-466B-B9F4E4054710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74" name="T - 3 STEP">
            <a:extLst>
              <a:ext uri="{FF2B5EF4-FFF2-40B4-BE49-F238E27FC236}">
                <a16:creationId xmlns:a16="http://schemas.microsoft.com/office/drawing/2014/main" id="{6AD40783-622F-B0FE-9C35-D5673591070C}"/>
              </a:ext>
            </a:extLst>
          </p:cNvPr>
          <p:cNvSpPr txBox="1"/>
          <p:nvPr/>
        </p:nvSpPr>
        <p:spPr>
          <a:xfrm>
            <a:off x="3178533" y="8289530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275" name="T - PROG - 3">
            <a:extLst>
              <a:ext uri="{FF2B5EF4-FFF2-40B4-BE49-F238E27FC236}">
                <a16:creationId xmlns:a16="http://schemas.microsoft.com/office/drawing/2014/main" id="{8610B647-A92F-A56D-49F3-F42499C225F6}"/>
              </a:ext>
            </a:extLst>
          </p:cNvPr>
          <p:cNvSpPr txBox="1"/>
          <p:nvPr/>
        </p:nvSpPr>
        <p:spPr>
          <a:xfrm>
            <a:off x="2983039" y="796070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76" name="T - PROG - 3">
            <a:extLst>
              <a:ext uri="{FF2B5EF4-FFF2-40B4-BE49-F238E27FC236}">
                <a16:creationId xmlns:a16="http://schemas.microsoft.com/office/drawing/2014/main" id="{BE713FB8-10E6-3656-EE51-1E9DAFF50F04}"/>
              </a:ext>
            </a:extLst>
          </p:cNvPr>
          <p:cNvSpPr txBox="1"/>
          <p:nvPr/>
        </p:nvSpPr>
        <p:spPr>
          <a:xfrm>
            <a:off x="2414314" y="779149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77" name="Freeform: Shape 276">
            <a:extLst>
              <a:ext uri="{FF2B5EF4-FFF2-40B4-BE49-F238E27FC236}">
                <a16:creationId xmlns:a16="http://schemas.microsoft.com/office/drawing/2014/main" id="{F9070FFC-03A1-19BA-C76D-641D2DB0AEBB}"/>
              </a:ext>
            </a:extLst>
          </p:cNvPr>
          <p:cNvSpPr/>
          <p:nvPr/>
        </p:nvSpPr>
        <p:spPr>
          <a:xfrm>
            <a:off x="2536050" y="7991997"/>
            <a:ext cx="207264" cy="670560"/>
          </a:xfrm>
          <a:custGeom>
            <a:avLst/>
            <a:gdLst>
              <a:gd name="connsiteX0" fmla="*/ 207264 w 207264"/>
              <a:gd name="connsiteY0" fmla="*/ 670560 h 670560"/>
              <a:gd name="connsiteX1" fmla="*/ 0 w 207264"/>
              <a:gd name="connsiteY1" fmla="*/ 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7264" h="670560">
                <a:moveTo>
                  <a:pt x="207264" y="67056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Freeform: Shape 277">
            <a:extLst>
              <a:ext uri="{FF2B5EF4-FFF2-40B4-BE49-F238E27FC236}">
                <a16:creationId xmlns:a16="http://schemas.microsoft.com/office/drawing/2014/main" id="{838AFC47-FA57-9C20-3A45-25175B9A0F64}"/>
              </a:ext>
            </a:extLst>
          </p:cNvPr>
          <p:cNvSpPr/>
          <p:nvPr/>
        </p:nvSpPr>
        <p:spPr>
          <a:xfrm flipH="1">
            <a:off x="1528190" y="8084820"/>
            <a:ext cx="632854" cy="565022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FFC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79" name="T - 3 STEP">
            <a:extLst>
              <a:ext uri="{FF2B5EF4-FFF2-40B4-BE49-F238E27FC236}">
                <a16:creationId xmlns:a16="http://schemas.microsoft.com/office/drawing/2014/main" id="{44C97427-EFDF-F0F9-1C21-C38578F7878A}"/>
              </a:ext>
            </a:extLst>
          </p:cNvPr>
          <p:cNvSpPr txBox="1"/>
          <p:nvPr/>
        </p:nvSpPr>
        <p:spPr>
          <a:xfrm flipH="1">
            <a:off x="1484939" y="7919750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280" name="T - PROG - 3">
            <a:extLst>
              <a:ext uri="{FF2B5EF4-FFF2-40B4-BE49-F238E27FC236}">
                <a16:creationId xmlns:a16="http://schemas.microsoft.com/office/drawing/2014/main" id="{5D7553FA-7D05-B91E-4E36-9CE9BD5F38D9}"/>
              </a:ext>
            </a:extLst>
          </p:cNvPr>
          <p:cNvSpPr txBox="1"/>
          <p:nvPr/>
        </p:nvSpPr>
        <p:spPr>
          <a:xfrm flipH="1">
            <a:off x="2148521" y="796940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81" name="T - 5">
            <a:extLst>
              <a:ext uri="{FF2B5EF4-FFF2-40B4-BE49-F238E27FC236}">
                <a16:creationId xmlns:a16="http://schemas.microsoft.com/office/drawing/2014/main" id="{9CF5EF08-17DA-1FBD-0B03-BF63F0024C87}"/>
              </a:ext>
            </a:extLst>
          </p:cNvPr>
          <p:cNvSpPr txBox="1"/>
          <p:nvPr/>
        </p:nvSpPr>
        <p:spPr>
          <a:xfrm flipH="1">
            <a:off x="2010277" y="7889773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282" name="Freeform: Shape 281">
            <a:extLst>
              <a:ext uri="{FF2B5EF4-FFF2-40B4-BE49-F238E27FC236}">
                <a16:creationId xmlns:a16="http://schemas.microsoft.com/office/drawing/2014/main" id="{CC1E7FF6-E482-1BB9-8FC9-EF0178AEF2B9}"/>
              </a:ext>
            </a:extLst>
          </p:cNvPr>
          <p:cNvSpPr/>
          <p:nvPr/>
        </p:nvSpPr>
        <p:spPr>
          <a:xfrm rot="416979" flipH="1">
            <a:off x="1806070" y="8068901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1C0A6BBE-4E4C-70FE-3110-57D4BB7C21FE}"/>
              </a:ext>
            </a:extLst>
          </p:cNvPr>
          <p:cNvSpPr/>
          <p:nvPr/>
        </p:nvSpPr>
        <p:spPr>
          <a:xfrm>
            <a:off x="1449466" y="8650233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83" name="Freeform: Shape 282">
            <a:extLst>
              <a:ext uri="{FF2B5EF4-FFF2-40B4-BE49-F238E27FC236}">
                <a16:creationId xmlns:a16="http://schemas.microsoft.com/office/drawing/2014/main" id="{98E10D48-9F5D-1864-BA7C-7FE99F2364F0}"/>
              </a:ext>
            </a:extLst>
          </p:cNvPr>
          <p:cNvSpPr/>
          <p:nvPr/>
        </p:nvSpPr>
        <p:spPr>
          <a:xfrm flipV="1">
            <a:off x="1724439" y="9510550"/>
            <a:ext cx="321221" cy="45719"/>
          </a:xfrm>
          <a:custGeom>
            <a:avLst/>
            <a:gdLst>
              <a:gd name="connsiteX0" fmla="*/ 420624 w 420624"/>
              <a:gd name="connsiteY0" fmla="*/ 0 h 0"/>
              <a:gd name="connsiteX1" fmla="*/ 0 w 420624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0624">
                <a:moveTo>
                  <a:pt x="420624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00B05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Freeform: Shape 283">
            <a:extLst>
              <a:ext uri="{FF2B5EF4-FFF2-40B4-BE49-F238E27FC236}">
                <a16:creationId xmlns:a16="http://schemas.microsoft.com/office/drawing/2014/main" id="{14C0D019-D79E-305D-45D6-A5236EC04885}"/>
              </a:ext>
            </a:extLst>
          </p:cNvPr>
          <p:cNvSpPr/>
          <p:nvPr/>
        </p:nvSpPr>
        <p:spPr>
          <a:xfrm flipH="1">
            <a:off x="451135" y="8555863"/>
            <a:ext cx="1290009" cy="1004687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T - 5">
            <a:extLst>
              <a:ext uri="{FF2B5EF4-FFF2-40B4-BE49-F238E27FC236}">
                <a16:creationId xmlns:a16="http://schemas.microsoft.com/office/drawing/2014/main" id="{148B05DB-E1EE-4D07-48D4-96845FB2255E}"/>
              </a:ext>
            </a:extLst>
          </p:cNvPr>
          <p:cNvSpPr txBox="1"/>
          <p:nvPr/>
        </p:nvSpPr>
        <p:spPr>
          <a:xfrm>
            <a:off x="403925" y="8570285"/>
            <a:ext cx="40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286" name="T - PROG - 3">
            <a:extLst>
              <a:ext uri="{FF2B5EF4-FFF2-40B4-BE49-F238E27FC236}">
                <a16:creationId xmlns:a16="http://schemas.microsoft.com/office/drawing/2014/main" id="{FA620F96-C1E4-C500-A230-A90033ACC695}"/>
              </a:ext>
            </a:extLst>
          </p:cNvPr>
          <p:cNvSpPr txBox="1"/>
          <p:nvPr/>
        </p:nvSpPr>
        <p:spPr>
          <a:xfrm>
            <a:off x="387839" y="829767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87" name="T - THUNDER TEXT">
            <a:extLst>
              <a:ext uri="{FF2B5EF4-FFF2-40B4-BE49-F238E27FC236}">
                <a16:creationId xmlns:a16="http://schemas.microsoft.com/office/drawing/2014/main" id="{5E0FA0A1-640C-C2F3-02D5-0E42C46F39BA}"/>
              </a:ext>
            </a:extLst>
          </p:cNvPr>
          <p:cNvSpPr txBox="1"/>
          <p:nvPr/>
        </p:nvSpPr>
        <p:spPr>
          <a:xfrm>
            <a:off x="763939" y="7232193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B8DD9F0C-165B-47E7-2293-51A400F45A2D}"/>
              </a:ext>
            </a:extLst>
          </p:cNvPr>
          <p:cNvSpPr/>
          <p:nvPr/>
        </p:nvSpPr>
        <p:spPr>
          <a:xfrm>
            <a:off x="2832244" y="7603177"/>
            <a:ext cx="659638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HIGH/MAN</a:t>
            </a:r>
          </a:p>
        </p:txBody>
      </p:sp>
      <p:sp>
        <p:nvSpPr>
          <p:cNvPr id="289" name="T - THUNDER TEXT">
            <a:extLst>
              <a:ext uri="{FF2B5EF4-FFF2-40B4-BE49-F238E27FC236}">
                <a16:creationId xmlns:a16="http://schemas.microsoft.com/office/drawing/2014/main" id="{E86B9200-B2E0-8918-F049-D7FFC4FD59A2}"/>
              </a:ext>
            </a:extLst>
          </p:cNvPr>
          <p:cNvSpPr txBox="1"/>
          <p:nvPr/>
        </p:nvSpPr>
        <p:spPr>
          <a:xfrm>
            <a:off x="2790687" y="7235383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73A0DE23-5AC0-5BD1-81C0-2C597AC5F8AB}"/>
              </a:ext>
            </a:extLst>
          </p:cNvPr>
          <p:cNvSpPr/>
          <p:nvPr/>
        </p:nvSpPr>
        <p:spPr>
          <a:xfrm>
            <a:off x="720807" y="7583200"/>
            <a:ext cx="807383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DRAGON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HIGH/3 DEEP</a:t>
            </a:r>
          </a:p>
        </p:txBody>
      </p:sp>
      <p:sp>
        <p:nvSpPr>
          <p:cNvPr id="291" name="Freeform: Shape 290">
            <a:extLst>
              <a:ext uri="{FF2B5EF4-FFF2-40B4-BE49-F238E27FC236}">
                <a16:creationId xmlns:a16="http://schemas.microsoft.com/office/drawing/2014/main" id="{BFE6B043-376B-78BC-FC10-6B2BB942842B}"/>
              </a:ext>
            </a:extLst>
          </p:cNvPr>
          <p:cNvSpPr/>
          <p:nvPr/>
        </p:nvSpPr>
        <p:spPr>
          <a:xfrm>
            <a:off x="6261630" y="7979867"/>
            <a:ext cx="207264" cy="670560"/>
          </a:xfrm>
          <a:custGeom>
            <a:avLst/>
            <a:gdLst>
              <a:gd name="connsiteX0" fmla="*/ 207264 w 207264"/>
              <a:gd name="connsiteY0" fmla="*/ 670560 h 670560"/>
              <a:gd name="connsiteX1" fmla="*/ 0 w 207264"/>
              <a:gd name="connsiteY1" fmla="*/ 0 h 67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7264" h="670560">
                <a:moveTo>
                  <a:pt x="207264" y="67056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T - 3 STEP">
            <a:extLst>
              <a:ext uri="{FF2B5EF4-FFF2-40B4-BE49-F238E27FC236}">
                <a16:creationId xmlns:a16="http://schemas.microsoft.com/office/drawing/2014/main" id="{4DCDD930-9E7C-F967-2CE1-0B3A1C71D04D}"/>
              </a:ext>
            </a:extLst>
          </p:cNvPr>
          <p:cNvSpPr txBox="1"/>
          <p:nvPr/>
        </p:nvSpPr>
        <p:spPr>
          <a:xfrm>
            <a:off x="6258766" y="8853070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93" name="T - 3 STEP">
            <a:extLst>
              <a:ext uri="{FF2B5EF4-FFF2-40B4-BE49-F238E27FC236}">
                <a16:creationId xmlns:a16="http://schemas.microsoft.com/office/drawing/2014/main" id="{47199EF4-4482-957F-58C7-3BEFD22C11ED}"/>
              </a:ext>
            </a:extLst>
          </p:cNvPr>
          <p:cNvSpPr txBox="1"/>
          <p:nvPr/>
        </p:nvSpPr>
        <p:spPr>
          <a:xfrm>
            <a:off x="6292917" y="8780811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94" name="T - 3 STEP">
            <a:extLst>
              <a:ext uri="{FF2B5EF4-FFF2-40B4-BE49-F238E27FC236}">
                <a16:creationId xmlns:a16="http://schemas.microsoft.com/office/drawing/2014/main" id="{0EB1A464-30E2-D45B-1496-C62B3A446088}"/>
              </a:ext>
            </a:extLst>
          </p:cNvPr>
          <p:cNvSpPr txBox="1"/>
          <p:nvPr/>
        </p:nvSpPr>
        <p:spPr>
          <a:xfrm>
            <a:off x="6125962" y="8930883"/>
            <a:ext cx="770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(INSIDE)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*CROSS FACE*</a:t>
            </a:r>
          </a:p>
        </p:txBody>
      </p:sp>
      <p:sp>
        <p:nvSpPr>
          <p:cNvPr id="295" name="T - 5">
            <a:extLst>
              <a:ext uri="{FF2B5EF4-FFF2-40B4-BE49-F238E27FC236}">
                <a16:creationId xmlns:a16="http://schemas.microsoft.com/office/drawing/2014/main" id="{E56803DA-6AF0-C67E-227B-251B8F793757}"/>
              </a:ext>
            </a:extLst>
          </p:cNvPr>
          <p:cNvSpPr txBox="1"/>
          <p:nvPr/>
        </p:nvSpPr>
        <p:spPr>
          <a:xfrm flipH="1">
            <a:off x="4940422" y="8631227"/>
            <a:ext cx="5034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296" name="Freeform: Shape 295">
            <a:extLst>
              <a:ext uri="{FF2B5EF4-FFF2-40B4-BE49-F238E27FC236}">
                <a16:creationId xmlns:a16="http://schemas.microsoft.com/office/drawing/2014/main" id="{60C6139C-3205-59DA-46E8-4B2B418E6EDB}"/>
              </a:ext>
            </a:extLst>
          </p:cNvPr>
          <p:cNvSpPr/>
          <p:nvPr/>
        </p:nvSpPr>
        <p:spPr>
          <a:xfrm>
            <a:off x="5902960" y="8874760"/>
            <a:ext cx="1270000" cy="624840"/>
          </a:xfrm>
          <a:custGeom>
            <a:avLst/>
            <a:gdLst>
              <a:gd name="connsiteX0" fmla="*/ 0 w 1270000"/>
              <a:gd name="connsiteY0" fmla="*/ 624840 h 624840"/>
              <a:gd name="connsiteX1" fmla="*/ 233680 w 1270000"/>
              <a:gd name="connsiteY1" fmla="*/ 0 h 624840"/>
              <a:gd name="connsiteX2" fmla="*/ 1270000 w 1270000"/>
              <a:gd name="connsiteY2" fmla="*/ 0 h 624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70000" h="624840">
                <a:moveTo>
                  <a:pt x="0" y="624840"/>
                </a:moveTo>
                <a:lnTo>
                  <a:pt x="233680" y="0"/>
                </a:lnTo>
                <a:lnTo>
                  <a:pt x="1270000" y="0"/>
                </a:lnTo>
              </a:path>
            </a:pathLst>
          </a:custGeom>
          <a:noFill/>
          <a:ln w="19050" cap="rnd">
            <a:solidFill>
              <a:srgbClr val="00B05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7" name="Group 296">
            <a:extLst>
              <a:ext uri="{FF2B5EF4-FFF2-40B4-BE49-F238E27FC236}">
                <a16:creationId xmlns:a16="http://schemas.microsoft.com/office/drawing/2014/main" id="{DD64B9C8-E5D0-4154-7408-A884B4663C8F}"/>
              </a:ext>
            </a:extLst>
          </p:cNvPr>
          <p:cNvGrpSpPr/>
          <p:nvPr/>
        </p:nvGrpSpPr>
        <p:grpSpPr>
          <a:xfrm flipH="1">
            <a:off x="6704271" y="8127994"/>
            <a:ext cx="469900" cy="749300"/>
            <a:chOff x="4848815" y="998159"/>
            <a:chExt cx="469900" cy="749300"/>
          </a:xfrm>
        </p:grpSpPr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3B8D6F6F-A6E7-40BF-8BC8-4AD907C2D79A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5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153674DC-3012-1B23-29D1-AB47CB5424FB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5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00" name="T - 3 STEP">
            <a:extLst>
              <a:ext uri="{FF2B5EF4-FFF2-40B4-BE49-F238E27FC236}">
                <a16:creationId xmlns:a16="http://schemas.microsoft.com/office/drawing/2014/main" id="{1544CB3E-78DD-843E-1B55-283E255CFC8E}"/>
              </a:ext>
            </a:extLst>
          </p:cNvPr>
          <p:cNvSpPr txBox="1"/>
          <p:nvPr/>
        </p:nvSpPr>
        <p:spPr>
          <a:xfrm>
            <a:off x="6768234" y="8368980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301" name="T - PROG - 3">
            <a:extLst>
              <a:ext uri="{FF2B5EF4-FFF2-40B4-BE49-F238E27FC236}">
                <a16:creationId xmlns:a16="http://schemas.microsoft.com/office/drawing/2014/main" id="{688E7625-3AB7-B0D7-6CF1-9B5280B849F6}"/>
              </a:ext>
            </a:extLst>
          </p:cNvPr>
          <p:cNvSpPr txBox="1"/>
          <p:nvPr/>
        </p:nvSpPr>
        <p:spPr>
          <a:xfrm>
            <a:off x="6142504" y="777435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02" name="T - PROG - 3">
            <a:extLst>
              <a:ext uri="{FF2B5EF4-FFF2-40B4-BE49-F238E27FC236}">
                <a16:creationId xmlns:a16="http://schemas.microsoft.com/office/drawing/2014/main" id="{02A3F0DB-DDAB-C3A2-D2BC-13F91E88DC9D}"/>
              </a:ext>
            </a:extLst>
          </p:cNvPr>
          <p:cNvSpPr txBox="1"/>
          <p:nvPr/>
        </p:nvSpPr>
        <p:spPr>
          <a:xfrm>
            <a:off x="6639542" y="791469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03" name="T - 3 STEP">
            <a:extLst>
              <a:ext uri="{FF2B5EF4-FFF2-40B4-BE49-F238E27FC236}">
                <a16:creationId xmlns:a16="http://schemas.microsoft.com/office/drawing/2014/main" id="{8AACF176-AEE2-2D45-3E67-47409F0D4ED3}"/>
              </a:ext>
            </a:extLst>
          </p:cNvPr>
          <p:cNvSpPr txBox="1"/>
          <p:nvPr/>
        </p:nvSpPr>
        <p:spPr>
          <a:xfrm>
            <a:off x="6886820" y="8933501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304" name="T - 3 STEP">
            <a:extLst>
              <a:ext uri="{FF2B5EF4-FFF2-40B4-BE49-F238E27FC236}">
                <a16:creationId xmlns:a16="http://schemas.microsoft.com/office/drawing/2014/main" id="{F5D235A4-7FF0-230F-5182-566BB5D07C65}"/>
              </a:ext>
            </a:extLst>
          </p:cNvPr>
          <p:cNvSpPr txBox="1"/>
          <p:nvPr/>
        </p:nvSpPr>
        <p:spPr>
          <a:xfrm>
            <a:off x="6920971" y="8861242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07" name="Freeform: Shape 306">
            <a:extLst>
              <a:ext uri="{FF2B5EF4-FFF2-40B4-BE49-F238E27FC236}">
                <a16:creationId xmlns:a16="http://schemas.microsoft.com/office/drawing/2014/main" id="{B0325744-30EB-6AB9-D8BA-EF173FE3FE60}"/>
              </a:ext>
            </a:extLst>
          </p:cNvPr>
          <p:cNvSpPr/>
          <p:nvPr/>
        </p:nvSpPr>
        <p:spPr>
          <a:xfrm flipH="1">
            <a:off x="4951179" y="8084820"/>
            <a:ext cx="914803" cy="578818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FF00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8" name="T - 3 STEP">
            <a:extLst>
              <a:ext uri="{FF2B5EF4-FFF2-40B4-BE49-F238E27FC236}">
                <a16:creationId xmlns:a16="http://schemas.microsoft.com/office/drawing/2014/main" id="{2650B79C-B7B6-580F-BCAE-2C79AA9EF25B}"/>
              </a:ext>
            </a:extLst>
          </p:cNvPr>
          <p:cNvSpPr txBox="1"/>
          <p:nvPr/>
        </p:nvSpPr>
        <p:spPr>
          <a:xfrm flipH="1">
            <a:off x="5159599" y="7937712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309" name="T - PROG - 3">
            <a:extLst>
              <a:ext uri="{FF2B5EF4-FFF2-40B4-BE49-F238E27FC236}">
                <a16:creationId xmlns:a16="http://schemas.microsoft.com/office/drawing/2014/main" id="{96479015-E309-1315-70BF-96A8011C139C}"/>
              </a:ext>
            </a:extLst>
          </p:cNvPr>
          <p:cNvSpPr txBox="1"/>
          <p:nvPr/>
        </p:nvSpPr>
        <p:spPr>
          <a:xfrm flipH="1">
            <a:off x="5857700" y="796883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10" name="T - 5">
            <a:extLst>
              <a:ext uri="{FF2B5EF4-FFF2-40B4-BE49-F238E27FC236}">
                <a16:creationId xmlns:a16="http://schemas.microsoft.com/office/drawing/2014/main" id="{3297CB4F-6EB1-321A-012B-CD23E0681206}"/>
              </a:ext>
            </a:extLst>
          </p:cNvPr>
          <p:cNvSpPr txBox="1"/>
          <p:nvPr/>
        </p:nvSpPr>
        <p:spPr>
          <a:xfrm flipH="1">
            <a:off x="5751982" y="7868804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11" name="Freeform: Shape 310">
            <a:extLst>
              <a:ext uri="{FF2B5EF4-FFF2-40B4-BE49-F238E27FC236}">
                <a16:creationId xmlns:a16="http://schemas.microsoft.com/office/drawing/2014/main" id="{EC2F6463-5923-7C20-FBFD-5775C6A72C0B}"/>
              </a:ext>
            </a:extLst>
          </p:cNvPr>
          <p:cNvSpPr/>
          <p:nvPr/>
        </p:nvSpPr>
        <p:spPr>
          <a:xfrm rot="416979" flipH="1">
            <a:off x="5522556" y="8057898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2" name="T - 3 STEP">
            <a:extLst>
              <a:ext uri="{FF2B5EF4-FFF2-40B4-BE49-F238E27FC236}">
                <a16:creationId xmlns:a16="http://schemas.microsoft.com/office/drawing/2014/main" id="{A9B347C2-7489-694D-E990-AFA688C148F8}"/>
              </a:ext>
            </a:extLst>
          </p:cNvPr>
          <p:cNvSpPr txBox="1"/>
          <p:nvPr/>
        </p:nvSpPr>
        <p:spPr>
          <a:xfrm>
            <a:off x="4735632" y="8863786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313" name="T - 3 STEP">
            <a:extLst>
              <a:ext uri="{FF2B5EF4-FFF2-40B4-BE49-F238E27FC236}">
                <a16:creationId xmlns:a16="http://schemas.microsoft.com/office/drawing/2014/main" id="{2F248894-3D59-69B3-42DD-68C3AC228AB0}"/>
              </a:ext>
            </a:extLst>
          </p:cNvPr>
          <p:cNvSpPr txBox="1"/>
          <p:nvPr/>
        </p:nvSpPr>
        <p:spPr>
          <a:xfrm>
            <a:off x="4768071" y="8803392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314" name="T - 3 STEP">
            <a:extLst>
              <a:ext uri="{FF2B5EF4-FFF2-40B4-BE49-F238E27FC236}">
                <a16:creationId xmlns:a16="http://schemas.microsoft.com/office/drawing/2014/main" id="{E3538408-476F-5A31-8079-4A98D01BD594}"/>
              </a:ext>
            </a:extLst>
          </p:cNvPr>
          <p:cNvSpPr txBox="1"/>
          <p:nvPr/>
        </p:nvSpPr>
        <p:spPr>
          <a:xfrm>
            <a:off x="4114529" y="9021251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315" name="T - 3 STEP">
            <a:extLst>
              <a:ext uri="{FF2B5EF4-FFF2-40B4-BE49-F238E27FC236}">
                <a16:creationId xmlns:a16="http://schemas.microsoft.com/office/drawing/2014/main" id="{F5191B38-4553-C01A-8DFB-7ED31801E516}"/>
              </a:ext>
            </a:extLst>
          </p:cNvPr>
          <p:cNvSpPr txBox="1"/>
          <p:nvPr/>
        </p:nvSpPr>
        <p:spPr>
          <a:xfrm>
            <a:off x="4148680" y="8948992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grpSp>
        <p:nvGrpSpPr>
          <p:cNvPr id="316" name="Group 315">
            <a:extLst>
              <a:ext uri="{FF2B5EF4-FFF2-40B4-BE49-F238E27FC236}">
                <a16:creationId xmlns:a16="http://schemas.microsoft.com/office/drawing/2014/main" id="{2809B331-3512-D886-9F1B-EF6C17B744A6}"/>
              </a:ext>
            </a:extLst>
          </p:cNvPr>
          <p:cNvGrpSpPr/>
          <p:nvPr/>
        </p:nvGrpSpPr>
        <p:grpSpPr>
          <a:xfrm>
            <a:off x="4323418" y="8064980"/>
            <a:ext cx="469900" cy="749300"/>
            <a:chOff x="4848815" y="998159"/>
            <a:chExt cx="469900" cy="749300"/>
          </a:xfrm>
        </p:grpSpPr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B9D24D4C-63B1-F9C5-481A-F653E726CEFC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2E91A271-0123-3DBA-34F3-AD14D6C1E1D0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19" name="T - 3 STEP">
            <a:extLst>
              <a:ext uri="{FF2B5EF4-FFF2-40B4-BE49-F238E27FC236}">
                <a16:creationId xmlns:a16="http://schemas.microsoft.com/office/drawing/2014/main" id="{FD167A01-6C0A-76C1-93D5-DCBAE84AC2E0}"/>
              </a:ext>
            </a:extLst>
          </p:cNvPr>
          <p:cNvSpPr txBox="1"/>
          <p:nvPr/>
        </p:nvSpPr>
        <p:spPr>
          <a:xfrm>
            <a:off x="4244771" y="8332820"/>
            <a:ext cx="452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320" name="T - PROG - 3">
            <a:extLst>
              <a:ext uri="{FF2B5EF4-FFF2-40B4-BE49-F238E27FC236}">
                <a16:creationId xmlns:a16="http://schemas.microsoft.com/office/drawing/2014/main" id="{3F68EBD9-A58D-E540-266A-1DEB898F8FA8}"/>
              </a:ext>
            </a:extLst>
          </p:cNvPr>
          <p:cNvSpPr txBox="1"/>
          <p:nvPr/>
        </p:nvSpPr>
        <p:spPr>
          <a:xfrm>
            <a:off x="4699338" y="793312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21" name="Freeform: Shape 320">
            <a:extLst>
              <a:ext uri="{FF2B5EF4-FFF2-40B4-BE49-F238E27FC236}">
                <a16:creationId xmlns:a16="http://schemas.microsoft.com/office/drawing/2014/main" id="{63A7F2F0-3107-928F-FF19-B7D34ED7614A}"/>
              </a:ext>
            </a:extLst>
          </p:cNvPr>
          <p:cNvSpPr/>
          <p:nvPr/>
        </p:nvSpPr>
        <p:spPr>
          <a:xfrm flipH="1">
            <a:off x="3913050" y="8587443"/>
            <a:ext cx="1594796" cy="668282"/>
          </a:xfrm>
          <a:custGeom>
            <a:avLst/>
            <a:gdLst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0832 h 560832"/>
              <a:gd name="connsiteX1" fmla="*/ 743712 w 1341120"/>
              <a:gd name="connsiteY1" fmla="*/ 128016 h 560832"/>
              <a:gd name="connsiteX2" fmla="*/ 1341120 w 1341120"/>
              <a:gd name="connsiteY2" fmla="*/ 0 h 560832"/>
              <a:gd name="connsiteX0" fmla="*/ 0 w 1341120"/>
              <a:gd name="connsiteY0" fmla="*/ 561303 h 561303"/>
              <a:gd name="connsiteX1" fmla="*/ 743712 w 1341120"/>
              <a:gd name="connsiteY1" fmla="*/ 128487 h 561303"/>
              <a:gd name="connsiteX2" fmla="*/ 1341120 w 1341120"/>
              <a:gd name="connsiteY2" fmla="*/ 471 h 561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41120" h="561303">
                <a:moveTo>
                  <a:pt x="0" y="561303"/>
                </a:moveTo>
                <a:lnTo>
                  <a:pt x="743712" y="128487"/>
                </a:lnTo>
                <a:cubicBezTo>
                  <a:pt x="923798" y="5805"/>
                  <a:pt x="1122934" y="-2577"/>
                  <a:pt x="1341120" y="471"/>
                </a:cubicBezTo>
              </a:path>
            </a:pathLst>
          </a:custGeom>
          <a:noFill/>
          <a:ln w="19050">
            <a:solidFill>
              <a:srgbClr val="FFC000"/>
            </a:solidFill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826AE0F6-3489-25C9-3DC8-087AD9AE0F99}"/>
              </a:ext>
            </a:extLst>
          </p:cNvPr>
          <p:cNvSpPr/>
          <p:nvPr/>
        </p:nvSpPr>
        <p:spPr>
          <a:xfrm>
            <a:off x="5452640" y="9228568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22" name="T - 3 STEP">
            <a:extLst>
              <a:ext uri="{FF2B5EF4-FFF2-40B4-BE49-F238E27FC236}">
                <a16:creationId xmlns:a16="http://schemas.microsoft.com/office/drawing/2014/main" id="{58E17A30-5067-6CBB-BFC8-6DF51E520B10}"/>
              </a:ext>
            </a:extLst>
          </p:cNvPr>
          <p:cNvSpPr txBox="1"/>
          <p:nvPr/>
        </p:nvSpPr>
        <p:spPr>
          <a:xfrm>
            <a:off x="5323164" y="9424883"/>
            <a:ext cx="4293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ARROW</a:t>
            </a:r>
          </a:p>
        </p:txBody>
      </p:sp>
      <p:sp>
        <p:nvSpPr>
          <p:cNvPr id="323" name="T - 3 STEP">
            <a:extLst>
              <a:ext uri="{FF2B5EF4-FFF2-40B4-BE49-F238E27FC236}">
                <a16:creationId xmlns:a16="http://schemas.microsoft.com/office/drawing/2014/main" id="{0FDAED33-FE5D-20C6-5C1A-5827EC327956}"/>
              </a:ext>
            </a:extLst>
          </p:cNvPr>
          <p:cNvSpPr txBox="1"/>
          <p:nvPr/>
        </p:nvSpPr>
        <p:spPr>
          <a:xfrm>
            <a:off x="5357315" y="9352624"/>
            <a:ext cx="3700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24" name="T - 5">
            <a:extLst>
              <a:ext uri="{FF2B5EF4-FFF2-40B4-BE49-F238E27FC236}">
                <a16:creationId xmlns:a16="http://schemas.microsoft.com/office/drawing/2014/main" id="{073E9B28-E3FC-9078-3059-12847332B7EE}"/>
              </a:ext>
            </a:extLst>
          </p:cNvPr>
          <p:cNvSpPr txBox="1"/>
          <p:nvPr/>
        </p:nvSpPr>
        <p:spPr>
          <a:xfrm>
            <a:off x="3880141" y="8606767"/>
            <a:ext cx="406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3-4</a:t>
            </a:r>
          </a:p>
        </p:txBody>
      </p:sp>
      <p:sp>
        <p:nvSpPr>
          <p:cNvPr id="325" name="T - PROG - 3">
            <a:extLst>
              <a:ext uri="{FF2B5EF4-FFF2-40B4-BE49-F238E27FC236}">
                <a16:creationId xmlns:a16="http://schemas.microsoft.com/office/drawing/2014/main" id="{9C8AE4E2-5878-EC54-4489-A12AB728C7CC}"/>
              </a:ext>
            </a:extLst>
          </p:cNvPr>
          <p:cNvSpPr txBox="1"/>
          <p:nvPr/>
        </p:nvSpPr>
        <p:spPr>
          <a:xfrm>
            <a:off x="3864055" y="833415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28" name="T - THUNDER TEXT">
            <a:extLst>
              <a:ext uri="{FF2B5EF4-FFF2-40B4-BE49-F238E27FC236}">
                <a16:creationId xmlns:a16="http://schemas.microsoft.com/office/drawing/2014/main" id="{4A16C20B-0F7B-6315-3DFE-1C81586F8B9C}"/>
              </a:ext>
            </a:extLst>
          </p:cNvPr>
          <p:cNvSpPr txBox="1"/>
          <p:nvPr/>
        </p:nvSpPr>
        <p:spPr>
          <a:xfrm>
            <a:off x="4263388" y="7383370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C626FF9F-1939-D542-25EF-EB4137DBA73F}"/>
              </a:ext>
            </a:extLst>
          </p:cNvPr>
          <p:cNvSpPr/>
          <p:nvPr/>
        </p:nvSpPr>
        <p:spPr>
          <a:xfrm>
            <a:off x="4220256" y="7734377"/>
            <a:ext cx="807383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DRAGON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 HIGH/3 DEEP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F8799801-3FE0-CE3C-FD2F-9234E0DEAB1A}"/>
              </a:ext>
            </a:extLst>
          </p:cNvPr>
          <p:cNvSpPr/>
          <p:nvPr/>
        </p:nvSpPr>
        <p:spPr>
          <a:xfrm>
            <a:off x="6442607" y="7655542"/>
            <a:ext cx="659638" cy="2094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LION VS</a:t>
            </a:r>
          </a:p>
          <a:p>
            <a:pPr algn="ctr"/>
            <a:r>
              <a:rPr lang="en-US" sz="6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HIGH/MAN</a:t>
            </a:r>
          </a:p>
        </p:txBody>
      </p:sp>
      <p:sp>
        <p:nvSpPr>
          <p:cNvPr id="331" name="T - THUNDER TEXT">
            <a:extLst>
              <a:ext uri="{FF2B5EF4-FFF2-40B4-BE49-F238E27FC236}">
                <a16:creationId xmlns:a16="http://schemas.microsoft.com/office/drawing/2014/main" id="{F89392F1-5598-5A08-590B-5834E057C375}"/>
              </a:ext>
            </a:extLst>
          </p:cNvPr>
          <p:cNvSpPr txBox="1"/>
          <p:nvPr/>
        </p:nvSpPr>
        <p:spPr>
          <a:xfrm>
            <a:off x="6401050" y="7287748"/>
            <a:ext cx="744242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" b="1" u="sng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SLANTS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HALF SPLIT TO WIDE SIDE</a:t>
            </a:r>
          </a:p>
        </p:txBody>
      </p:sp>
    </p:spTree>
    <p:extLst>
      <p:ext uri="{BB962C8B-B14F-4D97-AF65-F5344CB8AC3E}">
        <p14:creationId xmlns:p14="http://schemas.microsoft.com/office/powerpoint/2010/main" val="2548102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IN/OUT 5 YD">
            <a:extLst>
              <a:ext uri="{FF2B5EF4-FFF2-40B4-BE49-F238E27FC236}">
                <a16:creationId xmlns:a16="http://schemas.microsoft.com/office/drawing/2014/main" id="{E5905363-4088-35E9-3FD7-E8FD5848CB0A}"/>
              </a:ext>
            </a:extLst>
          </p:cNvPr>
          <p:cNvSpPr/>
          <p:nvPr/>
        </p:nvSpPr>
        <p:spPr>
          <a:xfrm flipH="1">
            <a:off x="1147116" y="8060359"/>
            <a:ext cx="390525" cy="613597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D5E1283D-135B-CFAB-F127-59D10042C514}"/>
              </a:ext>
            </a:extLst>
          </p:cNvPr>
          <p:cNvGrpSpPr/>
          <p:nvPr/>
        </p:nvGrpSpPr>
        <p:grpSpPr>
          <a:xfrm>
            <a:off x="616226" y="2136791"/>
            <a:ext cx="469900" cy="749300"/>
            <a:chOff x="4848815" y="998159"/>
            <a:chExt cx="469900" cy="7493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23D366-8DBA-DC28-0DF8-C9636B67A5C6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53B5B64E-60A1-8733-A8CF-BAD8499CDFD7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4BE35BA-77E6-617E-E5EC-1F9ED0AE9C18}"/>
              </a:ext>
            </a:extLst>
          </p:cNvPr>
          <p:cNvSpPr/>
          <p:nvPr/>
        </p:nvSpPr>
        <p:spPr>
          <a:xfrm>
            <a:off x="3104664" y="1449548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IN/OUT 5 YD">
            <a:extLst>
              <a:ext uri="{FF2B5EF4-FFF2-40B4-BE49-F238E27FC236}">
                <a16:creationId xmlns:a16="http://schemas.microsoft.com/office/drawing/2014/main" id="{010D3218-239B-8ED0-82F1-68F62D4BD23D}"/>
              </a:ext>
            </a:extLst>
          </p:cNvPr>
          <p:cNvSpPr/>
          <p:nvPr/>
        </p:nvSpPr>
        <p:spPr>
          <a:xfrm>
            <a:off x="2515384" y="2258745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1828822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03024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23166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62740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42597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1829584" y="29574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433088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3022368" y="29676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1831616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3555006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533930" y="27847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SHOCK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0C5016D-2B29-D545-AB8C-5E39A30A28DE}"/>
              </a:ext>
            </a:extLst>
          </p:cNvPr>
          <p:cNvSpPr/>
          <p:nvPr/>
        </p:nvSpPr>
        <p:spPr>
          <a:xfrm>
            <a:off x="5664984" y="570098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A41140D-EED2-68DE-CD1A-4ADB8F686C35}"/>
              </a:ext>
            </a:extLst>
          </p:cNvPr>
          <p:cNvSpPr/>
          <p:nvPr/>
        </p:nvSpPr>
        <p:spPr>
          <a:xfrm>
            <a:off x="5866406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3488241-55E4-7D6D-835B-3E95004226B5}"/>
              </a:ext>
            </a:extLst>
          </p:cNvPr>
          <p:cNvSpPr/>
          <p:nvPr/>
        </p:nvSpPr>
        <p:spPr>
          <a:xfrm>
            <a:off x="6067828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E1B3F5C-CA62-8A75-CBE5-0B7B637CA28E}"/>
              </a:ext>
            </a:extLst>
          </p:cNvPr>
          <p:cNvSpPr/>
          <p:nvPr/>
        </p:nvSpPr>
        <p:spPr>
          <a:xfrm>
            <a:off x="5463562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6370456-B1D2-CC5D-392B-89020A93784D}"/>
              </a:ext>
            </a:extLst>
          </p:cNvPr>
          <p:cNvSpPr/>
          <p:nvPr/>
        </p:nvSpPr>
        <p:spPr>
          <a:xfrm>
            <a:off x="5262140" y="570098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5BE9EC-3B30-C1D5-7E09-F147DB85463B}"/>
              </a:ext>
            </a:extLst>
          </p:cNvPr>
          <p:cNvSpPr/>
          <p:nvPr/>
        </p:nvSpPr>
        <p:spPr>
          <a:xfrm>
            <a:off x="5665746" y="587370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BAA7A1A1-38B3-1DE8-6B04-CB9D0CFADCE0}"/>
              </a:ext>
            </a:extLst>
          </p:cNvPr>
          <p:cNvSpPr/>
          <p:nvPr/>
        </p:nvSpPr>
        <p:spPr>
          <a:xfrm>
            <a:off x="6269250" y="5700983"/>
            <a:ext cx="164592" cy="164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 cap="rnd">
            <a:solidFill>
              <a:srgbClr val="0000FF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3ED5402-0A4C-2161-176E-E4BDD45ABA17}"/>
              </a:ext>
            </a:extLst>
          </p:cNvPr>
          <p:cNvSpPr/>
          <p:nvPr/>
        </p:nvSpPr>
        <p:spPr>
          <a:xfrm>
            <a:off x="4512171" y="5709111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DF2A20B-B0E0-2B91-C262-6DAF7BD9AF27}"/>
              </a:ext>
            </a:extLst>
          </p:cNvPr>
          <p:cNvSpPr/>
          <p:nvPr/>
        </p:nvSpPr>
        <p:spPr>
          <a:xfrm>
            <a:off x="5667778" y="652749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20439D1-F00C-D8D3-9C61-33D86A786863}"/>
              </a:ext>
            </a:extLst>
          </p:cNvPr>
          <p:cNvSpPr/>
          <p:nvPr/>
        </p:nvSpPr>
        <p:spPr>
          <a:xfrm>
            <a:off x="7033028" y="5843223"/>
            <a:ext cx="164592" cy="164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 cap="rnd">
            <a:solidFill>
              <a:srgbClr val="FF000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0A232AD-E6CC-809E-6C8B-83961C4F7900}"/>
              </a:ext>
            </a:extLst>
          </p:cNvPr>
          <p:cNvSpPr/>
          <p:nvPr/>
        </p:nvSpPr>
        <p:spPr>
          <a:xfrm>
            <a:off x="4032325" y="586810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1803EAB-ED58-21AC-7B59-2000C1567484}"/>
              </a:ext>
            </a:extLst>
          </p:cNvPr>
          <p:cNvSpPr txBox="1"/>
          <p:nvPr/>
        </p:nvSpPr>
        <p:spPr>
          <a:xfrm>
            <a:off x="3882412" y="386218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DICE RT Y LT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SHOCK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C394F30-46AC-10C3-F893-44517E057537}"/>
              </a:ext>
            </a:extLst>
          </p:cNvPr>
          <p:cNvSpPr/>
          <p:nvPr/>
        </p:nvSpPr>
        <p:spPr>
          <a:xfrm>
            <a:off x="3576784" y="2388695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5542F26-EB58-6989-CFF4-9AF264E80E41}"/>
              </a:ext>
            </a:extLst>
          </p:cNvPr>
          <p:cNvGrpSpPr/>
          <p:nvPr/>
        </p:nvGrpSpPr>
        <p:grpSpPr>
          <a:xfrm>
            <a:off x="1276640" y="2267252"/>
            <a:ext cx="870698" cy="1349461"/>
            <a:chOff x="1674570" y="5486784"/>
            <a:chExt cx="870698" cy="1247906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5542A0A-FF19-C9A8-3268-1A100E7D7DA4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548447BD-87F1-8BEA-D6AC-7318E1A167ED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59CB2220-B96B-7059-56E6-FD819E2DAD43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5A8B6FFC-41D4-2069-01F0-653351654F85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0222897-6658-D1F8-32AF-6285ED4D2E82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8E81B88-4138-98C1-6F3D-C74858B8920C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6F8D5CBA-C6F4-419B-471A-7D5E789D24E1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5" name="T - 3 STEP">
            <a:extLst>
              <a:ext uri="{FF2B5EF4-FFF2-40B4-BE49-F238E27FC236}">
                <a16:creationId xmlns:a16="http://schemas.microsoft.com/office/drawing/2014/main" id="{E9479E1E-AF22-3D72-8CD5-EF16014C61BC}"/>
              </a:ext>
            </a:extLst>
          </p:cNvPr>
          <p:cNvSpPr txBox="1"/>
          <p:nvPr/>
        </p:nvSpPr>
        <p:spPr>
          <a:xfrm>
            <a:off x="548066" y="2427412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36" name="T - YES-NO">
            <a:extLst>
              <a:ext uri="{FF2B5EF4-FFF2-40B4-BE49-F238E27FC236}">
                <a16:creationId xmlns:a16="http://schemas.microsoft.com/office/drawing/2014/main" id="{B13A25F9-7F01-9914-EC43-76F9DC138D91}"/>
              </a:ext>
            </a:extLst>
          </p:cNvPr>
          <p:cNvSpPr txBox="1"/>
          <p:nvPr/>
        </p:nvSpPr>
        <p:spPr>
          <a:xfrm>
            <a:off x="647011" y="1951653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37" name="T - YES-NO">
            <a:extLst>
              <a:ext uri="{FF2B5EF4-FFF2-40B4-BE49-F238E27FC236}">
                <a16:creationId xmlns:a16="http://schemas.microsoft.com/office/drawing/2014/main" id="{26204BBE-88D2-985D-CB82-4A2E7D2DB87C}"/>
              </a:ext>
            </a:extLst>
          </p:cNvPr>
          <p:cNvSpPr txBox="1"/>
          <p:nvPr/>
        </p:nvSpPr>
        <p:spPr>
          <a:xfrm>
            <a:off x="618681" y="1884325"/>
            <a:ext cx="5840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sp>
        <p:nvSpPr>
          <p:cNvPr id="38" name="T - CHECK OTB">
            <a:extLst>
              <a:ext uri="{FF2B5EF4-FFF2-40B4-BE49-F238E27FC236}">
                <a16:creationId xmlns:a16="http://schemas.microsoft.com/office/drawing/2014/main" id="{57A33FBC-AE92-7EF1-7F37-89A8D4E6A393}"/>
              </a:ext>
            </a:extLst>
          </p:cNvPr>
          <p:cNvSpPr txBox="1"/>
          <p:nvPr/>
        </p:nvSpPr>
        <p:spPr>
          <a:xfrm>
            <a:off x="1901687" y="3554987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39" name="T - PROG - 1">
            <a:extLst>
              <a:ext uri="{FF2B5EF4-FFF2-40B4-BE49-F238E27FC236}">
                <a16:creationId xmlns:a16="http://schemas.microsoft.com/office/drawing/2014/main" id="{15D54AD4-6CC6-BA62-0E21-FE5422FDB7D1}"/>
              </a:ext>
            </a:extLst>
          </p:cNvPr>
          <p:cNvSpPr txBox="1"/>
          <p:nvPr/>
        </p:nvSpPr>
        <p:spPr>
          <a:xfrm>
            <a:off x="3404593" y="128739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0" name="T - PROG - 1">
            <a:extLst>
              <a:ext uri="{FF2B5EF4-FFF2-40B4-BE49-F238E27FC236}">
                <a16:creationId xmlns:a16="http://schemas.microsoft.com/office/drawing/2014/main" id="{9868C103-C5E1-A05A-8CE2-1462B2625C7E}"/>
              </a:ext>
            </a:extLst>
          </p:cNvPr>
          <p:cNvSpPr txBox="1"/>
          <p:nvPr/>
        </p:nvSpPr>
        <p:spPr>
          <a:xfrm>
            <a:off x="3489616" y="215290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83" name="T - PROG - 1">
            <a:extLst>
              <a:ext uri="{FF2B5EF4-FFF2-40B4-BE49-F238E27FC236}">
                <a16:creationId xmlns:a16="http://schemas.microsoft.com/office/drawing/2014/main" id="{74872B3C-78D9-4691-DA81-04F78F3D4593}"/>
              </a:ext>
            </a:extLst>
          </p:cNvPr>
          <p:cNvSpPr txBox="1"/>
          <p:nvPr/>
        </p:nvSpPr>
        <p:spPr>
          <a:xfrm>
            <a:off x="2814751" y="202369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84" name="T - PROG - 1">
            <a:extLst>
              <a:ext uri="{FF2B5EF4-FFF2-40B4-BE49-F238E27FC236}">
                <a16:creationId xmlns:a16="http://schemas.microsoft.com/office/drawing/2014/main" id="{E51EC5C5-BCCC-81DF-BF86-4E796F0BD4F2}"/>
              </a:ext>
            </a:extLst>
          </p:cNvPr>
          <p:cNvSpPr txBox="1"/>
          <p:nvPr/>
        </p:nvSpPr>
        <p:spPr>
          <a:xfrm>
            <a:off x="1817728" y="214378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85" name="T - PS1">
            <a:extLst>
              <a:ext uri="{FF2B5EF4-FFF2-40B4-BE49-F238E27FC236}">
                <a16:creationId xmlns:a16="http://schemas.microsoft.com/office/drawing/2014/main" id="{0CD353F8-8DE1-FEE1-3D76-E26CC1A11C03}"/>
              </a:ext>
            </a:extLst>
          </p:cNvPr>
          <p:cNvSpPr txBox="1"/>
          <p:nvPr/>
        </p:nvSpPr>
        <p:spPr>
          <a:xfrm>
            <a:off x="3480558" y="3115705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86" name="T - PS1">
            <a:extLst>
              <a:ext uri="{FF2B5EF4-FFF2-40B4-BE49-F238E27FC236}">
                <a16:creationId xmlns:a16="http://schemas.microsoft.com/office/drawing/2014/main" id="{E983C908-627C-D1E0-7F56-7550AE6968A9}"/>
              </a:ext>
            </a:extLst>
          </p:cNvPr>
          <p:cNvSpPr txBox="1"/>
          <p:nvPr/>
        </p:nvSpPr>
        <p:spPr>
          <a:xfrm>
            <a:off x="2951495" y="3099172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87" name="T - PS1">
            <a:extLst>
              <a:ext uri="{FF2B5EF4-FFF2-40B4-BE49-F238E27FC236}">
                <a16:creationId xmlns:a16="http://schemas.microsoft.com/office/drawing/2014/main" id="{1ED1685C-697D-B6A7-84A6-9155AE7177DD}"/>
              </a:ext>
            </a:extLst>
          </p:cNvPr>
          <p:cNvSpPr txBox="1"/>
          <p:nvPr/>
        </p:nvSpPr>
        <p:spPr>
          <a:xfrm>
            <a:off x="2348871" y="2928166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88" name="T - PS1">
            <a:extLst>
              <a:ext uri="{FF2B5EF4-FFF2-40B4-BE49-F238E27FC236}">
                <a16:creationId xmlns:a16="http://schemas.microsoft.com/office/drawing/2014/main" id="{CE3A81CF-D2CB-FFD6-FE4A-B8E91E3B4DD6}"/>
              </a:ext>
            </a:extLst>
          </p:cNvPr>
          <p:cNvSpPr txBox="1"/>
          <p:nvPr/>
        </p:nvSpPr>
        <p:spPr>
          <a:xfrm>
            <a:off x="457572" y="2915193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89" name="T - PS1">
            <a:extLst>
              <a:ext uri="{FF2B5EF4-FFF2-40B4-BE49-F238E27FC236}">
                <a16:creationId xmlns:a16="http://schemas.microsoft.com/office/drawing/2014/main" id="{6CA73081-7D35-E8C1-5703-6D1D19427692}"/>
              </a:ext>
            </a:extLst>
          </p:cNvPr>
          <p:cNvSpPr txBox="1"/>
          <p:nvPr/>
        </p:nvSpPr>
        <p:spPr>
          <a:xfrm>
            <a:off x="443556" y="298372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90" name="T - PS1">
            <a:extLst>
              <a:ext uri="{FF2B5EF4-FFF2-40B4-BE49-F238E27FC236}">
                <a16:creationId xmlns:a16="http://schemas.microsoft.com/office/drawing/2014/main" id="{445D6D3F-D4CA-F28B-0112-E5EC3CA3DB89}"/>
              </a:ext>
            </a:extLst>
          </p:cNvPr>
          <p:cNvSpPr txBox="1"/>
          <p:nvPr/>
        </p:nvSpPr>
        <p:spPr>
          <a:xfrm>
            <a:off x="2297281" y="299825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91" name="T - PS1">
            <a:extLst>
              <a:ext uri="{FF2B5EF4-FFF2-40B4-BE49-F238E27FC236}">
                <a16:creationId xmlns:a16="http://schemas.microsoft.com/office/drawing/2014/main" id="{648D5F67-FD09-B46F-7D32-B8E403FDD6E3}"/>
              </a:ext>
            </a:extLst>
          </p:cNvPr>
          <p:cNvSpPr txBox="1"/>
          <p:nvPr/>
        </p:nvSpPr>
        <p:spPr>
          <a:xfrm>
            <a:off x="2905909" y="317410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92" name="T - PS1">
            <a:extLst>
              <a:ext uri="{FF2B5EF4-FFF2-40B4-BE49-F238E27FC236}">
                <a16:creationId xmlns:a16="http://schemas.microsoft.com/office/drawing/2014/main" id="{94F63B5D-8022-2A17-6201-375C46A09A24}"/>
              </a:ext>
            </a:extLst>
          </p:cNvPr>
          <p:cNvSpPr txBox="1"/>
          <p:nvPr/>
        </p:nvSpPr>
        <p:spPr>
          <a:xfrm>
            <a:off x="3370682" y="3185383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E73BC2E-63FB-26AE-B149-EE30E58FEE20}"/>
              </a:ext>
            </a:extLst>
          </p:cNvPr>
          <p:cNvSpPr txBox="1"/>
          <p:nvPr/>
        </p:nvSpPr>
        <p:spPr>
          <a:xfrm>
            <a:off x="2334450" y="207905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18" name="T - 3 STEP">
            <a:extLst>
              <a:ext uri="{FF2B5EF4-FFF2-40B4-BE49-F238E27FC236}">
                <a16:creationId xmlns:a16="http://schemas.microsoft.com/office/drawing/2014/main" id="{900782C9-6D33-E1C6-F599-08F0666B9B45}"/>
              </a:ext>
            </a:extLst>
          </p:cNvPr>
          <p:cNvSpPr txBox="1"/>
          <p:nvPr/>
        </p:nvSpPr>
        <p:spPr>
          <a:xfrm>
            <a:off x="3332085" y="2490335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119" name="T - YES-NO">
            <a:extLst>
              <a:ext uri="{FF2B5EF4-FFF2-40B4-BE49-F238E27FC236}">
                <a16:creationId xmlns:a16="http://schemas.microsoft.com/office/drawing/2014/main" id="{031268D2-2546-8FF0-2C37-05ED76BD181B}"/>
              </a:ext>
            </a:extLst>
          </p:cNvPr>
          <p:cNvSpPr txBox="1"/>
          <p:nvPr/>
        </p:nvSpPr>
        <p:spPr>
          <a:xfrm>
            <a:off x="3365627" y="1192413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grpSp>
        <p:nvGrpSpPr>
          <p:cNvPr id="120" name="Group 119">
            <a:extLst>
              <a:ext uri="{FF2B5EF4-FFF2-40B4-BE49-F238E27FC236}">
                <a16:creationId xmlns:a16="http://schemas.microsoft.com/office/drawing/2014/main" id="{FAAD80B0-EA79-5861-CE11-33BD7720181D}"/>
              </a:ext>
            </a:extLst>
          </p:cNvPr>
          <p:cNvGrpSpPr/>
          <p:nvPr/>
        </p:nvGrpSpPr>
        <p:grpSpPr>
          <a:xfrm>
            <a:off x="4099899" y="2131711"/>
            <a:ext cx="469900" cy="749300"/>
            <a:chOff x="4848815" y="998159"/>
            <a:chExt cx="469900" cy="749300"/>
          </a:xfrm>
        </p:grpSpPr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B9C4BE1D-899C-A07F-D277-64434558E148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4211A34D-CE46-1055-49FE-34E394048A37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99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D1E1809B-C5F3-CCB5-77B1-9AFF4B589C3D}"/>
              </a:ext>
            </a:extLst>
          </p:cNvPr>
          <p:cNvSpPr/>
          <p:nvPr/>
        </p:nvSpPr>
        <p:spPr>
          <a:xfrm>
            <a:off x="6588337" y="1444468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N/OUT 5 YD">
            <a:extLst>
              <a:ext uri="{FF2B5EF4-FFF2-40B4-BE49-F238E27FC236}">
                <a16:creationId xmlns:a16="http://schemas.microsoft.com/office/drawing/2014/main" id="{A0543B16-4363-4A17-C516-8C4DC0E93015}"/>
              </a:ext>
            </a:extLst>
          </p:cNvPr>
          <p:cNvSpPr/>
          <p:nvPr/>
        </p:nvSpPr>
        <p:spPr>
          <a:xfrm>
            <a:off x="5999057" y="2253665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E734EDB-4450-AD8C-84F0-74337FA8EF61}"/>
              </a:ext>
            </a:extLst>
          </p:cNvPr>
          <p:cNvSpPr/>
          <p:nvPr/>
        </p:nvSpPr>
        <p:spPr>
          <a:xfrm>
            <a:off x="5312495" y="277966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370A0939-C074-9831-1B70-D26177BA30DC}"/>
              </a:ext>
            </a:extLst>
          </p:cNvPr>
          <p:cNvSpPr/>
          <p:nvPr/>
        </p:nvSpPr>
        <p:spPr>
          <a:xfrm>
            <a:off x="5513917" y="27796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87D2BD00-3943-AB2D-71DB-5E9B0E0C7224}"/>
              </a:ext>
            </a:extLst>
          </p:cNvPr>
          <p:cNvSpPr/>
          <p:nvPr/>
        </p:nvSpPr>
        <p:spPr>
          <a:xfrm>
            <a:off x="5715339" y="27796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44F7C8B2-73E4-32F4-08B7-D18E9D5DA6A2}"/>
              </a:ext>
            </a:extLst>
          </p:cNvPr>
          <p:cNvSpPr/>
          <p:nvPr/>
        </p:nvSpPr>
        <p:spPr>
          <a:xfrm>
            <a:off x="5111073" y="27796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C0CA2B0B-D2E3-ABA7-A026-739870A7C216}"/>
              </a:ext>
            </a:extLst>
          </p:cNvPr>
          <p:cNvSpPr/>
          <p:nvPr/>
        </p:nvSpPr>
        <p:spPr>
          <a:xfrm>
            <a:off x="4909651" y="27796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6F193C00-4B60-56D7-E5E2-AFC5B58AC9A6}"/>
              </a:ext>
            </a:extLst>
          </p:cNvPr>
          <p:cNvSpPr/>
          <p:nvPr/>
        </p:nvSpPr>
        <p:spPr>
          <a:xfrm>
            <a:off x="5313257" y="295238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D2E7C77C-8F9C-8D34-9886-8E5053EFEEBF}"/>
              </a:ext>
            </a:extLst>
          </p:cNvPr>
          <p:cNvSpPr/>
          <p:nvPr/>
        </p:nvSpPr>
        <p:spPr>
          <a:xfrm>
            <a:off x="5916761" y="277966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98FFD159-FDC1-2DF3-3BBD-549C3AF01632}"/>
              </a:ext>
            </a:extLst>
          </p:cNvPr>
          <p:cNvSpPr/>
          <p:nvPr/>
        </p:nvSpPr>
        <p:spPr>
          <a:xfrm>
            <a:off x="6506041" y="29625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1D6C3F8F-1973-2E67-32F7-7B9533EAC1B5}"/>
              </a:ext>
            </a:extLst>
          </p:cNvPr>
          <p:cNvSpPr/>
          <p:nvPr/>
        </p:nvSpPr>
        <p:spPr>
          <a:xfrm>
            <a:off x="5315289" y="360618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E9D25E24-B6DC-EC4D-77F3-4CF956D88134}"/>
              </a:ext>
            </a:extLst>
          </p:cNvPr>
          <p:cNvSpPr/>
          <p:nvPr/>
        </p:nvSpPr>
        <p:spPr>
          <a:xfrm>
            <a:off x="7038679" y="296254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D426F7D4-48AC-8C8B-3E95-7DC86DC82CE4}"/>
              </a:ext>
            </a:extLst>
          </p:cNvPr>
          <p:cNvSpPr/>
          <p:nvPr/>
        </p:nvSpPr>
        <p:spPr>
          <a:xfrm>
            <a:off x="4017603" y="2779665"/>
            <a:ext cx="164592" cy="164592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8D6A41CB-FD61-BB8A-4960-711D2998ED9B}"/>
              </a:ext>
            </a:extLst>
          </p:cNvPr>
          <p:cNvSpPr txBox="1"/>
          <p:nvPr/>
        </p:nvSpPr>
        <p:spPr>
          <a:xfrm>
            <a:off x="3888063" y="94086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JOKER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SHOCK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2B4D1C04-0B88-BE40-EE05-4B34285D73E4}"/>
              </a:ext>
            </a:extLst>
          </p:cNvPr>
          <p:cNvSpPr/>
          <p:nvPr/>
        </p:nvSpPr>
        <p:spPr>
          <a:xfrm>
            <a:off x="7060457" y="2383615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861F036D-1C55-75A9-115B-76BD8981026B}"/>
              </a:ext>
            </a:extLst>
          </p:cNvPr>
          <p:cNvGrpSpPr/>
          <p:nvPr/>
        </p:nvGrpSpPr>
        <p:grpSpPr>
          <a:xfrm>
            <a:off x="4760313" y="2262172"/>
            <a:ext cx="870698" cy="1349461"/>
            <a:chOff x="1674570" y="5486784"/>
            <a:chExt cx="870698" cy="1247906"/>
          </a:xfrm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CBDE37D0-3975-DF68-433F-9ABCB431791B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140" name="Group 139">
              <a:extLst>
                <a:ext uri="{FF2B5EF4-FFF2-40B4-BE49-F238E27FC236}">
                  <a16:creationId xmlns:a16="http://schemas.microsoft.com/office/drawing/2014/main" id="{8F1CC092-6EAE-2AD4-34E1-A6A39442086F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144" name="Freeform: Shape 143">
                <a:extLst>
                  <a:ext uri="{FF2B5EF4-FFF2-40B4-BE49-F238E27FC236}">
                    <a16:creationId xmlns:a16="http://schemas.microsoft.com/office/drawing/2014/main" id="{2D4AB26D-2E76-236D-8D77-F29356488150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45" name="Freeform: Shape 144">
                <a:extLst>
                  <a:ext uri="{FF2B5EF4-FFF2-40B4-BE49-F238E27FC236}">
                    <a16:creationId xmlns:a16="http://schemas.microsoft.com/office/drawing/2014/main" id="{FA89E97D-D3F9-27EC-92E2-8BB6E6E25E98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578661C0-A191-679C-D52A-FC2324B462B4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C40D03F2-EC6B-B9C3-B79A-CB6A39AACE01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8F37ECC7-9D3D-F288-1D10-311096E89F36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146" name="T - 3 STEP">
            <a:extLst>
              <a:ext uri="{FF2B5EF4-FFF2-40B4-BE49-F238E27FC236}">
                <a16:creationId xmlns:a16="http://schemas.microsoft.com/office/drawing/2014/main" id="{EB68CA7B-5949-D4E1-E8AB-B546ABABBF83}"/>
              </a:ext>
            </a:extLst>
          </p:cNvPr>
          <p:cNvSpPr txBox="1"/>
          <p:nvPr/>
        </p:nvSpPr>
        <p:spPr>
          <a:xfrm>
            <a:off x="4031739" y="2422332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147" name="T - YES-NO">
            <a:extLst>
              <a:ext uri="{FF2B5EF4-FFF2-40B4-BE49-F238E27FC236}">
                <a16:creationId xmlns:a16="http://schemas.microsoft.com/office/drawing/2014/main" id="{06791127-DA32-47D1-FCAB-A603DCC8E5BE}"/>
              </a:ext>
            </a:extLst>
          </p:cNvPr>
          <p:cNvSpPr txBox="1"/>
          <p:nvPr/>
        </p:nvSpPr>
        <p:spPr>
          <a:xfrm>
            <a:off x="4130684" y="1946573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148" name="T - YES-NO">
            <a:extLst>
              <a:ext uri="{FF2B5EF4-FFF2-40B4-BE49-F238E27FC236}">
                <a16:creationId xmlns:a16="http://schemas.microsoft.com/office/drawing/2014/main" id="{6F453DEA-3EA2-D6D6-1C84-E21416C617C4}"/>
              </a:ext>
            </a:extLst>
          </p:cNvPr>
          <p:cNvSpPr txBox="1"/>
          <p:nvPr/>
        </p:nvSpPr>
        <p:spPr>
          <a:xfrm>
            <a:off x="4102354" y="1879245"/>
            <a:ext cx="5840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sp>
        <p:nvSpPr>
          <p:cNvPr id="149" name="T - CHECK OTB">
            <a:extLst>
              <a:ext uri="{FF2B5EF4-FFF2-40B4-BE49-F238E27FC236}">
                <a16:creationId xmlns:a16="http://schemas.microsoft.com/office/drawing/2014/main" id="{0B448921-F976-E911-AAB6-6A0ACB265F41}"/>
              </a:ext>
            </a:extLst>
          </p:cNvPr>
          <p:cNvSpPr txBox="1"/>
          <p:nvPr/>
        </p:nvSpPr>
        <p:spPr>
          <a:xfrm>
            <a:off x="5385360" y="3549907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150" name="T - PROG - 1">
            <a:extLst>
              <a:ext uri="{FF2B5EF4-FFF2-40B4-BE49-F238E27FC236}">
                <a16:creationId xmlns:a16="http://schemas.microsoft.com/office/drawing/2014/main" id="{FD42319D-CDF7-BADF-897C-6FB20ABD4EDC}"/>
              </a:ext>
            </a:extLst>
          </p:cNvPr>
          <p:cNvSpPr txBox="1"/>
          <p:nvPr/>
        </p:nvSpPr>
        <p:spPr>
          <a:xfrm>
            <a:off x="6888266" y="128231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51" name="T - PROG - 1">
            <a:extLst>
              <a:ext uri="{FF2B5EF4-FFF2-40B4-BE49-F238E27FC236}">
                <a16:creationId xmlns:a16="http://schemas.microsoft.com/office/drawing/2014/main" id="{8F147E9D-478C-4A6B-CE2D-86DD4C227197}"/>
              </a:ext>
            </a:extLst>
          </p:cNvPr>
          <p:cNvSpPr txBox="1"/>
          <p:nvPr/>
        </p:nvSpPr>
        <p:spPr>
          <a:xfrm>
            <a:off x="6973289" y="214782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2" name="T - PROG - 1">
            <a:extLst>
              <a:ext uri="{FF2B5EF4-FFF2-40B4-BE49-F238E27FC236}">
                <a16:creationId xmlns:a16="http://schemas.microsoft.com/office/drawing/2014/main" id="{387C25CD-52FE-65CD-0F3F-C04321616168}"/>
              </a:ext>
            </a:extLst>
          </p:cNvPr>
          <p:cNvSpPr txBox="1"/>
          <p:nvPr/>
        </p:nvSpPr>
        <p:spPr>
          <a:xfrm>
            <a:off x="6298424" y="201861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53" name="T - PROG - 1">
            <a:extLst>
              <a:ext uri="{FF2B5EF4-FFF2-40B4-BE49-F238E27FC236}">
                <a16:creationId xmlns:a16="http://schemas.microsoft.com/office/drawing/2014/main" id="{3E2812EC-1AB7-D954-3EA0-B39BF673B384}"/>
              </a:ext>
            </a:extLst>
          </p:cNvPr>
          <p:cNvSpPr txBox="1"/>
          <p:nvPr/>
        </p:nvSpPr>
        <p:spPr>
          <a:xfrm>
            <a:off x="5301401" y="213870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54" name="T - PS1">
            <a:extLst>
              <a:ext uri="{FF2B5EF4-FFF2-40B4-BE49-F238E27FC236}">
                <a16:creationId xmlns:a16="http://schemas.microsoft.com/office/drawing/2014/main" id="{A9A0C138-1DBB-EE8E-B595-FD9BA3E07636}"/>
              </a:ext>
            </a:extLst>
          </p:cNvPr>
          <p:cNvSpPr txBox="1"/>
          <p:nvPr/>
        </p:nvSpPr>
        <p:spPr>
          <a:xfrm>
            <a:off x="6964231" y="3110625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55" name="T - PS1">
            <a:extLst>
              <a:ext uri="{FF2B5EF4-FFF2-40B4-BE49-F238E27FC236}">
                <a16:creationId xmlns:a16="http://schemas.microsoft.com/office/drawing/2014/main" id="{CD2EB4EF-147E-6E58-E050-359BE580D04E}"/>
              </a:ext>
            </a:extLst>
          </p:cNvPr>
          <p:cNvSpPr txBox="1"/>
          <p:nvPr/>
        </p:nvSpPr>
        <p:spPr>
          <a:xfrm>
            <a:off x="6435168" y="3094092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56" name="T - PS1">
            <a:extLst>
              <a:ext uri="{FF2B5EF4-FFF2-40B4-BE49-F238E27FC236}">
                <a16:creationId xmlns:a16="http://schemas.microsoft.com/office/drawing/2014/main" id="{83258F99-D65F-654C-A4C4-A8805AF869FC}"/>
              </a:ext>
            </a:extLst>
          </p:cNvPr>
          <p:cNvSpPr txBox="1"/>
          <p:nvPr/>
        </p:nvSpPr>
        <p:spPr>
          <a:xfrm>
            <a:off x="5832544" y="2923086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57" name="T - PS1">
            <a:extLst>
              <a:ext uri="{FF2B5EF4-FFF2-40B4-BE49-F238E27FC236}">
                <a16:creationId xmlns:a16="http://schemas.microsoft.com/office/drawing/2014/main" id="{06DAABF4-673D-5380-4BEA-202BFD3D5B29}"/>
              </a:ext>
            </a:extLst>
          </p:cNvPr>
          <p:cNvSpPr txBox="1"/>
          <p:nvPr/>
        </p:nvSpPr>
        <p:spPr>
          <a:xfrm>
            <a:off x="3941245" y="2910113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58" name="T - PS1">
            <a:extLst>
              <a:ext uri="{FF2B5EF4-FFF2-40B4-BE49-F238E27FC236}">
                <a16:creationId xmlns:a16="http://schemas.microsoft.com/office/drawing/2014/main" id="{50F315C3-27B3-D534-8D3F-24DCD5485F49}"/>
              </a:ext>
            </a:extLst>
          </p:cNvPr>
          <p:cNvSpPr txBox="1"/>
          <p:nvPr/>
        </p:nvSpPr>
        <p:spPr>
          <a:xfrm>
            <a:off x="3927229" y="297864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159" name="T - PS1">
            <a:extLst>
              <a:ext uri="{FF2B5EF4-FFF2-40B4-BE49-F238E27FC236}">
                <a16:creationId xmlns:a16="http://schemas.microsoft.com/office/drawing/2014/main" id="{C3156F10-A48B-8814-7FF9-6A5CECC3C9F0}"/>
              </a:ext>
            </a:extLst>
          </p:cNvPr>
          <p:cNvSpPr txBox="1"/>
          <p:nvPr/>
        </p:nvSpPr>
        <p:spPr>
          <a:xfrm>
            <a:off x="5780954" y="299317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60" name="T - PS1">
            <a:extLst>
              <a:ext uri="{FF2B5EF4-FFF2-40B4-BE49-F238E27FC236}">
                <a16:creationId xmlns:a16="http://schemas.microsoft.com/office/drawing/2014/main" id="{45FA7297-7415-E55A-0DE1-CF9C064B9FFA}"/>
              </a:ext>
            </a:extLst>
          </p:cNvPr>
          <p:cNvSpPr txBox="1"/>
          <p:nvPr/>
        </p:nvSpPr>
        <p:spPr>
          <a:xfrm>
            <a:off x="6389582" y="316902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161" name="T - PS1">
            <a:extLst>
              <a:ext uri="{FF2B5EF4-FFF2-40B4-BE49-F238E27FC236}">
                <a16:creationId xmlns:a16="http://schemas.microsoft.com/office/drawing/2014/main" id="{0891FA3B-1553-1788-4E25-E0F2941B8C0C}"/>
              </a:ext>
            </a:extLst>
          </p:cNvPr>
          <p:cNvSpPr txBox="1"/>
          <p:nvPr/>
        </p:nvSpPr>
        <p:spPr>
          <a:xfrm>
            <a:off x="6854355" y="3180303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CA8B8372-56BA-CA4E-3912-819CE9C5F431}"/>
              </a:ext>
            </a:extLst>
          </p:cNvPr>
          <p:cNvSpPr txBox="1"/>
          <p:nvPr/>
        </p:nvSpPr>
        <p:spPr>
          <a:xfrm>
            <a:off x="5818123" y="207397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63" name="T - 3 STEP">
            <a:extLst>
              <a:ext uri="{FF2B5EF4-FFF2-40B4-BE49-F238E27FC236}">
                <a16:creationId xmlns:a16="http://schemas.microsoft.com/office/drawing/2014/main" id="{238D9A4A-E5AC-AC3B-775B-683B6AF5CEF1}"/>
              </a:ext>
            </a:extLst>
          </p:cNvPr>
          <p:cNvSpPr txBox="1"/>
          <p:nvPr/>
        </p:nvSpPr>
        <p:spPr>
          <a:xfrm>
            <a:off x="6815758" y="2485255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164" name="T - YES-NO">
            <a:extLst>
              <a:ext uri="{FF2B5EF4-FFF2-40B4-BE49-F238E27FC236}">
                <a16:creationId xmlns:a16="http://schemas.microsoft.com/office/drawing/2014/main" id="{3E7B867C-7F8A-6976-BA48-089096DCFB0D}"/>
              </a:ext>
            </a:extLst>
          </p:cNvPr>
          <p:cNvSpPr txBox="1"/>
          <p:nvPr/>
        </p:nvSpPr>
        <p:spPr>
          <a:xfrm>
            <a:off x="6849300" y="1187333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grpSp>
        <p:nvGrpSpPr>
          <p:cNvPr id="165" name="Group 164">
            <a:extLst>
              <a:ext uri="{FF2B5EF4-FFF2-40B4-BE49-F238E27FC236}">
                <a16:creationId xmlns:a16="http://schemas.microsoft.com/office/drawing/2014/main" id="{0461501C-76F5-5974-95A4-EAA93AF2DDFA}"/>
              </a:ext>
            </a:extLst>
          </p:cNvPr>
          <p:cNvGrpSpPr/>
          <p:nvPr/>
        </p:nvGrpSpPr>
        <p:grpSpPr>
          <a:xfrm>
            <a:off x="621829" y="5066067"/>
            <a:ext cx="469900" cy="749300"/>
            <a:chOff x="4848815" y="998159"/>
            <a:chExt cx="469900" cy="749300"/>
          </a:xfrm>
        </p:grpSpPr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4A2E3BC-D30C-8CCD-8556-87DFC3AA7E7E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B8CBE3CC-E92B-6F77-4B84-F5FAB8091073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68" name="Freeform: Shape 167">
            <a:extLst>
              <a:ext uri="{FF2B5EF4-FFF2-40B4-BE49-F238E27FC236}">
                <a16:creationId xmlns:a16="http://schemas.microsoft.com/office/drawing/2014/main" id="{B1BCEEA3-650D-B272-C41D-B1B1ED213527}"/>
              </a:ext>
            </a:extLst>
          </p:cNvPr>
          <p:cNvSpPr/>
          <p:nvPr/>
        </p:nvSpPr>
        <p:spPr>
          <a:xfrm>
            <a:off x="3110267" y="4378824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IN/OUT 5 YD">
            <a:extLst>
              <a:ext uri="{FF2B5EF4-FFF2-40B4-BE49-F238E27FC236}">
                <a16:creationId xmlns:a16="http://schemas.microsoft.com/office/drawing/2014/main" id="{87B85BD0-5A65-7799-B902-2C49BB1BFF84}"/>
              </a:ext>
            </a:extLst>
          </p:cNvPr>
          <p:cNvSpPr/>
          <p:nvPr/>
        </p:nvSpPr>
        <p:spPr>
          <a:xfrm>
            <a:off x="2520987" y="5188021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FE9CFA1C-E09B-82B1-A24F-147CBA71AE9F}"/>
              </a:ext>
            </a:extLst>
          </p:cNvPr>
          <p:cNvSpPr/>
          <p:nvPr/>
        </p:nvSpPr>
        <p:spPr>
          <a:xfrm>
            <a:off x="1834425" y="5714021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417F2105-F2FD-A370-58FB-87E1E62FBC64}"/>
              </a:ext>
            </a:extLst>
          </p:cNvPr>
          <p:cNvSpPr/>
          <p:nvPr/>
        </p:nvSpPr>
        <p:spPr>
          <a:xfrm>
            <a:off x="2035847" y="571402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F2DC1F7B-022D-C2AA-A603-B25816E56D4B}"/>
              </a:ext>
            </a:extLst>
          </p:cNvPr>
          <p:cNvSpPr/>
          <p:nvPr/>
        </p:nvSpPr>
        <p:spPr>
          <a:xfrm>
            <a:off x="2237269" y="571402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E7674D8F-7F82-F6C5-DE5A-F6F84F14DDC3}"/>
              </a:ext>
            </a:extLst>
          </p:cNvPr>
          <p:cNvSpPr/>
          <p:nvPr/>
        </p:nvSpPr>
        <p:spPr>
          <a:xfrm>
            <a:off x="1633003" y="571402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4F47ACE3-648F-C86F-F0E2-A698DFC61AD7}"/>
              </a:ext>
            </a:extLst>
          </p:cNvPr>
          <p:cNvSpPr/>
          <p:nvPr/>
        </p:nvSpPr>
        <p:spPr>
          <a:xfrm>
            <a:off x="1431581" y="571402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F41FD17B-1CB2-D0C6-0256-72244D621AF0}"/>
              </a:ext>
            </a:extLst>
          </p:cNvPr>
          <p:cNvSpPr/>
          <p:nvPr/>
        </p:nvSpPr>
        <p:spPr>
          <a:xfrm>
            <a:off x="1835187" y="588674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4FE49FBE-BD23-451B-450E-FF6B4B06AE95}"/>
              </a:ext>
            </a:extLst>
          </p:cNvPr>
          <p:cNvSpPr/>
          <p:nvPr/>
        </p:nvSpPr>
        <p:spPr>
          <a:xfrm>
            <a:off x="2438691" y="5714021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2565C54A-99B4-9AD7-BA84-5FF7A0D36457}"/>
              </a:ext>
            </a:extLst>
          </p:cNvPr>
          <p:cNvSpPr/>
          <p:nvPr/>
        </p:nvSpPr>
        <p:spPr>
          <a:xfrm>
            <a:off x="3027971" y="5896901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2B2715B6-CBD2-7A12-63B6-28CCB773700B}"/>
              </a:ext>
            </a:extLst>
          </p:cNvPr>
          <p:cNvSpPr/>
          <p:nvPr/>
        </p:nvSpPr>
        <p:spPr>
          <a:xfrm>
            <a:off x="1837219" y="6540537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EB24D390-8931-624E-B3F8-F9742D36D41F}"/>
              </a:ext>
            </a:extLst>
          </p:cNvPr>
          <p:cNvSpPr/>
          <p:nvPr/>
        </p:nvSpPr>
        <p:spPr>
          <a:xfrm>
            <a:off x="1513391" y="6303165"/>
            <a:ext cx="164592" cy="164592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80" name="Oval 179">
            <a:extLst>
              <a:ext uri="{FF2B5EF4-FFF2-40B4-BE49-F238E27FC236}">
                <a16:creationId xmlns:a16="http://schemas.microsoft.com/office/drawing/2014/main" id="{47889D32-A26F-9370-DB6A-16A2BDE929F2}"/>
              </a:ext>
            </a:extLst>
          </p:cNvPr>
          <p:cNvSpPr/>
          <p:nvPr/>
        </p:nvSpPr>
        <p:spPr>
          <a:xfrm>
            <a:off x="539533" y="5714021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E5F52343-C4AE-E92F-24EE-0658030369B9}"/>
              </a:ext>
            </a:extLst>
          </p:cNvPr>
          <p:cNvSpPr txBox="1"/>
          <p:nvPr/>
        </p:nvSpPr>
        <p:spPr>
          <a:xfrm>
            <a:off x="409993" y="3875220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[21] WEAK RT F RIGHTY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SHOCK</a:t>
            </a:r>
          </a:p>
        </p:txBody>
      </p:sp>
      <p:sp>
        <p:nvSpPr>
          <p:cNvPr id="182" name="Freeform: Shape 181">
            <a:extLst>
              <a:ext uri="{FF2B5EF4-FFF2-40B4-BE49-F238E27FC236}">
                <a16:creationId xmlns:a16="http://schemas.microsoft.com/office/drawing/2014/main" id="{2D8C7777-F2B4-42D2-BBEE-F4891D5C1D1B}"/>
              </a:ext>
            </a:extLst>
          </p:cNvPr>
          <p:cNvSpPr/>
          <p:nvPr/>
        </p:nvSpPr>
        <p:spPr>
          <a:xfrm>
            <a:off x="3582387" y="5317971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BC9D26D6-BF94-C587-7F6A-49D20FB51B62}"/>
              </a:ext>
            </a:extLst>
          </p:cNvPr>
          <p:cNvGrpSpPr/>
          <p:nvPr/>
        </p:nvGrpSpPr>
        <p:grpSpPr>
          <a:xfrm>
            <a:off x="1282243" y="5196528"/>
            <a:ext cx="870698" cy="1349461"/>
            <a:chOff x="1674570" y="5486784"/>
            <a:chExt cx="870698" cy="1247906"/>
          </a:xfrm>
        </p:grpSpPr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504A09F-B65D-F4D1-DD51-A171DA242D57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185" name="Group 184">
              <a:extLst>
                <a:ext uri="{FF2B5EF4-FFF2-40B4-BE49-F238E27FC236}">
                  <a16:creationId xmlns:a16="http://schemas.microsoft.com/office/drawing/2014/main" id="{DB312CF6-3958-F9AB-4C0D-147C969AB6C7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189" name="Freeform: Shape 188">
                <a:extLst>
                  <a:ext uri="{FF2B5EF4-FFF2-40B4-BE49-F238E27FC236}">
                    <a16:creationId xmlns:a16="http://schemas.microsoft.com/office/drawing/2014/main" id="{BFFADC66-E992-5680-9C33-4C822B2552C2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90" name="Freeform: Shape 189">
                <a:extLst>
                  <a:ext uri="{FF2B5EF4-FFF2-40B4-BE49-F238E27FC236}">
                    <a16:creationId xmlns:a16="http://schemas.microsoft.com/office/drawing/2014/main" id="{35B2D400-108D-7A27-0B09-1C8F246F7860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99D4D46E-F5A8-97F8-39FE-CF99436E3760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7" name="TextBox 186">
              <a:extLst>
                <a:ext uri="{FF2B5EF4-FFF2-40B4-BE49-F238E27FC236}">
                  <a16:creationId xmlns:a16="http://schemas.microsoft.com/office/drawing/2014/main" id="{78A5D7F0-07DA-A921-A689-821B6A4FEE8D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88" name="TextBox 187">
              <a:extLst>
                <a:ext uri="{FF2B5EF4-FFF2-40B4-BE49-F238E27FC236}">
                  <a16:creationId xmlns:a16="http://schemas.microsoft.com/office/drawing/2014/main" id="{C9A676D0-0D92-4D72-ED14-463F72653C40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191" name="T - 3 STEP">
            <a:extLst>
              <a:ext uri="{FF2B5EF4-FFF2-40B4-BE49-F238E27FC236}">
                <a16:creationId xmlns:a16="http://schemas.microsoft.com/office/drawing/2014/main" id="{B7B21E09-1CB8-98DE-53D2-9CB55B828C9E}"/>
              </a:ext>
            </a:extLst>
          </p:cNvPr>
          <p:cNvSpPr txBox="1"/>
          <p:nvPr/>
        </p:nvSpPr>
        <p:spPr>
          <a:xfrm>
            <a:off x="553669" y="5356688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192" name="T - YES-NO">
            <a:extLst>
              <a:ext uri="{FF2B5EF4-FFF2-40B4-BE49-F238E27FC236}">
                <a16:creationId xmlns:a16="http://schemas.microsoft.com/office/drawing/2014/main" id="{FA903793-74B0-D48D-69E2-A71D6F6CC791}"/>
              </a:ext>
            </a:extLst>
          </p:cNvPr>
          <p:cNvSpPr txBox="1"/>
          <p:nvPr/>
        </p:nvSpPr>
        <p:spPr>
          <a:xfrm>
            <a:off x="652614" y="4880929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193" name="T - YES-NO">
            <a:extLst>
              <a:ext uri="{FF2B5EF4-FFF2-40B4-BE49-F238E27FC236}">
                <a16:creationId xmlns:a16="http://schemas.microsoft.com/office/drawing/2014/main" id="{38A7EE27-3444-1C34-4CE1-75F4E585BA5A}"/>
              </a:ext>
            </a:extLst>
          </p:cNvPr>
          <p:cNvSpPr txBox="1"/>
          <p:nvPr/>
        </p:nvSpPr>
        <p:spPr>
          <a:xfrm>
            <a:off x="624284" y="4813601"/>
            <a:ext cx="5840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sp>
        <p:nvSpPr>
          <p:cNvPr id="194" name="T - CHECK OTB">
            <a:extLst>
              <a:ext uri="{FF2B5EF4-FFF2-40B4-BE49-F238E27FC236}">
                <a16:creationId xmlns:a16="http://schemas.microsoft.com/office/drawing/2014/main" id="{1521BF26-36A2-FF3E-E9DC-BB28CBC70008}"/>
              </a:ext>
            </a:extLst>
          </p:cNvPr>
          <p:cNvSpPr txBox="1"/>
          <p:nvPr/>
        </p:nvSpPr>
        <p:spPr>
          <a:xfrm>
            <a:off x="1907290" y="6484263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195" name="T - PROG - 1">
            <a:extLst>
              <a:ext uri="{FF2B5EF4-FFF2-40B4-BE49-F238E27FC236}">
                <a16:creationId xmlns:a16="http://schemas.microsoft.com/office/drawing/2014/main" id="{5680FB32-FA8D-800E-6842-7097679DA9DF}"/>
              </a:ext>
            </a:extLst>
          </p:cNvPr>
          <p:cNvSpPr txBox="1"/>
          <p:nvPr/>
        </p:nvSpPr>
        <p:spPr>
          <a:xfrm>
            <a:off x="3410196" y="421666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96" name="T - PROG - 1">
            <a:extLst>
              <a:ext uri="{FF2B5EF4-FFF2-40B4-BE49-F238E27FC236}">
                <a16:creationId xmlns:a16="http://schemas.microsoft.com/office/drawing/2014/main" id="{BA0D3783-A661-CBBC-925E-8E3BEF1DBA82}"/>
              </a:ext>
            </a:extLst>
          </p:cNvPr>
          <p:cNvSpPr txBox="1"/>
          <p:nvPr/>
        </p:nvSpPr>
        <p:spPr>
          <a:xfrm>
            <a:off x="3495219" y="508218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97" name="T - PROG - 1">
            <a:extLst>
              <a:ext uri="{FF2B5EF4-FFF2-40B4-BE49-F238E27FC236}">
                <a16:creationId xmlns:a16="http://schemas.microsoft.com/office/drawing/2014/main" id="{A17371FF-C86E-1E47-92ED-2FF1BDFF657D}"/>
              </a:ext>
            </a:extLst>
          </p:cNvPr>
          <p:cNvSpPr txBox="1"/>
          <p:nvPr/>
        </p:nvSpPr>
        <p:spPr>
          <a:xfrm>
            <a:off x="2820354" y="495296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98" name="T - PROG - 1">
            <a:extLst>
              <a:ext uri="{FF2B5EF4-FFF2-40B4-BE49-F238E27FC236}">
                <a16:creationId xmlns:a16="http://schemas.microsoft.com/office/drawing/2014/main" id="{4F7C8792-C89A-857D-3958-2087D8B5C4FF}"/>
              </a:ext>
            </a:extLst>
          </p:cNvPr>
          <p:cNvSpPr txBox="1"/>
          <p:nvPr/>
        </p:nvSpPr>
        <p:spPr>
          <a:xfrm>
            <a:off x="1823331" y="507306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99" name="T - PS1">
            <a:extLst>
              <a:ext uri="{FF2B5EF4-FFF2-40B4-BE49-F238E27FC236}">
                <a16:creationId xmlns:a16="http://schemas.microsoft.com/office/drawing/2014/main" id="{B85258D8-F8D2-B4A5-01CB-7F0FD3573A73}"/>
              </a:ext>
            </a:extLst>
          </p:cNvPr>
          <p:cNvSpPr txBox="1"/>
          <p:nvPr/>
        </p:nvSpPr>
        <p:spPr>
          <a:xfrm>
            <a:off x="3486161" y="5882421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00" name="T - PS1">
            <a:extLst>
              <a:ext uri="{FF2B5EF4-FFF2-40B4-BE49-F238E27FC236}">
                <a16:creationId xmlns:a16="http://schemas.microsoft.com/office/drawing/2014/main" id="{87ABE9B8-7951-4B3A-759D-8549994EA172}"/>
              </a:ext>
            </a:extLst>
          </p:cNvPr>
          <p:cNvSpPr txBox="1"/>
          <p:nvPr/>
        </p:nvSpPr>
        <p:spPr>
          <a:xfrm>
            <a:off x="2957098" y="6028448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01" name="T - PS1">
            <a:extLst>
              <a:ext uri="{FF2B5EF4-FFF2-40B4-BE49-F238E27FC236}">
                <a16:creationId xmlns:a16="http://schemas.microsoft.com/office/drawing/2014/main" id="{FF1E97E3-F100-61B4-EA41-BC9C81E5AB96}"/>
              </a:ext>
            </a:extLst>
          </p:cNvPr>
          <p:cNvSpPr txBox="1"/>
          <p:nvPr/>
        </p:nvSpPr>
        <p:spPr>
          <a:xfrm>
            <a:off x="2354474" y="5857442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02" name="T - PS1">
            <a:extLst>
              <a:ext uri="{FF2B5EF4-FFF2-40B4-BE49-F238E27FC236}">
                <a16:creationId xmlns:a16="http://schemas.microsoft.com/office/drawing/2014/main" id="{8AC62060-7010-D0D5-54B5-DA5F0AEA31E3}"/>
              </a:ext>
            </a:extLst>
          </p:cNvPr>
          <p:cNvSpPr txBox="1"/>
          <p:nvPr/>
        </p:nvSpPr>
        <p:spPr>
          <a:xfrm>
            <a:off x="463175" y="5844469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03" name="T - PS1">
            <a:extLst>
              <a:ext uri="{FF2B5EF4-FFF2-40B4-BE49-F238E27FC236}">
                <a16:creationId xmlns:a16="http://schemas.microsoft.com/office/drawing/2014/main" id="{B935B6F1-B750-50AD-929A-7AB5C09B4930}"/>
              </a:ext>
            </a:extLst>
          </p:cNvPr>
          <p:cNvSpPr txBox="1"/>
          <p:nvPr/>
        </p:nvSpPr>
        <p:spPr>
          <a:xfrm>
            <a:off x="449159" y="5913004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04" name="T - PS1">
            <a:extLst>
              <a:ext uri="{FF2B5EF4-FFF2-40B4-BE49-F238E27FC236}">
                <a16:creationId xmlns:a16="http://schemas.microsoft.com/office/drawing/2014/main" id="{25A405BA-375A-C80B-0FE3-85134F31FD65}"/>
              </a:ext>
            </a:extLst>
          </p:cNvPr>
          <p:cNvSpPr txBox="1"/>
          <p:nvPr/>
        </p:nvSpPr>
        <p:spPr>
          <a:xfrm>
            <a:off x="2302884" y="5927534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05" name="T - PS1">
            <a:extLst>
              <a:ext uri="{FF2B5EF4-FFF2-40B4-BE49-F238E27FC236}">
                <a16:creationId xmlns:a16="http://schemas.microsoft.com/office/drawing/2014/main" id="{26FCA209-C4AC-1F0F-DC35-9F91C38E8A55}"/>
              </a:ext>
            </a:extLst>
          </p:cNvPr>
          <p:cNvSpPr txBox="1"/>
          <p:nvPr/>
        </p:nvSpPr>
        <p:spPr>
          <a:xfrm>
            <a:off x="2911512" y="6103384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206" name="T - PS1">
            <a:extLst>
              <a:ext uri="{FF2B5EF4-FFF2-40B4-BE49-F238E27FC236}">
                <a16:creationId xmlns:a16="http://schemas.microsoft.com/office/drawing/2014/main" id="{52D5F924-D535-501C-BB48-D4458BDC4CCD}"/>
              </a:ext>
            </a:extLst>
          </p:cNvPr>
          <p:cNvSpPr txBox="1"/>
          <p:nvPr/>
        </p:nvSpPr>
        <p:spPr>
          <a:xfrm>
            <a:off x="3376285" y="5952099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207" name="TextBox 206">
            <a:extLst>
              <a:ext uri="{FF2B5EF4-FFF2-40B4-BE49-F238E27FC236}">
                <a16:creationId xmlns:a16="http://schemas.microsoft.com/office/drawing/2014/main" id="{FABC2D9A-A73A-BA07-D4FE-AD836E9BECFC}"/>
              </a:ext>
            </a:extLst>
          </p:cNvPr>
          <p:cNvSpPr txBox="1"/>
          <p:nvPr/>
        </p:nvSpPr>
        <p:spPr>
          <a:xfrm>
            <a:off x="2340053" y="5008333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08" name="T - 3 STEP">
            <a:extLst>
              <a:ext uri="{FF2B5EF4-FFF2-40B4-BE49-F238E27FC236}">
                <a16:creationId xmlns:a16="http://schemas.microsoft.com/office/drawing/2014/main" id="{4474B13F-2754-DF80-B378-A6298A681E04}"/>
              </a:ext>
            </a:extLst>
          </p:cNvPr>
          <p:cNvSpPr txBox="1"/>
          <p:nvPr/>
        </p:nvSpPr>
        <p:spPr>
          <a:xfrm>
            <a:off x="3337688" y="5419611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209" name="T - YES-NO">
            <a:extLst>
              <a:ext uri="{FF2B5EF4-FFF2-40B4-BE49-F238E27FC236}">
                <a16:creationId xmlns:a16="http://schemas.microsoft.com/office/drawing/2014/main" id="{51F0B131-8D94-6A19-803A-E64E707F5177}"/>
              </a:ext>
            </a:extLst>
          </p:cNvPr>
          <p:cNvSpPr txBox="1"/>
          <p:nvPr/>
        </p:nvSpPr>
        <p:spPr>
          <a:xfrm>
            <a:off x="3371230" y="4121689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210" name="Freeform: Shape 209">
            <a:extLst>
              <a:ext uri="{FF2B5EF4-FFF2-40B4-BE49-F238E27FC236}">
                <a16:creationId xmlns:a16="http://schemas.microsoft.com/office/drawing/2014/main" id="{8190ECDA-D7E6-F2DE-926F-209DC82E96B0}"/>
              </a:ext>
            </a:extLst>
          </p:cNvPr>
          <p:cNvSpPr/>
          <p:nvPr/>
        </p:nvSpPr>
        <p:spPr>
          <a:xfrm>
            <a:off x="1595120" y="5900420"/>
            <a:ext cx="2054860" cy="411480"/>
          </a:xfrm>
          <a:custGeom>
            <a:avLst/>
            <a:gdLst>
              <a:gd name="connsiteX0" fmla="*/ 0 w 2054860"/>
              <a:gd name="connsiteY0" fmla="*/ 411480 h 411480"/>
              <a:gd name="connsiteX1" fmla="*/ 632460 w 2054860"/>
              <a:gd name="connsiteY1" fmla="*/ 10160 h 411480"/>
              <a:gd name="connsiteX2" fmla="*/ 2054860 w 2054860"/>
              <a:gd name="connsiteY2" fmla="*/ 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54860" h="411480">
                <a:moveTo>
                  <a:pt x="0" y="411480"/>
                </a:moveTo>
                <a:lnTo>
                  <a:pt x="632460" y="10160"/>
                </a:lnTo>
                <a:lnTo>
                  <a:pt x="2054860" y="0"/>
                </a:lnTo>
              </a:path>
            </a:pathLst>
          </a:custGeom>
          <a:noFill/>
          <a:ln w="19050" cap="rnd">
            <a:solidFill>
              <a:srgbClr val="FF990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54B38024-8753-268D-CE3C-5B6A9982B561}"/>
              </a:ext>
            </a:extLst>
          </p:cNvPr>
          <p:cNvSpPr/>
          <p:nvPr/>
        </p:nvSpPr>
        <p:spPr>
          <a:xfrm>
            <a:off x="6273561" y="5830708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D35DF60F-5FD0-706A-E401-8D4F75CADAE7}"/>
              </a:ext>
            </a:extLst>
          </p:cNvPr>
          <p:cNvSpPr/>
          <p:nvPr/>
        </p:nvSpPr>
        <p:spPr>
          <a:xfrm>
            <a:off x="7033028" y="5710827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13" name="Freeform: Shape 212">
            <a:extLst>
              <a:ext uri="{FF2B5EF4-FFF2-40B4-BE49-F238E27FC236}">
                <a16:creationId xmlns:a16="http://schemas.microsoft.com/office/drawing/2014/main" id="{8016A64A-E8C4-CA24-7BA5-3A4E1E36BA55}"/>
              </a:ext>
            </a:extLst>
          </p:cNvPr>
          <p:cNvSpPr/>
          <p:nvPr/>
        </p:nvSpPr>
        <p:spPr>
          <a:xfrm flipH="1">
            <a:off x="4063006" y="4185162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8E63CDF3-5EEA-71AA-4973-BC2B47D49142}"/>
              </a:ext>
            </a:extLst>
          </p:cNvPr>
          <p:cNvSpPr/>
          <p:nvPr/>
        </p:nvSpPr>
        <p:spPr>
          <a:xfrm flipH="1">
            <a:off x="4047539" y="5283079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IN/OUT 5 YD">
            <a:extLst>
              <a:ext uri="{FF2B5EF4-FFF2-40B4-BE49-F238E27FC236}">
                <a16:creationId xmlns:a16="http://schemas.microsoft.com/office/drawing/2014/main" id="{0C7DB574-7832-F51A-9A6C-7E3308D3789D}"/>
              </a:ext>
            </a:extLst>
          </p:cNvPr>
          <p:cNvSpPr/>
          <p:nvPr/>
        </p:nvSpPr>
        <p:spPr>
          <a:xfrm flipH="1">
            <a:off x="4718210" y="5303892"/>
            <a:ext cx="390525" cy="613597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EA4AF850-B512-DE7E-EF55-C777D0F4D78B}"/>
              </a:ext>
            </a:extLst>
          </p:cNvPr>
          <p:cNvGrpSpPr/>
          <p:nvPr/>
        </p:nvGrpSpPr>
        <p:grpSpPr>
          <a:xfrm flipH="1">
            <a:off x="6645424" y="4953843"/>
            <a:ext cx="469900" cy="749300"/>
            <a:chOff x="4848815" y="998159"/>
            <a:chExt cx="469900" cy="749300"/>
          </a:xfrm>
        </p:grpSpPr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84F3C9B1-C95F-326F-A956-1C0D6045AF3D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38112183-E4CB-4B8F-B5E7-FB32998211AD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19" name="Freeform: Shape 218">
            <a:extLst>
              <a:ext uri="{FF2B5EF4-FFF2-40B4-BE49-F238E27FC236}">
                <a16:creationId xmlns:a16="http://schemas.microsoft.com/office/drawing/2014/main" id="{344CD907-188A-AA71-C74F-CCAE79B29F9C}"/>
              </a:ext>
            </a:extLst>
          </p:cNvPr>
          <p:cNvSpPr/>
          <p:nvPr/>
        </p:nvSpPr>
        <p:spPr>
          <a:xfrm>
            <a:off x="5109210" y="5943600"/>
            <a:ext cx="1184910" cy="7620"/>
          </a:xfrm>
          <a:custGeom>
            <a:avLst/>
            <a:gdLst>
              <a:gd name="connsiteX0" fmla="*/ 1184910 w 1184910"/>
              <a:gd name="connsiteY0" fmla="*/ 0 h 7620"/>
              <a:gd name="connsiteX1" fmla="*/ 0 w 1184910"/>
              <a:gd name="connsiteY1" fmla="*/ 7620 h 7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84910" h="7620">
                <a:moveTo>
                  <a:pt x="1184910" y="0"/>
                </a:moveTo>
                <a:lnTo>
                  <a:pt x="0" y="762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ysDash"/>
            <a:round/>
            <a:tailEnd type="oval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462DF428-96E9-1B39-F750-A5881DF4C64D}"/>
              </a:ext>
            </a:extLst>
          </p:cNvPr>
          <p:cNvGrpSpPr/>
          <p:nvPr/>
        </p:nvGrpSpPr>
        <p:grpSpPr>
          <a:xfrm flipH="1">
            <a:off x="5534308" y="5182711"/>
            <a:ext cx="870698" cy="1349461"/>
            <a:chOff x="1674570" y="5486784"/>
            <a:chExt cx="870698" cy="1247906"/>
          </a:xfrm>
        </p:grpSpPr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5D65DC72-D05C-C751-118F-502919668FC6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22" name="Group 221">
              <a:extLst>
                <a:ext uri="{FF2B5EF4-FFF2-40B4-BE49-F238E27FC236}">
                  <a16:creationId xmlns:a16="http://schemas.microsoft.com/office/drawing/2014/main" id="{CA169DCC-4056-08FB-85D0-FDA6AE664A52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226" name="Freeform: Shape 225">
                <a:extLst>
                  <a:ext uri="{FF2B5EF4-FFF2-40B4-BE49-F238E27FC236}">
                    <a16:creationId xmlns:a16="http://schemas.microsoft.com/office/drawing/2014/main" id="{D4A24AAA-154C-EF49-6AED-DC27CF22F59E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27" name="Freeform: Shape 226">
                <a:extLst>
                  <a:ext uri="{FF2B5EF4-FFF2-40B4-BE49-F238E27FC236}">
                    <a16:creationId xmlns:a16="http://schemas.microsoft.com/office/drawing/2014/main" id="{ED542001-E1A5-AAF5-D45E-33F2662C9265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C487E25E-8B4B-91EA-8F0E-4979A7CFC945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EFA51E25-90E4-5F76-5AA8-EDCC1814F5D2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225" name="TextBox 224">
              <a:extLst>
                <a:ext uri="{FF2B5EF4-FFF2-40B4-BE49-F238E27FC236}">
                  <a16:creationId xmlns:a16="http://schemas.microsoft.com/office/drawing/2014/main" id="{973C23B7-B558-8D6A-0BB4-809933749BE8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228" name="T - PS1">
            <a:extLst>
              <a:ext uri="{FF2B5EF4-FFF2-40B4-BE49-F238E27FC236}">
                <a16:creationId xmlns:a16="http://schemas.microsoft.com/office/drawing/2014/main" id="{B17E1E7A-989C-2F03-9943-85AA344BEF6C}"/>
              </a:ext>
            </a:extLst>
          </p:cNvPr>
          <p:cNvSpPr txBox="1"/>
          <p:nvPr/>
        </p:nvSpPr>
        <p:spPr>
          <a:xfrm>
            <a:off x="3952638" y="5993618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29" name="T - PS1">
            <a:extLst>
              <a:ext uri="{FF2B5EF4-FFF2-40B4-BE49-F238E27FC236}">
                <a16:creationId xmlns:a16="http://schemas.microsoft.com/office/drawing/2014/main" id="{3DDBB49E-CC17-15FD-C031-E5AAA92A0D65}"/>
              </a:ext>
            </a:extLst>
          </p:cNvPr>
          <p:cNvSpPr txBox="1"/>
          <p:nvPr/>
        </p:nvSpPr>
        <p:spPr>
          <a:xfrm>
            <a:off x="3842762" y="6063296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230" name="T - PS1">
            <a:extLst>
              <a:ext uri="{FF2B5EF4-FFF2-40B4-BE49-F238E27FC236}">
                <a16:creationId xmlns:a16="http://schemas.microsoft.com/office/drawing/2014/main" id="{E2219243-8180-26FB-2381-782CFE17C651}"/>
              </a:ext>
            </a:extLst>
          </p:cNvPr>
          <p:cNvSpPr txBox="1"/>
          <p:nvPr/>
        </p:nvSpPr>
        <p:spPr>
          <a:xfrm>
            <a:off x="4428743" y="5861249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31" name="T - PS1">
            <a:extLst>
              <a:ext uri="{FF2B5EF4-FFF2-40B4-BE49-F238E27FC236}">
                <a16:creationId xmlns:a16="http://schemas.microsoft.com/office/drawing/2014/main" id="{4257A7D4-2BCE-455A-24C7-AE50487EBF4A}"/>
              </a:ext>
            </a:extLst>
          </p:cNvPr>
          <p:cNvSpPr txBox="1"/>
          <p:nvPr/>
        </p:nvSpPr>
        <p:spPr>
          <a:xfrm>
            <a:off x="4383157" y="5936185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232" name="T - PS1">
            <a:extLst>
              <a:ext uri="{FF2B5EF4-FFF2-40B4-BE49-F238E27FC236}">
                <a16:creationId xmlns:a16="http://schemas.microsoft.com/office/drawing/2014/main" id="{34279E81-0837-FCAB-A818-E87EAE3A168A}"/>
              </a:ext>
            </a:extLst>
          </p:cNvPr>
          <p:cNvSpPr txBox="1"/>
          <p:nvPr/>
        </p:nvSpPr>
        <p:spPr>
          <a:xfrm>
            <a:off x="4929163" y="5938566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33" name="T - PS1">
            <a:extLst>
              <a:ext uri="{FF2B5EF4-FFF2-40B4-BE49-F238E27FC236}">
                <a16:creationId xmlns:a16="http://schemas.microsoft.com/office/drawing/2014/main" id="{106EB830-93E3-313F-40F0-AFA0B9CF7451}"/>
              </a:ext>
            </a:extLst>
          </p:cNvPr>
          <p:cNvSpPr txBox="1"/>
          <p:nvPr/>
        </p:nvSpPr>
        <p:spPr>
          <a:xfrm>
            <a:off x="4877573" y="600865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34" name="T - CHECK OTB">
            <a:extLst>
              <a:ext uri="{FF2B5EF4-FFF2-40B4-BE49-F238E27FC236}">
                <a16:creationId xmlns:a16="http://schemas.microsoft.com/office/drawing/2014/main" id="{2E0BEA65-C767-C727-B0E2-ADF70AD85F32}"/>
              </a:ext>
            </a:extLst>
          </p:cNvPr>
          <p:cNvSpPr txBox="1"/>
          <p:nvPr/>
        </p:nvSpPr>
        <p:spPr>
          <a:xfrm>
            <a:off x="5263276" y="6476305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235" name="T - PS1">
            <a:extLst>
              <a:ext uri="{FF2B5EF4-FFF2-40B4-BE49-F238E27FC236}">
                <a16:creationId xmlns:a16="http://schemas.microsoft.com/office/drawing/2014/main" id="{7DBF9B4A-4120-5055-DC7D-71038089866A}"/>
              </a:ext>
            </a:extLst>
          </p:cNvPr>
          <p:cNvSpPr txBox="1"/>
          <p:nvPr/>
        </p:nvSpPr>
        <p:spPr>
          <a:xfrm>
            <a:off x="6925490" y="5982798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36" name="T - PS1">
            <a:extLst>
              <a:ext uri="{FF2B5EF4-FFF2-40B4-BE49-F238E27FC236}">
                <a16:creationId xmlns:a16="http://schemas.microsoft.com/office/drawing/2014/main" id="{03744F0A-607C-BB18-CC39-8442370EBC86}"/>
              </a:ext>
            </a:extLst>
          </p:cNvPr>
          <p:cNvSpPr txBox="1"/>
          <p:nvPr/>
        </p:nvSpPr>
        <p:spPr>
          <a:xfrm>
            <a:off x="6911474" y="6051333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37" name="T - 3 STEP">
            <a:extLst>
              <a:ext uri="{FF2B5EF4-FFF2-40B4-BE49-F238E27FC236}">
                <a16:creationId xmlns:a16="http://schemas.microsoft.com/office/drawing/2014/main" id="{5E8866EC-14BB-36E7-006C-DA096921CA96}"/>
              </a:ext>
            </a:extLst>
          </p:cNvPr>
          <p:cNvSpPr txBox="1"/>
          <p:nvPr/>
        </p:nvSpPr>
        <p:spPr>
          <a:xfrm>
            <a:off x="6739887" y="5258359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238" name="T - YES-NO">
            <a:extLst>
              <a:ext uri="{FF2B5EF4-FFF2-40B4-BE49-F238E27FC236}">
                <a16:creationId xmlns:a16="http://schemas.microsoft.com/office/drawing/2014/main" id="{2F5BAF96-8BF9-334D-9281-D2F6536AB477}"/>
              </a:ext>
            </a:extLst>
          </p:cNvPr>
          <p:cNvSpPr txBox="1"/>
          <p:nvPr/>
        </p:nvSpPr>
        <p:spPr>
          <a:xfrm>
            <a:off x="6708924" y="4783540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239" name="T - YES-NO">
            <a:extLst>
              <a:ext uri="{FF2B5EF4-FFF2-40B4-BE49-F238E27FC236}">
                <a16:creationId xmlns:a16="http://schemas.microsoft.com/office/drawing/2014/main" id="{DFA78381-329D-C435-9D22-D1575B4A5359}"/>
              </a:ext>
            </a:extLst>
          </p:cNvPr>
          <p:cNvSpPr txBox="1"/>
          <p:nvPr/>
        </p:nvSpPr>
        <p:spPr>
          <a:xfrm>
            <a:off x="6681248" y="4690333"/>
            <a:ext cx="5840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sp>
        <p:nvSpPr>
          <p:cNvPr id="240" name="T - PROG - 1">
            <a:extLst>
              <a:ext uri="{FF2B5EF4-FFF2-40B4-BE49-F238E27FC236}">
                <a16:creationId xmlns:a16="http://schemas.microsoft.com/office/drawing/2014/main" id="{6D9C32EE-4693-C926-671D-CE971A182419}"/>
              </a:ext>
            </a:extLst>
          </p:cNvPr>
          <p:cNvSpPr txBox="1"/>
          <p:nvPr/>
        </p:nvSpPr>
        <p:spPr>
          <a:xfrm>
            <a:off x="4120281" y="409462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41" name="T - PROG - 1">
            <a:extLst>
              <a:ext uri="{FF2B5EF4-FFF2-40B4-BE49-F238E27FC236}">
                <a16:creationId xmlns:a16="http://schemas.microsoft.com/office/drawing/2014/main" id="{3361400D-875A-1066-0122-81910285E0C2}"/>
              </a:ext>
            </a:extLst>
          </p:cNvPr>
          <p:cNvSpPr txBox="1"/>
          <p:nvPr/>
        </p:nvSpPr>
        <p:spPr>
          <a:xfrm>
            <a:off x="3998910" y="505731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42" name="T - PROG - 1">
            <a:extLst>
              <a:ext uri="{FF2B5EF4-FFF2-40B4-BE49-F238E27FC236}">
                <a16:creationId xmlns:a16="http://schemas.microsoft.com/office/drawing/2014/main" id="{F76410BD-7F05-73CC-7AE7-839A6A86B779}"/>
              </a:ext>
            </a:extLst>
          </p:cNvPr>
          <p:cNvSpPr txBox="1"/>
          <p:nvPr/>
        </p:nvSpPr>
        <p:spPr>
          <a:xfrm>
            <a:off x="4616076" y="504405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43" name="T - PROG - 1">
            <a:extLst>
              <a:ext uri="{FF2B5EF4-FFF2-40B4-BE49-F238E27FC236}">
                <a16:creationId xmlns:a16="http://schemas.microsoft.com/office/drawing/2014/main" id="{8E99E4C3-36D8-56FA-5D22-6C36D0F1D107}"/>
              </a:ext>
            </a:extLst>
          </p:cNvPr>
          <p:cNvSpPr txBox="1"/>
          <p:nvPr/>
        </p:nvSpPr>
        <p:spPr>
          <a:xfrm>
            <a:off x="5623664" y="506606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FE999582-F6ED-AE13-6D99-39FD762E78E2}"/>
              </a:ext>
            </a:extLst>
          </p:cNvPr>
          <p:cNvSpPr txBox="1"/>
          <p:nvPr/>
        </p:nvSpPr>
        <p:spPr>
          <a:xfrm>
            <a:off x="5007142" y="5122196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45" name="T - 3 STEP">
            <a:extLst>
              <a:ext uri="{FF2B5EF4-FFF2-40B4-BE49-F238E27FC236}">
                <a16:creationId xmlns:a16="http://schemas.microsoft.com/office/drawing/2014/main" id="{FF093F51-97F7-DC4B-DEFE-A659302D3B67}"/>
              </a:ext>
            </a:extLst>
          </p:cNvPr>
          <p:cNvSpPr txBox="1"/>
          <p:nvPr/>
        </p:nvSpPr>
        <p:spPr>
          <a:xfrm>
            <a:off x="4022786" y="5419474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246" name="T - YES-NO">
            <a:extLst>
              <a:ext uri="{FF2B5EF4-FFF2-40B4-BE49-F238E27FC236}">
                <a16:creationId xmlns:a16="http://schemas.microsoft.com/office/drawing/2014/main" id="{E18EB164-3E38-FCE5-5640-E06A6F274887}"/>
              </a:ext>
            </a:extLst>
          </p:cNvPr>
          <p:cNvSpPr txBox="1"/>
          <p:nvPr/>
        </p:nvSpPr>
        <p:spPr>
          <a:xfrm>
            <a:off x="3863013" y="4036200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DA3FFCFA-3D8D-30B9-EC15-23473A84B351}"/>
              </a:ext>
            </a:extLst>
          </p:cNvPr>
          <p:cNvSpPr/>
          <p:nvPr/>
        </p:nvSpPr>
        <p:spPr>
          <a:xfrm>
            <a:off x="2351751" y="8630654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692AAA57-0A39-5CA7-4A72-88AF4F9B9E72}"/>
              </a:ext>
            </a:extLst>
          </p:cNvPr>
          <p:cNvSpPr/>
          <p:nvPr/>
        </p:nvSpPr>
        <p:spPr>
          <a:xfrm>
            <a:off x="2553173" y="863065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9" name="Oval 248">
            <a:extLst>
              <a:ext uri="{FF2B5EF4-FFF2-40B4-BE49-F238E27FC236}">
                <a16:creationId xmlns:a16="http://schemas.microsoft.com/office/drawing/2014/main" id="{B255074D-DBFC-D463-AC82-7E7648FDF571}"/>
              </a:ext>
            </a:extLst>
          </p:cNvPr>
          <p:cNvSpPr/>
          <p:nvPr/>
        </p:nvSpPr>
        <p:spPr>
          <a:xfrm>
            <a:off x="2754595" y="863065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0" name="Oval 249">
            <a:extLst>
              <a:ext uri="{FF2B5EF4-FFF2-40B4-BE49-F238E27FC236}">
                <a16:creationId xmlns:a16="http://schemas.microsoft.com/office/drawing/2014/main" id="{8C9AEE57-F586-28DB-4F7D-76B56DB32858}"/>
              </a:ext>
            </a:extLst>
          </p:cNvPr>
          <p:cNvSpPr/>
          <p:nvPr/>
        </p:nvSpPr>
        <p:spPr>
          <a:xfrm>
            <a:off x="2150329" y="863065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63636F2D-43FC-A35F-F985-F8C355100DB0}"/>
              </a:ext>
            </a:extLst>
          </p:cNvPr>
          <p:cNvSpPr/>
          <p:nvPr/>
        </p:nvSpPr>
        <p:spPr>
          <a:xfrm>
            <a:off x="1948907" y="863065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2" name="Oval 251">
            <a:extLst>
              <a:ext uri="{FF2B5EF4-FFF2-40B4-BE49-F238E27FC236}">
                <a16:creationId xmlns:a16="http://schemas.microsoft.com/office/drawing/2014/main" id="{D7D983D6-FA73-D497-D390-138EB8D0B5FA}"/>
              </a:ext>
            </a:extLst>
          </p:cNvPr>
          <p:cNvSpPr/>
          <p:nvPr/>
        </p:nvSpPr>
        <p:spPr>
          <a:xfrm>
            <a:off x="2352513" y="880337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253" name="Oval 252">
            <a:extLst>
              <a:ext uri="{FF2B5EF4-FFF2-40B4-BE49-F238E27FC236}">
                <a16:creationId xmlns:a16="http://schemas.microsoft.com/office/drawing/2014/main" id="{84F71032-0BB0-BA61-87F3-84FD5A13CFB7}"/>
              </a:ext>
            </a:extLst>
          </p:cNvPr>
          <p:cNvSpPr/>
          <p:nvPr/>
        </p:nvSpPr>
        <p:spPr>
          <a:xfrm>
            <a:off x="2956017" y="8630654"/>
            <a:ext cx="164592" cy="164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 cap="rnd">
            <a:solidFill>
              <a:srgbClr val="0000FF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54" name="Oval 253">
            <a:extLst>
              <a:ext uri="{FF2B5EF4-FFF2-40B4-BE49-F238E27FC236}">
                <a16:creationId xmlns:a16="http://schemas.microsoft.com/office/drawing/2014/main" id="{19EE54ED-674E-CEEC-9507-0FD3E2D6813B}"/>
              </a:ext>
            </a:extLst>
          </p:cNvPr>
          <p:cNvSpPr/>
          <p:nvPr/>
        </p:nvSpPr>
        <p:spPr>
          <a:xfrm>
            <a:off x="1452938" y="8638782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255" name="Oval 254">
            <a:extLst>
              <a:ext uri="{FF2B5EF4-FFF2-40B4-BE49-F238E27FC236}">
                <a16:creationId xmlns:a16="http://schemas.microsoft.com/office/drawing/2014/main" id="{85982B84-F7BB-4FFF-DCDA-EF01DBB32F26}"/>
              </a:ext>
            </a:extLst>
          </p:cNvPr>
          <p:cNvSpPr/>
          <p:nvPr/>
        </p:nvSpPr>
        <p:spPr>
          <a:xfrm>
            <a:off x="2354545" y="9457170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56" name="Oval 255">
            <a:extLst>
              <a:ext uri="{FF2B5EF4-FFF2-40B4-BE49-F238E27FC236}">
                <a16:creationId xmlns:a16="http://schemas.microsoft.com/office/drawing/2014/main" id="{91312189-B575-D4C4-6D08-A38667C3FB9E}"/>
              </a:ext>
            </a:extLst>
          </p:cNvPr>
          <p:cNvSpPr/>
          <p:nvPr/>
        </p:nvSpPr>
        <p:spPr>
          <a:xfrm>
            <a:off x="3562315" y="8772894"/>
            <a:ext cx="164592" cy="164592"/>
          </a:xfrm>
          <a:prstGeom prst="ellipse">
            <a:avLst/>
          </a:prstGeom>
          <a:solidFill>
            <a:schemeClr val="bg1">
              <a:lumMod val="85000"/>
            </a:schemeClr>
          </a:solidFill>
          <a:ln w="19050" cap="rnd">
            <a:solidFill>
              <a:srgbClr val="FF0000"/>
            </a:solidFill>
            <a:prstDash val="sysDash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57803EA0-66BC-4B5D-250D-9166119E4A21}"/>
              </a:ext>
            </a:extLst>
          </p:cNvPr>
          <p:cNvSpPr/>
          <p:nvPr/>
        </p:nvSpPr>
        <p:spPr>
          <a:xfrm>
            <a:off x="1012632" y="8792282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A49019FF-D26E-D1AA-AF7D-4C7F3799D971}"/>
              </a:ext>
            </a:extLst>
          </p:cNvPr>
          <p:cNvSpPr txBox="1"/>
          <p:nvPr/>
        </p:nvSpPr>
        <p:spPr>
          <a:xfrm>
            <a:off x="411699" y="6791853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STACK RT Y LEFTY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SHOCK</a:t>
            </a:r>
          </a:p>
        </p:txBody>
      </p:sp>
      <p:sp>
        <p:nvSpPr>
          <p:cNvPr id="259" name="Oval 258">
            <a:extLst>
              <a:ext uri="{FF2B5EF4-FFF2-40B4-BE49-F238E27FC236}">
                <a16:creationId xmlns:a16="http://schemas.microsoft.com/office/drawing/2014/main" id="{D919A013-1AE2-F788-892F-993A2CDB08A7}"/>
              </a:ext>
            </a:extLst>
          </p:cNvPr>
          <p:cNvSpPr/>
          <p:nvPr/>
        </p:nvSpPr>
        <p:spPr>
          <a:xfrm>
            <a:off x="2960328" y="8760379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60" name="Oval 259">
            <a:extLst>
              <a:ext uri="{FF2B5EF4-FFF2-40B4-BE49-F238E27FC236}">
                <a16:creationId xmlns:a16="http://schemas.microsoft.com/office/drawing/2014/main" id="{25786F64-A842-9AE5-2627-0BBAC3724A76}"/>
              </a:ext>
            </a:extLst>
          </p:cNvPr>
          <p:cNvSpPr/>
          <p:nvPr/>
        </p:nvSpPr>
        <p:spPr>
          <a:xfrm>
            <a:off x="3562315" y="8640498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61" name="Freeform: Shape 260">
            <a:extLst>
              <a:ext uri="{FF2B5EF4-FFF2-40B4-BE49-F238E27FC236}">
                <a16:creationId xmlns:a16="http://schemas.microsoft.com/office/drawing/2014/main" id="{339C9643-9F9A-0992-3D25-31DF2072BDEA}"/>
              </a:ext>
            </a:extLst>
          </p:cNvPr>
          <p:cNvSpPr/>
          <p:nvPr/>
        </p:nvSpPr>
        <p:spPr>
          <a:xfrm flipH="1">
            <a:off x="562110" y="7267443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Freeform: Shape 261">
            <a:extLst>
              <a:ext uri="{FF2B5EF4-FFF2-40B4-BE49-F238E27FC236}">
                <a16:creationId xmlns:a16="http://schemas.microsoft.com/office/drawing/2014/main" id="{513279A0-4911-0368-09C7-A02D24159290}"/>
              </a:ext>
            </a:extLst>
          </p:cNvPr>
          <p:cNvSpPr/>
          <p:nvPr/>
        </p:nvSpPr>
        <p:spPr>
          <a:xfrm flipH="1">
            <a:off x="573016" y="8239420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4" name="Group 263">
            <a:extLst>
              <a:ext uri="{FF2B5EF4-FFF2-40B4-BE49-F238E27FC236}">
                <a16:creationId xmlns:a16="http://schemas.microsoft.com/office/drawing/2014/main" id="{1B5C8F6E-9F40-2603-5CD9-735894299768}"/>
              </a:ext>
            </a:extLst>
          </p:cNvPr>
          <p:cNvGrpSpPr/>
          <p:nvPr/>
        </p:nvGrpSpPr>
        <p:grpSpPr>
          <a:xfrm flipH="1">
            <a:off x="3174711" y="7883514"/>
            <a:ext cx="469900" cy="749300"/>
            <a:chOff x="4848815" y="998159"/>
            <a:chExt cx="469900" cy="749300"/>
          </a:xfrm>
        </p:grpSpPr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B7666A30-778F-20C5-86BE-40D4258716F1}"/>
                </a:ext>
              </a:extLst>
            </p:cNvPr>
            <p:cNvSpPr/>
            <p:nvPr/>
          </p:nvSpPr>
          <p:spPr>
            <a:xfrm>
              <a:off x="4848815" y="99815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6DE0ACEF-A5B0-488B-2D0D-FC49DFFA6CD3}"/>
                </a:ext>
              </a:extLst>
            </p:cNvPr>
            <p:cNvSpPr/>
            <p:nvPr/>
          </p:nvSpPr>
          <p:spPr>
            <a:xfrm>
              <a:off x="4855165" y="1144209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prstDash val="sysDash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68" name="Group 267">
            <a:extLst>
              <a:ext uri="{FF2B5EF4-FFF2-40B4-BE49-F238E27FC236}">
                <a16:creationId xmlns:a16="http://schemas.microsoft.com/office/drawing/2014/main" id="{9A7C94C9-01A4-37D1-C478-A8B15949FDD0}"/>
              </a:ext>
            </a:extLst>
          </p:cNvPr>
          <p:cNvGrpSpPr/>
          <p:nvPr/>
        </p:nvGrpSpPr>
        <p:grpSpPr>
          <a:xfrm flipH="1">
            <a:off x="2221075" y="8112382"/>
            <a:ext cx="870698" cy="1349461"/>
            <a:chOff x="1674570" y="5486784"/>
            <a:chExt cx="870698" cy="1247906"/>
          </a:xfrm>
        </p:grpSpPr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58DA2233-904E-868E-175E-7AA90C1D5719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70" name="Group 269">
              <a:extLst>
                <a:ext uri="{FF2B5EF4-FFF2-40B4-BE49-F238E27FC236}">
                  <a16:creationId xmlns:a16="http://schemas.microsoft.com/office/drawing/2014/main" id="{BE7C8ACE-E04D-0F4E-FB95-2F9FE9AB5E3B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274" name="Freeform: Shape 273">
                <a:extLst>
                  <a:ext uri="{FF2B5EF4-FFF2-40B4-BE49-F238E27FC236}">
                    <a16:creationId xmlns:a16="http://schemas.microsoft.com/office/drawing/2014/main" id="{AD142D92-FCBF-43D3-9495-27CF460AE393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75" name="Freeform: Shape 274">
                <a:extLst>
                  <a:ext uri="{FF2B5EF4-FFF2-40B4-BE49-F238E27FC236}">
                    <a16:creationId xmlns:a16="http://schemas.microsoft.com/office/drawing/2014/main" id="{F31E5064-EE65-57FE-D5A5-A89AF27C01EC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735F7F16-74F1-5F98-10E7-50D8807BF1AB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72" name="TextBox 271">
              <a:extLst>
                <a:ext uri="{FF2B5EF4-FFF2-40B4-BE49-F238E27FC236}">
                  <a16:creationId xmlns:a16="http://schemas.microsoft.com/office/drawing/2014/main" id="{25ADA473-1EB6-D5EA-83DE-99364D99D344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273" name="TextBox 272">
              <a:extLst>
                <a:ext uri="{FF2B5EF4-FFF2-40B4-BE49-F238E27FC236}">
                  <a16:creationId xmlns:a16="http://schemas.microsoft.com/office/drawing/2014/main" id="{C42B759B-28A6-8317-66CF-874D93E7FDDD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276" name="T - PS1">
            <a:extLst>
              <a:ext uri="{FF2B5EF4-FFF2-40B4-BE49-F238E27FC236}">
                <a16:creationId xmlns:a16="http://schemas.microsoft.com/office/drawing/2014/main" id="{40576445-55FC-1E79-4F31-A1B2AB894BF2}"/>
              </a:ext>
            </a:extLst>
          </p:cNvPr>
          <p:cNvSpPr txBox="1"/>
          <p:nvPr/>
        </p:nvSpPr>
        <p:spPr>
          <a:xfrm>
            <a:off x="489815" y="8833276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77" name="T - PS1">
            <a:extLst>
              <a:ext uri="{FF2B5EF4-FFF2-40B4-BE49-F238E27FC236}">
                <a16:creationId xmlns:a16="http://schemas.microsoft.com/office/drawing/2014/main" id="{02DD0187-EA1B-F37D-5CE4-94B07EC9D785}"/>
              </a:ext>
            </a:extLst>
          </p:cNvPr>
          <p:cNvSpPr txBox="1"/>
          <p:nvPr/>
        </p:nvSpPr>
        <p:spPr>
          <a:xfrm>
            <a:off x="379939" y="8902954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278" name="T - PS1">
            <a:extLst>
              <a:ext uri="{FF2B5EF4-FFF2-40B4-BE49-F238E27FC236}">
                <a16:creationId xmlns:a16="http://schemas.microsoft.com/office/drawing/2014/main" id="{E9DE4173-71F0-9BF7-2968-79843B3B9841}"/>
              </a:ext>
            </a:extLst>
          </p:cNvPr>
          <p:cNvSpPr txBox="1"/>
          <p:nvPr/>
        </p:nvSpPr>
        <p:spPr>
          <a:xfrm>
            <a:off x="937094" y="8928967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79" name="T - PS1">
            <a:extLst>
              <a:ext uri="{FF2B5EF4-FFF2-40B4-BE49-F238E27FC236}">
                <a16:creationId xmlns:a16="http://schemas.microsoft.com/office/drawing/2014/main" id="{FC946B19-6C03-DD1A-7C80-40DD8C04B0C8}"/>
              </a:ext>
            </a:extLst>
          </p:cNvPr>
          <p:cNvSpPr txBox="1"/>
          <p:nvPr/>
        </p:nvSpPr>
        <p:spPr>
          <a:xfrm>
            <a:off x="891508" y="9003903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280" name="T - PS1">
            <a:extLst>
              <a:ext uri="{FF2B5EF4-FFF2-40B4-BE49-F238E27FC236}">
                <a16:creationId xmlns:a16="http://schemas.microsoft.com/office/drawing/2014/main" id="{E30E6E19-B5EC-B168-4BA9-8C2C85EA5CBD}"/>
              </a:ext>
            </a:extLst>
          </p:cNvPr>
          <p:cNvSpPr txBox="1"/>
          <p:nvPr/>
        </p:nvSpPr>
        <p:spPr>
          <a:xfrm>
            <a:off x="1377170" y="8761557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81" name="T - PS1">
            <a:extLst>
              <a:ext uri="{FF2B5EF4-FFF2-40B4-BE49-F238E27FC236}">
                <a16:creationId xmlns:a16="http://schemas.microsoft.com/office/drawing/2014/main" id="{79376624-2948-C5F0-9A3E-E4DC6DE17127}"/>
              </a:ext>
            </a:extLst>
          </p:cNvPr>
          <p:cNvSpPr txBox="1"/>
          <p:nvPr/>
        </p:nvSpPr>
        <p:spPr>
          <a:xfrm>
            <a:off x="1325580" y="8831649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82" name="T - CHECK OTB">
            <a:extLst>
              <a:ext uri="{FF2B5EF4-FFF2-40B4-BE49-F238E27FC236}">
                <a16:creationId xmlns:a16="http://schemas.microsoft.com/office/drawing/2014/main" id="{D1584592-A3F3-F23B-4F24-A1E3C559D914}"/>
              </a:ext>
            </a:extLst>
          </p:cNvPr>
          <p:cNvSpPr txBox="1"/>
          <p:nvPr/>
        </p:nvSpPr>
        <p:spPr>
          <a:xfrm>
            <a:off x="1950043" y="9405976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283" name="T - PS1">
            <a:extLst>
              <a:ext uri="{FF2B5EF4-FFF2-40B4-BE49-F238E27FC236}">
                <a16:creationId xmlns:a16="http://schemas.microsoft.com/office/drawing/2014/main" id="{814A5375-856B-7323-1AC2-B0D3F647B9F9}"/>
              </a:ext>
            </a:extLst>
          </p:cNvPr>
          <p:cNvSpPr txBox="1"/>
          <p:nvPr/>
        </p:nvSpPr>
        <p:spPr>
          <a:xfrm>
            <a:off x="3454777" y="8912469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84" name="T - PS1">
            <a:extLst>
              <a:ext uri="{FF2B5EF4-FFF2-40B4-BE49-F238E27FC236}">
                <a16:creationId xmlns:a16="http://schemas.microsoft.com/office/drawing/2014/main" id="{63912FB2-AAC3-3F1E-BC99-2DDE80F436E0}"/>
              </a:ext>
            </a:extLst>
          </p:cNvPr>
          <p:cNvSpPr txBox="1"/>
          <p:nvPr/>
        </p:nvSpPr>
        <p:spPr>
          <a:xfrm>
            <a:off x="3440761" y="8981004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SLANT</a:t>
            </a:r>
          </a:p>
        </p:txBody>
      </p:sp>
      <p:sp>
        <p:nvSpPr>
          <p:cNvPr id="285" name="T - 3 STEP">
            <a:extLst>
              <a:ext uri="{FF2B5EF4-FFF2-40B4-BE49-F238E27FC236}">
                <a16:creationId xmlns:a16="http://schemas.microsoft.com/office/drawing/2014/main" id="{41FC7F3B-A0BC-52AA-376C-E497A4BB4136}"/>
              </a:ext>
            </a:extLst>
          </p:cNvPr>
          <p:cNvSpPr txBox="1"/>
          <p:nvPr/>
        </p:nvSpPr>
        <p:spPr>
          <a:xfrm>
            <a:off x="3269174" y="8188030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STEPS</a:t>
            </a:r>
          </a:p>
        </p:txBody>
      </p:sp>
      <p:sp>
        <p:nvSpPr>
          <p:cNvPr id="286" name="T - YES-NO">
            <a:extLst>
              <a:ext uri="{FF2B5EF4-FFF2-40B4-BE49-F238E27FC236}">
                <a16:creationId xmlns:a16="http://schemas.microsoft.com/office/drawing/2014/main" id="{8B14F744-6414-2B13-F2C2-EE0494CDD36E}"/>
              </a:ext>
            </a:extLst>
          </p:cNvPr>
          <p:cNvSpPr txBox="1"/>
          <p:nvPr/>
        </p:nvSpPr>
        <p:spPr>
          <a:xfrm>
            <a:off x="3238211" y="7713211"/>
            <a:ext cx="5351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YES-NO?</a:t>
            </a:r>
          </a:p>
        </p:txBody>
      </p:sp>
      <p:sp>
        <p:nvSpPr>
          <p:cNvPr id="287" name="T - YES-NO">
            <a:extLst>
              <a:ext uri="{FF2B5EF4-FFF2-40B4-BE49-F238E27FC236}">
                <a16:creationId xmlns:a16="http://schemas.microsoft.com/office/drawing/2014/main" id="{0AD0C390-A8A2-2E6D-1022-D49A6AB5281B}"/>
              </a:ext>
            </a:extLst>
          </p:cNvPr>
          <p:cNvSpPr txBox="1"/>
          <p:nvPr/>
        </p:nvSpPr>
        <p:spPr>
          <a:xfrm>
            <a:off x="3210535" y="7620004"/>
            <a:ext cx="58408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</p:txBody>
      </p:sp>
      <p:sp>
        <p:nvSpPr>
          <p:cNvPr id="288" name="T - PROG - 1">
            <a:extLst>
              <a:ext uri="{FF2B5EF4-FFF2-40B4-BE49-F238E27FC236}">
                <a16:creationId xmlns:a16="http://schemas.microsoft.com/office/drawing/2014/main" id="{904D9286-FAAF-9DA2-8EFB-85901944DDA0}"/>
              </a:ext>
            </a:extLst>
          </p:cNvPr>
          <p:cNvSpPr txBox="1"/>
          <p:nvPr/>
        </p:nvSpPr>
        <p:spPr>
          <a:xfrm>
            <a:off x="649568" y="702429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89" name="T - PROG - 1">
            <a:extLst>
              <a:ext uri="{FF2B5EF4-FFF2-40B4-BE49-F238E27FC236}">
                <a16:creationId xmlns:a16="http://schemas.microsoft.com/office/drawing/2014/main" id="{BFE79F06-89A4-25A5-387F-3CE2DFDD614B}"/>
              </a:ext>
            </a:extLst>
          </p:cNvPr>
          <p:cNvSpPr txBox="1"/>
          <p:nvPr/>
        </p:nvSpPr>
        <p:spPr>
          <a:xfrm>
            <a:off x="528197" y="798699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90" name="T - PROG - 1">
            <a:extLst>
              <a:ext uri="{FF2B5EF4-FFF2-40B4-BE49-F238E27FC236}">
                <a16:creationId xmlns:a16="http://schemas.microsoft.com/office/drawing/2014/main" id="{55AC8B71-3AB9-62CD-4D90-946F5ACFE74C}"/>
              </a:ext>
            </a:extLst>
          </p:cNvPr>
          <p:cNvSpPr txBox="1"/>
          <p:nvPr/>
        </p:nvSpPr>
        <p:spPr>
          <a:xfrm>
            <a:off x="1042774" y="781720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91" name="T - PROG - 1">
            <a:extLst>
              <a:ext uri="{FF2B5EF4-FFF2-40B4-BE49-F238E27FC236}">
                <a16:creationId xmlns:a16="http://schemas.microsoft.com/office/drawing/2014/main" id="{C6CFED45-2054-241A-1C6F-BCDEA9936387}"/>
              </a:ext>
            </a:extLst>
          </p:cNvPr>
          <p:cNvSpPr txBox="1"/>
          <p:nvPr/>
        </p:nvSpPr>
        <p:spPr>
          <a:xfrm>
            <a:off x="2310431" y="799573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F1EF5FCD-1A53-51F5-D7F2-5CB9F60EA461}"/>
              </a:ext>
            </a:extLst>
          </p:cNvPr>
          <p:cNvSpPr txBox="1"/>
          <p:nvPr/>
        </p:nvSpPr>
        <p:spPr>
          <a:xfrm>
            <a:off x="1452986" y="786196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93" name="T - 3 STEP">
            <a:extLst>
              <a:ext uri="{FF2B5EF4-FFF2-40B4-BE49-F238E27FC236}">
                <a16:creationId xmlns:a16="http://schemas.microsoft.com/office/drawing/2014/main" id="{2E73D94F-4B3A-8A70-DF71-BBF322E83494}"/>
              </a:ext>
            </a:extLst>
          </p:cNvPr>
          <p:cNvSpPr txBox="1"/>
          <p:nvPr/>
        </p:nvSpPr>
        <p:spPr>
          <a:xfrm>
            <a:off x="552073" y="8349145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294" name="T - YES-NO">
            <a:extLst>
              <a:ext uri="{FF2B5EF4-FFF2-40B4-BE49-F238E27FC236}">
                <a16:creationId xmlns:a16="http://schemas.microsoft.com/office/drawing/2014/main" id="{DD1F4D01-4330-0E9A-FE95-08CC7A38F3E7}"/>
              </a:ext>
            </a:extLst>
          </p:cNvPr>
          <p:cNvSpPr txBox="1"/>
          <p:nvPr/>
        </p:nvSpPr>
        <p:spPr>
          <a:xfrm>
            <a:off x="392300" y="6965871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295" name="TextBox 294">
            <a:extLst>
              <a:ext uri="{FF2B5EF4-FFF2-40B4-BE49-F238E27FC236}">
                <a16:creationId xmlns:a16="http://schemas.microsoft.com/office/drawing/2014/main" id="{CCF875B6-0CD9-C742-22BC-3B8C4BA9671B}"/>
              </a:ext>
            </a:extLst>
          </p:cNvPr>
          <p:cNvSpPr txBox="1"/>
          <p:nvPr/>
        </p:nvSpPr>
        <p:spPr>
          <a:xfrm>
            <a:off x="1532638" y="8601438"/>
            <a:ext cx="4859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296" name="Freeform: Shape 295">
            <a:extLst>
              <a:ext uri="{FF2B5EF4-FFF2-40B4-BE49-F238E27FC236}">
                <a16:creationId xmlns:a16="http://schemas.microsoft.com/office/drawing/2014/main" id="{C4A30965-2FD8-99D9-D8C3-C04D76023A63}"/>
              </a:ext>
            </a:extLst>
          </p:cNvPr>
          <p:cNvSpPr/>
          <p:nvPr/>
        </p:nvSpPr>
        <p:spPr>
          <a:xfrm>
            <a:off x="636270" y="8843010"/>
            <a:ext cx="2327910" cy="0"/>
          </a:xfrm>
          <a:custGeom>
            <a:avLst/>
            <a:gdLst>
              <a:gd name="connsiteX0" fmla="*/ 2327910 w 2327910"/>
              <a:gd name="connsiteY0" fmla="*/ 0 h 0"/>
              <a:gd name="connsiteX1" fmla="*/ 0 w 23279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27910">
                <a:moveTo>
                  <a:pt x="2327910" y="0"/>
                </a:move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0000FF"/>
            </a:solidFill>
            <a:prstDash val="sysDash"/>
            <a:round/>
            <a:tailEnd type="oval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74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3" name="Group 402">
            <a:extLst>
              <a:ext uri="{FF2B5EF4-FFF2-40B4-BE49-F238E27FC236}">
                <a16:creationId xmlns:a16="http://schemas.microsoft.com/office/drawing/2014/main" id="{9458DD9B-BFA6-E9F1-8B6E-5994947D72FE}"/>
              </a:ext>
            </a:extLst>
          </p:cNvPr>
          <p:cNvGrpSpPr/>
          <p:nvPr/>
        </p:nvGrpSpPr>
        <p:grpSpPr>
          <a:xfrm>
            <a:off x="4204522" y="7723318"/>
            <a:ext cx="708094" cy="983655"/>
            <a:chOff x="3090569" y="714614"/>
            <a:chExt cx="708094" cy="983655"/>
          </a:xfrm>
        </p:grpSpPr>
        <p:sp>
          <p:nvSpPr>
            <p:cNvPr id="404" name="Freeform: Shape 403">
              <a:extLst>
                <a:ext uri="{FF2B5EF4-FFF2-40B4-BE49-F238E27FC236}">
                  <a16:creationId xmlns:a16="http://schemas.microsoft.com/office/drawing/2014/main" id="{B89E7F39-14F9-04AA-768B-F2BC386458AC}"/>
                </a:ext>
              </a:extLst>
            </p:cNvPr>
            <p:cNvSpPr/>
            <p:nvPr/>
          </p:nvSpPr>
          <p:spPr>
            <a:xfrm>
              <a:off x="3388672" y="94896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05" name="Freeform: Shape 404">
              <a:extLst>
                <a:ext uri="{FF2B5EF4-FFF2-40B4-BE49-F238E27FC236}">
                  <a16:creationId xmlns:a16="http://schemas.microsoft.com/office/drawing/2014/main" id="{2FEEEBDB-66B5-14D6-6633-24DE2AC2B0E4}"/>
                </a:ext>
              </a:extLst>
            </p:cNvPr>
            <p:cNvSpPr/>
            <p:nvPr/>
          </p:nvSpPr>
          <p:spPr>
            <a:xfrm rot="20756896" flipH="1">
              <a:off x="3183419" y="974340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06" name="T - 3 STEP">
              <a:extLst>
                <a:ext uri="{FF2B5EF4-FFF2-40B4-BE49-F238E27FC236}">
                  <a16:creationId xmlns:a16="http://schemas.microsoft.com/office/drawing/2014/main" id="{E6AC33AD-CFEF-D420-554D-584873E34F9A}"/>
                </a:ext>
              </a:extLst>
            </p:cNvPr>
            <p:cNvSpPr txBox="1"/>
            <p:nvPr/>
          </p:nvSpPr>
          <p:spPr>
            <a:xfrm>
              <a:off x="3325839" y="1135821"/>
              <a:ext cx="4728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STEPS</a:t>
              </a:r>
            </a:p>
          </p:txBody>
        </p:sp>
        <p:sp>
          <p:nvSpPr>
            <p:cNvPr id="407" name="T - THUNDER">
              <a:extLst>
                <a:ext uri="{FF2B5EF4-FFF2-40B4-BE49-F238E27FC236}">
                  <a16:creationId xmlns:a16="http://schemas.microsoft.com/office/drawing/2014/main" id="{17B322F1-ACF5-11D3-565C-48054A7C1143}"/>
                </a:ext>
              </a:extLst>
            </p:cNvPr>
            <p:cNvSpPr txBox="1"/>
            <p:nvPr/>
          </p:nvSpPr>
          <p:spPr>
            <a:xfrm>
              <a:off x="3090569" y="714614"/>
              <a:ext cx="7045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SLANT TILL YOU CAN’T</a:t>
              </a:r>
            </a:p>
          </p:txBody>
        </p:sp>
      </p:grpSp>
      <p:sp>
        <p:nvSpPr>
          <p:cNvPr id="310" name="IN/OUT 5 YD">
            <a:extLst>
              <a:ext uri="{FF2B5EF4-FFF2-40B4-BE49-F238E27FC236}">
                <a16:creationId xmlns:a16="http://schemas.microsoft.com/office/drawing/2014/main" id="{626063A2-66C5-BC01-B0D1-9F5D73E83993}"/>
              </a:ext>
            </a:extLst>
          </p:cNvPr>
          <p:cNvSpPr/>
          <p:nvPr/>
        </p:nvSpPr>
        <p:spPr>
          <a:xfrm flipH="1">
            <a:off x="4720025" y="5312133"/>
            <a:ext cx="390525" cy="613597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5BFC9BD-38DF-4A77-E141-A28F6F1E0A87}"/>
              </a:ext>
            </a:extLst>
          </p:cNvPr>
          <p:cNvGrpSpPr/>
          <p:nvPr/>
        </p:nvGrpSpPr>
        <p:grpSpPr>
          <a:xfrm>
            <a:off x="4047539" y="3267772"/>
            <a:ext cx="1161097" cy="370647"/>
            <a:chOff x="197299" y="6469670"/>
            <a:chExt cx="1161097" cy="370647"/>
          </a:xfrm>
        </p:grpSpPr>
        <p:grpSp>
          <p:nvGrpSpPr>
            <p:cNvPr id="267" name="Group 266">
              <a:extLst>
                <a:ext uri="{FF2B5EF4-FFF2-40B4-BE49-F238E27FC236}">
                  <a16:creationId xmlns:a16="http://schemas.microsoft.com/office/drawing/2014/main" id="{86C6635F-9B32-CE92-4583-46B14BCC3011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48" name="Freeform: Shape 47">
                <a:extLst>
                  <a:ext uri="{FF2B5EF4-FFF2-40B4-BE49-F238E27FC236}">
                    <a16:creationId xmlns:a16="http://schemas.microsoft.com/office/drawing/2014/main" id="{2EE8F9AA-D372-53B9-37A0-7162738E0EBC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49" name="Freeform: Shape 48">
                <a:extLst>
                  <a:ext uri="{FF2B5EF4-FFF2-40B4-BE49-F238E27FC236}">
                    <a16:creationId xmlns:a16="http://schemas.microsoft.com/office/drawing/2014/main" id="{3AEB50AC-11F1-15A5-6B4A-F435667E2EF2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05929BEB-23D5-E609-0D1F-8A50315457C3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4BE35BA-77E6-617E-E5EC-1F9ED0AE9C18}"/>
              </a:ext>
            </a:extLst>
          </p:cNvPr>
          <p:cNvSpPr/>
          <p:nvPr/>
        </p:nvSpPr>
        <p:spPr>
          <a:xfrm>
            <a:off x="3104664" y="1449548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IN/OUT 5 YD">
            <a:extLst>
              <a:ext uri="{FF2B5EF4-FFF2-40B4-BE49-F238E27FC236}">
                <a16:creationId xmlns:a16="http://schemas.microsoft.com/office/drawing/2014/main" id="{010D3218-239B-8ED0-82F1-68F62D4BD23D}"/>
              </a:ext>
            </a:extLst>
          </p:cNvPr>
          <p:cNvSpPr/>
          <p:nvPr/>
        </p:nvSpPr>
        <p:spPr>
          <a:xfrm>
            <a:off x="2515384" y="2258745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 2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1828822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03024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23166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62740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42597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1829584" y="29574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433088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3022368" y="29676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1831616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3555006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940743" y="2779347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NASTY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SHOCK OVER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0C5016D-2B29-D545-AB8C-5E39A30A28DE}"/>
              </a:ext>
            </a:extLst>
          </p:cNvPr>
          <p:cNvSpPr/>
          <p:nvPr/>
        </p:nvSpPr>
        <p:spPr>
          <a:xfrm>
            <a:off x="2305183" y="5702670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FA41140D-EED2-68DE-CD1A-4ADB8F686C35}"/>
              </a:ext>
            </a:extLst>
          </p:cNvPr>
          <p:cNvSpPr/>
          <p:nvPr/>
        </p:nvSpPr>
        <p:spPr>
          <a:xfrm>
            <a:off x="2506605" y="570267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C3488241-55E4-7D6D-835B-3E95004226B5}"/>
              </a:ext>
            </a:extLst>
          </p:cNvPr>
          <p:cNvSpPr/>
          <p:nvPr/>
        </p:nvSpPr>
        <p:spPr>
          <a:xfrm>
            <a:off x="2708027" y="570267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1E1B3F5C-CA62-8A75-CBE5-0B7B637CA28E}"/>
              </a:ext>
            </a:extLst>
          </p:cNvPr>
          <p:cNvSpPr/>
          <p:nvPr/>
        </p:nvSpPr>
        <p:spPr>
          <a:xfrm>
            <a:off x="2103761" y="570267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E6370456-B1D2-CC5D-392B-89020A93784D}"/>
              </a:ext>
            </a:extLst>
          </p:cNvPr>
          <p:cNvSpPr/>
          <p:nvPr/>
        </p:nvSpPr>
        <p:spPr>
          <a:xfrm>
            <a:off x="1902339" y="570267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B85BE9EC-3B30-C1D5-7E09-F147DB85463B}"/>
              </a:ext>
            </a:extLst>
          </p:cNvPr>
          <p:cNvSpPr/>
          <p:nvPr/>
        </p:nvSpPr>
        <p:spPr>
          <a:xfrm>
            <a:off x="2305945" y="587539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C3ED5402-0A4C-2161-176E-E4BDD45ABA17}"/>
              </a:ext>
            </a:extLst>
          </p:cNvPr>
          <p:cNvSpPr/>
          <p:nvPr/>
        </p:nvSpPr>
        <p:spPr>
          <a:xfrm>
            <a:off x="1040610" y="5710798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8DF2A20B-B0E0-2B91-C262-6DAF7BD9AF27}"/>
              </a:ext>
            </a:extLst>
          </p:cNvPr>
          <p:cNvSpPr/>
          <p:nvPr/>
        </p:nvSpPr>
        <p:spPr>
          <a:xfrm>
            <a:off x="2307977" y="6529186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40A232AD-E6CC-809E-6C8B-83961C4F7900}"/>
              </a:ext>
            </a:extLst>
          </p:cNvPr>
          <p:cNvSpPr/>
          <p:nvPr/>
        </p:nvSpPr>
        <p:spPr>
          <a:xfrm>
            <a:off x="560764" y="5869790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11803EAB-ED58-21AC-7B59-2000C1567484}"/>
              </a:ext>
            </a:extLst>
          </p:cNvPr>
          <p:cNvSpPr txBox="1"/>
          <p:nvPr/>
        </p:nvSpPr>
        <p:spPr>
          <a:xfrm>
            <a:off x="410851" y="3863869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SOLO RT Z LT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SHOCK OVER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7C394F30-46AC-10C3-F893-44517E057537}"/>
              </a:ext>
            </a:extLst>
          </p:cNvPr>
          <p:cNvSpPr/>
          <p:nvPr/>
        </p:nvSpPr>
        <p:spPr>
          <a:xfrm>
            <a:off x="3576784" y="2388695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 - CHECK OTB">
            <a:extLst>
              <a:ext uri="{FF2B5EF4-FFF2-40B4-BE49-F238E27FC236}">
                <a16:creationId xmlns:a16="http://schemas.microsoft.com/office/drawing/2014/main" id="{57A33FBC-AE92-7EF1-7F37-89A8D4E6A393}"/>
              </a:ext>
            </a:extLst>
          </p:cNvPr>
          <p:cNvSpPr txBox="1"/>
          <p:nvPr/>
        </p:nvSpPr>
        <p:spPr>
          <a:xfrm>
            <a:off x="1901687" y="3554987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sp>
        <p:nvSpPr>
          <p:cNvPr id="39" name="T - PROG - 1">
            <a:extLst>
              <a:ext uri="{FF2B5EF4-FFF2-40B4-BE49-F238E27FC236}">
                <a16:creationId xmlns:a16="http://schemas.microsoft.com/office/drawing/2014/main" id="{15D54AD4-6CC6-BA62-0E21-FE5422FDB7D1}"/>
              </a:ext>
            </a:extLst>
          </p:cNvPr>
          <p:cNvSpPr txBox="1"/>
          <p:nvPr/>
        </p:nvSpPr>
        <p:spPr>
          <a:xfrm>
            <a:off x="3404593" y="128739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0" name="T - PROG - 1">
            <a:extLst>
              <a:ext uri="{FF2B5EF4-FFF2-40B4-BE49-F238E27FC236}">
                <a16:creationId xmlns:a16="http://schemas.microsoft.com/office/drawing/2014/main" id="{9868C103-C5E1-A05A-8CE2-1462B2625C7E}"/>
              </a:ext>
            </a:extLst>
          </p:cNvPr>
          <p:cNvSpPr txBox="1"/>
          <p:nvPr/>
        </p:nvSpPr>
        <p:spPr>
          <a:xfrm>
            <a:off x="3489616" y="215290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83" name="T - PROG - 1">
            <a:extLst>
              <a:ext uri="{FF2B5EF4-FFF2-40B4-BE49-F238E27FC236}">
                <a16:creationId xmlns:a16="http://schemas.microsoft.com/office/drawing/2014/main" id="{74872B3C-78D9-4691-DA81-04F78F3D4593}"/>
              </a:ext>
            </a:extLst>
          </p:cNvPr>
          <p:cNvSpPr txBox="1"/>
          <p:nvPr/>
        </p:nvSpPr>
        <p:spPr>
          <a:xfrm>
            <a:off x="2814751" y="202369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84" name="T - PROG - 1">
            <a:extLst>
              <a:ext uri="{FF2B5EF4-FFF2-40B4-BE49-F238E27FC236}">
                <a16:creationId xmlns:a16="http://schemas.microsoft.com/office/drawing/2014/main" id="{E51EC5C5-BCCC-81DF-BF86-4E796F0BD4F2}"/>
              </a:ext>
            </a:extLst>
          </p:cNvPr>
          <p:cNvSpPr txBox="1"/>
          <p:nvPr/>
        </p:nvSpPr>
        <p:spPr>
          <a:xfrm>
            <a:off x="1789364" y="205537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85" name="T - PS1">
            <a:extLst>
              <a:ext uri="{FF2B5EF4-FFF2-40B4-BE49-F238E27FC236}">
                <a16:creationId xmlns:a16="http://schemas.microsoft.com/office/drawing/2014/main" id="{0CD353F8-8DE1-FEE1-3D76-E26CC1A11C03}"/>
              </a:ext>
            </a:extLst>
          </p:cNvPr>
          <p:cNvSpPr txBox="1"/>
          <p:nvPr/>
        </p:nvSpPr>
        <p:spPr>
          <a:xfrm>
            <a:off x="3480558" y="3115705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86" name="T - PS1">
            <a:extLst>
              <a:ext uri="{FF2B5EF4-FFF2-40B4-BE49-F238E27FC236}">
                <a16:creationId xmlns:a16="http://schemas.microsoft.com/office/drawing/2014/main" id="{E983C908-627C-D1E0-7F56-7550AE6968A9}"/>
              </a:ext>
            </a:extLst>
          </p:cNvPr>
          <p:cNvSpPr txBox="1"/>
          <p:nvPr/>
        </p:nvSpPr>
        <p:spPr>
          <a:xfrm>
            <a:off x="2951495" y="3099172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87" name="T - PS1">
            <a:extLst>
              <a:ext uri="{FF2B5EF4-FFF2-40B4-BE49-F238E27FC236}">
                <a16:creationId xmlns:a16="http://schemas.microsoft.com/office/drawing/2014/main" id="{1ED1685C-697D-B6A7-84A6-9155AE7177DD}"/>
              </a:ext>
            </a:extLst>
          </p:cNvPr>
          <p:cNvSpPr txBox="1"/>
          <p:nvPr/>
        </p:nvSpPr>
        <p:spPr>
          <a:xfrm>
            <a:off x="2348871" y="2928166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88" name="T - PS1">
            <a:extLst>
              <a:ext uri="{FF2B5EF4-FFF2-40B4-BE49-F238E27FC236}">
                <a16:creationId xmlns:a16="http://schemas.microsoft.com/office/drawing/2014/main" id="{CE3A81CF-D2CB-FFD6-FE4A-B8E91E3B4DD6}"/>
              </a:ext>
            </a:extLst>
          </p:cNvPr>
          <p:cNvSpPr txBox="1"/>
          <p:nvPr/>
        </p:nvSpPr>
        <p:spPr>
          <a:xfrm>
            <a:off x="874565" y="2911013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89" name="T - PS1">
            <a:extLst>
              <a:ext uri="{FF2B5EF4-FFF2-40B4-BE49-F238E27FC236}">
                <a16:creationId xmlns:a16="http://schemas.microsoft.com/office/drawing/2014/main" id="{6CA73081-7D35-E8C1-5703-6D1D19427692}"/>
              </a:ext>
            </a:extLst>
          </p:cNvPr>
          <p:cNvSpPr txBox="1"/>
          <p:nvPr/>
        </p:nvSpPr>
        <p:spPr>
          <a:xfrm>
            <a:off x="819909" y="297954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90" name="T - PS1">
            <a:extLst>
              <a:ext uri="{FF2B5EF4-FFF2-40B4-BE49-F238E27FC236}">
                <a16:creationId xmlns:a16="http://schemas.microsoft.com/office/drawing/2014/main" id="{445D6D3F-D4CA-F28B-0112-E5EC3CA3DB89}"/>
              </a:ext>
            </a:extLst>
          </p:cNvPr>
          <p:cNvSpPr txBox="1"/>
          <p:nvPr/>
        </p:nvSpPr>
        <p:spPr>
          <a:xfrm>
            <a:off x="2297281" y="299825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91" name="T - PS1">
            <a:extLst>
              <a:ext uri="{FF2B5EF4-FFF2-40B4-BE49-F238E27FC236}">
                <a16:creationId xmlns:a16="http://schemas.microsoft.com/office/drawing/2014/main" id="{648D5F67-FD09-B46F-7D32-B8E403FDD6E3}"/>
              </a:ext>
            </a:extLst>
          </p:cNvPr>
          <p:cNvSpPr txBox="1"/>
          <p:nvPr/>
        </p:nvSpPr>
        <p:spPr>
          <a:xfrm>
            <a:off x="2905909" y="317410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92" name="T - PS1">
            <a:extLst>
              <a:ext uri="{FF2B5EF4-FFF2-40B4-BE49-F238E27FC236}">
                <a16:creationId xmlns:a16="http://schemas.microsoft.com/office/drawing/2014/main" id="{94F63B5D-8022-2A17-6201-375C46A09A24}"/>
              </a:ext>
            </a:extLst>
          </p:cNvPr>
          <p:cNvSpPr txBox="1"/>
          <p:nvPr/>
        </p:nvSpPr>
        <p:spPr>
          <a:xfrm>
            <a:off x="3370682" y="3185383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5E73BC2E-63FB-26AE-B149-EE30E58FEE20}"/>
              </a:ext>
            </a:extLst>
          </p:cNvPr>
          <p:cNvSpPr txBox="1"/>
          <p:nvPr/>
        </p:nvSpPr>
        <p:spPr>
          <a:xfrm>
            <a:off x="2334450" y="207905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18" name="T - 3 STEP">
            <a:extLst>
              <a:ext uri="{FF2B5EF4-FFF2-40B4-BE49-F238E27FC236}">
                <a16:creationId xmlns:a16="http://schemas.microsoft.com/office/drawing/2014/main" id="{900782C9-6D33-E1C6-F599-08F0666B9B45}"/>
              </a:ext>
            </a:extLst>
          </p:cNvPr>
          <p:cNvSpPr txBox="1"/>
          <p:nvPr/>
        </p:nvSpPr>
        <p:spPr>
          <a:xfrm>
            <a:off x="3332085" y="2490335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119" name="T - YES-NO">
            <a:extLst>
              <a:ext uri="{FF2B5EF4-FFF2-40B4-BE49-F238E27FC236}">
                <a16:creationId xmlns:a16="http://schemas.microsoft.com/office/drawing/2014/main" id="{031268D2-2546-8FF0-2C37-05ED76BD181B}"/>
              </a:ext>
            </a:extLst>
          </p:cNvPr>
          <p:cNvSpPr txBox="1"/>
          <p:nvPr/>
        </p:nvSpPr>
        <p:spPr>
          <a:xfrm>
            <a:off x="3365627" y="1192413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123" name="Freeform: Shape 122">
            <a:extLst>
              <a:ext uri="{FF2B5EF4-FFF2-40B4-BE49-F238E27FC236}">
                <a16:creationId xmlns:a16="http://schemas.microsoft.com/office/drawing/2014/main" id="{D1E1809B-C5F3-CCB5-77B1-9AFF4B589C3D}"/>
              </a:ext>
            </a:extLst>
          </p:cNvPr>
          <p:cNvSpPr/>
          <p:nvPr/>
        </p:nvSpPr>
        <p:spPr>
          <a:xfrm>
            <a:off x="6588337" y="1444468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IN/OUT 5 YD">
            <a:extLst>
              <a:ext uri="{FF2B5EF4-FFF2-40B4-BE49-F238E27FC236}">
                <a16:creationId xmlns:a16="http://schemas.microsoft.com/office/drawing/2014/main" id="{A0543B16-4363-4A17-C516-8C4DC0E93015}"/>
              </a:ext>
            </a:extLst>
          </p:cNvPr>
          <p:cNvSpPr/>
          <p:nvPr/>
        </p:nvSpPr>
        <p:spPr>
          <a:xfrm>
            <a:off x="5871041" y="2253665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1E734EDB-4450-AD8C-84F0-74337FA8EF61}"/>
              </a:ext>
            </a:extLst>
          </p:cNvPr>
          <p:cNvSpPr/>
          <p:nvPr/>
        </p:nvSpPr>
        <p:spPr>
          <a:xfrm>
            <a:off x="5184479" y="277966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370A0939-C074-9831-1B70-D26177BA30DC}"/>
              </a:ext>
            </a:extLst>
          </p:cNvPr>
          <p:cNvSpPr/>
          <p:nvPr/>
        </p:nvSpPr>
        <p:spPr>
          <a:xfrm>
            <a:off x="5385901" y="27796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87D2BD00-3943-AB2D-71DB-5E9B0E0C7224}"/>
              </a:ext>
            </a:extLst>
          </p:cNvPr>
          <p:cNvSpPr/>
          <p:nvPr/>
        </p:nvSpPr>
        <p:spPr>
          <a:xfrm>
            <a:off x="5587323" y="27796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44F7C8B2-73E4-32F4-08B7-D18E9D5DA6A2}"/>
              </a:ext>
            </a:extLst>
          </p:cNvPr>
          <p:cNvSpPr/>
          <p:nvPr/>
        </p:nvSpPr>
        <p:spPr>
          <a:xfrm>
            <a:off x="4983057" y="27796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C0CA2B0B-D2E3-ABA7-A026-739870A7C216}"/>
              </a:ext>
            </a:extLst>
          </p:cNvPr>
          <p:cNvSpPr/>
          <p:nvPr/>
        </p:nvSpPr>
        <p:spPr>
          <a:xfrm>
            <a:off x="4781635" y="27796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6F193C00-4B60-56D7-E5E2-AFC5B58AC9A6}"/>
              </a:ext>
            </a:extLst>
          </p:cNvPr>
          <p:cNvSpPr/>
          <p:nvPr/>
        </p:nvSpPr>
        <p:spPr>
          <a:xfrm>
            <a:off x="5185241" y="295238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D2E7C77C-8F9C-8D34-9886-8E5053EFEEBF}"/>
              </a:ext>
            </a:extLst>
          </p:cNvPr>
          <p:cNvSpPr/>
          <p:nvPr/>
        </p:nvSpPr>
        <p:spPr>
          <a:xfrm>
            <a:off x="5788745" y="277966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98FFD159-FDC1-2DF3-3BBD-549C3AF01632}"/>
              </a:ext>
            </a:extLst>
          </p:cNvPr>
          <p:cNvSpPr/>
          <p:nvPr/>
        </p:nvSpPr>
        <p:spPr>
          <a:xfrm>
            <a:off x="6506041" y="29625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1D6C3F8F-1973-2E67-32F7-7B9533EAC1B5}"/>
              </a:ext>
            </a:extLst>
          </p:cNvPr>
          <p:cNvSpPr/>
          <p:nvPr/>
        </p:nvSpPr>
        <p:spPr>
          <a:xfrm>
            <a:off x="5187273" y="360618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E9D25E24-B6DC-EC4D-77F3-4CF956D88134}"/>
              </a:ext>
            </a:extLst>
          </p:cNvPr>
          <p:cNvSpPr/>
          <p:nvPr/>
        </p:nvSpPr>
        <p:spPr>
          <a:xfrm>
            <a:off x="7038679" y="296254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D426F7D4-48AC-8C8B-3E95-7DC86DC82CE4}"/>
              </a:ext>
            </a:extLst>
          </p:cNvPr>
          <p:cNvSpPr/>
          <p:nvPr/>
        </p:nvSpPr>
        <p:spPr>
          <a:xfrm>
            <a:off x="4566210" y="2785492"/>
            <a:ext cx="164592" cy="164592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8D6A41CB-FD61-BB8A-4960-711D2998ED9B}"/>
              </a:ext>
            </a:extLst>
          </p:cNvPr>
          <p:cNvSpPr txBox="1"/>
          <p:nvPr/>
        </p:nvSpPr>
        <p:spPr>
          <a:xfrm>
            <a:off x="3888063" y="94086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TRAIN RT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SHOCK OVER</a:t>
            </a:r>
          </a:p>
        </p:txBody>
      </p:sp>
      <p:sp>
        <p:nvSpPr>
          <p:cNvPr id="137" name="Freeform: Shape 136">
            <a:extLst>
              <a:ext uri="{FF2B5EF4-FFF2-40B4-BE49-F238E27FC236}">
                <a16:creationId xmlns:a16="http://schemas.microsoft.com/office/drawing/2014/main" id="{2B4D1C04-0B88-BE40-EE05-4B34285D73E4}"/>
              </a:ext>
            </a:extLst>
          </p:cNvPr>
          <p:cNvSpPr/>
          <p:nvPr/>
        </p:nvSpPr>
        <p:spPr>
          <a:xfrm>
            <a:off x="7060457" y="2383615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T - CHECK OTB">
            <a:extLst>
              <a:ext uri="{FF2B5EF4-FFF2-40B4-BE49-F238E27FC236}">
                <a16:creationId xmlns:a16="http://schemas.microsoft.com/office/drawing/2014/main" id="{0B448921-F976-E911-AAB6-6A0ACB265F41}"/>
              </a:ext>
            </a:extLst>
          </p:cNvPr>
          <p:cNvSpPr txBox="1"/>
          <p:nvPr/>
        </p:nvSpPr>
        <p:spPr>
          <a:xfrm>
            <a:off x="5257344" y="3549907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sp>
        <p:nvSpPr>
          <p:cNvPr id="150" name="T - PROG - 1">
            <a:extLst>
              <a:ext uri="{FF2B5EF4-FFF2-40B4-BE49-F238E27FC236}">
                <a16:creationId xmlns:a16="http://schemas.microsoft.com/office/drawing/2014/main" id="{FD42319D-CDF7-BADF-897C-6FB20ABD4EDC}"/>
              </a:ext>
            </a:extLst>
          </p:cNvPr>
          <p:cNvSpPr txBox="1"/>
          <p:nvPr/>
        </p:nvSpPr>
        <p:spPr>
          <a:xfrm>
            <a:off x="6888266" y="128231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51" name="T - PROG - 1">
            <a:extLst>
              <a:ext uri="{FF2B5EF4-FFF2-40B4-BE49-F238E27FC236}">
                <a16:creationId xmlns:a16="http://schemas.microsoft.com/office/drawing/2014/main" id="{8F147E9D-478C-4A6B-CE2D-86DD4C227197}"/>
              </a:ext>
            </a:extLst>
          </p:cNvPr>
          <p:cNvSpPr txBox="1"/>
          <p:nvPr/>
        </p:nvSpPr>
        <p:spPr>
          <a:xfrm>
            <a:off x="6973289" y="214782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2" name="T - PROG - 1">
            <a:extLst>
              <a:ext uri="{FF2B5EF4-FFF2-40B4-BE49-F238E27FC236}">
                <a16:creationId xmlns:a16="http://schemas.microsoft.com/office/drawing/2014/main" id="{387C25CD-52FE-65CD-0F3F-C04321616168}"/>
              </a:ext>
            </a:extLst>
          </p:cNvPr>
          <p:cNvSpPr txBox="1"/>
          <p:nvPr/>
        </p:nvSpPr>
        <p:spPr>
          <a:xfrm>
            <a:off x="6170408" y="201861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53" name="T - PROG - 1">
            <a:extLst>
              <a:ext uri="{FF2B5EF4-FFF2-40B4-BE49-F238E27FC236}">
                <a16:creationId xmlns:a16="http://schemas.microsoft.com/office/drawing/2014/main" id="{3E2812EC-1AB7-D954-3EA0-B39BF673B384}"/>
              </a:ext>
            </a:extLst>
          </p:cNvPr>
          <p:cNvSpPr txBox="1"/>
          <p:nvPr/>
        </p:nvSpPr>
        <p:spPr>
          <a:xfrm>
            <a:off x="5202386" y="204407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54" name="T - PS1">
            <a:extLst>
              <a:ext uri="{FF2B5EF4-FFF2-40B4-BE49-F238E27FC236}">
                <a16:creationId xmlns:a16="http://schemas.microsoft.com/office/drawing/2014/main" id="{A9A0C138-1DBB-EE8E-B595-FD9BA3E07636}"/>
              </a:ext>
            </a:extLst>
          </p:cNvPr>
          <p:cNvSpPr txBox="1"/>
          <p:nvPr/>
        </p:nvSpPr>
        <p:spPr>
          <a:xfrm>
            <a:off x="6964231" y="3110625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55" name="T - PS1">
            <a:extLst>
              <a:ext uri="{FF2B5EF4-FFF2-40B4-BE49-F238E27FC236}">
                <a16:creationId xmlns:a16="http://schemas.microsoft.com/office/drawing/2014/main" id="{CD2EB4EF-147E-6E58-E050-359BE580D04E}"/>
              </a:ext>
            </a:extLst>
          </p:cNvPr>
          <p:cNvSpPr txBox="1"/>
          <p:nvPr/>
        </p:nvSpPr>
        <p:spPr>
          <a:xfrm>
            <a:off x="6435168" y="3094092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56" name="T - PS1">
            <a:extLst>
              <a:ext uri="{FF2B5EF4-FFF2-40B4-BE49-F238E27FC236}">
                <a16:creationId xmlns:a16="http://schemas.microsoft.com/office/drawing/2014/main" id="{83258F99-D65F-654C-A4C4-A8805AF869FC}"/>
              </a:ext>
            </a:extLst>
          </p:cNvPr>
          <p:cNvSpPr txBox="1"/>
          <p:nvPr/>
        </p:nvSpPr>
        <p:spPr>
          <a:xfrm>
            <a:off x="5704528" y="2923086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57" name="T - PS1">
            <a:extLst>
              <a:ext uri="{FF2B5EF4-FFF2-40B4-BE49-F238E27FC236}">
                <a16:creationId xmlns:a16="http://schemas.microsoft.com/office/drawing/2014/main" id="{06DAABF4-673D-5380-4BEA-202BFD3D5B29}"/>
              </a:ext>
            </a:extLst>
          </p:cNvPr>
          <p:cNvSpPr txBox="1"/>
          <p:nvPr/>
        </p:nvSpPr>
        <p:spPr>
          <a:xfrm>
            <a:off x="4488131" y="2927864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58" name="T - PS1">
            <a:extLst>
              <a:ext uri="{FF2B5EF4-FFF2-40B4-BE49-F238E27FC236}">
                <a16:creationId xmlns:a16="http://schemas.microsoft.com/office/drawing/2014/main" id="{50F315C3-27B3-D534-8D3F-24DCD5485F49}"/>
              </a:ext>
            </a:extLst>
          </p:cNvPr>
          <p:cNvSpPr txBox="1"/>
          <p:nvPr/>
        </p:nvSpPr>
        <p:spPr>
          <a:xfrm>
            <a:off x="4425714" y="2995716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159" name="T - PS1">
            <a:extLst>
              <a:ext uri="{FF2B5EF4-FFF2-40B4-BE49-F238E27FC236}">
                <a16:creationId xmlns:a16="http://schemas.microsoft.com/office/drawing/2014/main" id="{C3156F10-A48B-8814-7FF9-6A5CECC3C9F0}"/>
              </a:ext>
            </a:extLst>
          </p:cNvPr>
          <p:cNvSpPr txBox="1"/>
          <p:nvPr/>
        </p:nvSpPr>
        <p:spPr>
          <a:xfrm>
            <a:off x="5652938" y="299317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60" name="T - PS1">
            <a:extLst>
              <a:ext uri="{FF2B5EF4-FFF2-40B4-BE49-F238E27FC236}">
                <a16:creationId xmlns:a16="http://schemas.microsoft.com/office/drawing/2014/main" id="{45FA7297-7415-E55A-0DE1-CF9C064B9FFA}"/>
              </a:ext>
            </a:extLst>
          </p:cNvPr>
          <p:cNvSpPr txBox="1"/>
          <p:nvPr/>
        </p:nvSpPr>
        <p:spPr>
          <a:xfrm>
            <a:off x="6389582" y="316902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161" name="T - PS1">
            <a:extLst>
              <a:ext uri="{FF2B5EF4-FFF2-40B4-BE49-F238E27FC236}">
                <a16:creationId xmlns:a16="http://schemas.microsoft.com/office/drawing/2014/main" id="{0891FA3B-1553-1788-4E25-E0F2941B8C0C}"/>
              </a:ext>
            </a:extLst>
          </p:cNvPr>
          <p:cNvSpPr txBox="1"/>
          <p:nvPr/>
        </p:nvSpPr>
        <p:spPr>
          <a:xfrm>
            <a:off x="6854355" y="3180303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CA8B8372-56BA-CA4E-3912-819CE9C5F431}"/>
              </a:ext>
            </a:extLst>
          </p:cNvPr>
          <p:cNvSpPr txBox="1"/>
          <p:nvPr/>
        </p:nvSpPr>
        <p:spPr>
          <a:xfrm>
            <a:off x="5690107" y="207397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63" name="T - 3 STEP">
            <a:extLst>
              <a:ext uri="{FF2B5EF4-FFF2-40B4-BE49-F238E27FC236}">
                <a16:creationId xmlns:a16="http://schemas.microsoft.com/office/drawing/2014/main" id="{238D9A4A-E5AC-AC3B-775B-683B6AF5CEF1}"/>
              </a:ext>
            </a:extLst>
          </p:cNvPr>
          <p:cNvSpPr txBox="1"/>
          <p:nvPr/>
        </p:nvSpPr>
        <p:spPr>
          <a:xfrm>
            <a:off x="6815758" y="2485255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164" name="T - YES-NO">
            <a:extLst>
              <a:ext uri="{FF2B5EF4-FFF2-40B4-BE49-F238E27FC236}">
                <a16:creationId xmlns:a16="http://schemas.microsoft.com/office/drawing/2014/main" id="{3E7B867C-7F8A-6976-BA48-089096DCFB0D}"/>
              </a:ext>
            </a:extLst>
          </p:cNvPr>
          <p:cNvSpPr txBox="1"/>
          <p:nvPr/>
        </p:nvSpPr>
        <p:spPr>
          <a:xfrm>
            <a:off x="6849300" y="1187333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54B38024-8753-268D-CE3C-5B6A9982B561}"/>
              </a:ext>
            </a:extLst>
          </p:cNvPr>
          <p:cNvSpPr/>
          <p:nvPr/>
        </p:nvSpPr>
        <p:spPr>
          <a:xfrm>
            <a:off x="2929632" y="5704830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12" name="Oval 211">
            <a:extLst>
              <a:ext uri="{FF2B5EF4-FFF2-40B4-BE49-F238E27FC236}">
                <a16:creationId xmlns:a16="http://schemas.microsoft.com/office/drawing/2014/main" id="{D35DF60F-5FD0-706A-E401-8D4F75CADAE7}"/>
              </a:ext>
            </a:extLst>
          </p:cNvPr>
          <p:cNvSpPr/>
          <p:nvPr/>
        </p:nvSpPr>
        <p:spPr>
          <a:xfrm>
            <a:off x="3555006" y="582782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13" name="Freeform: Shape 212">
            <a:extLst>
              <a:ext uri="{FF2B5EF4-FFF2-40B4-BE49-F238E27FC236}">
                <a16:creationId xmlns:a16="http://schemas.microsoft.com/office/drawing/2014/main" id="{8016A64A-E8C4-CA24-7BA5-3A4E1E36BA55}"/>
              </a:ext>
            </a:extLst>
          </p:cNvPr>
          <p:cNvSpPr/>
          <p:nvPr/>
        </p:nvSpPr>
        <p:spPr>
          <a:xfrm flipH="1">
            <a:off x="591445" y="4186849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Freeform: Shape 213">
            <a:extLst>
              <a:ext uri="{FF2B5EF4-FFF2-40B4-BE49-F238E27FC236}">
                <a16:creationId xmlns:a16="http://schemas.microsoft.com/office/drawing/2014/main" id="{8E63CDF3-5EEA-71AA-4973-BC2B47D49142}"/>
              </a:ext>
            </a:extLst>
          </p:cNvPr>
          <p:cNvSpPr/>
          <p:nvPr/>
        </p:nvSpPr>
        <p:spPr>
          <a:xfrm flipH="1">
            <a:off x="575978" y="5284766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IN/OUT 5 YD">
            <a:extLst>
              <a:ext uri="{FF2B5EF4-FFF2-40B4-BE49-F238E27FC236}">
                <a16:creationId xmlns:a16="http://schemas.microsoft.com/office/drawing/2014/main" id="{0C7DB574-7832-F51A-9A6C-7E3308D3789D}"/>
              </a:ext>
            </a:extLst>
          </p:cNvPr>
          <p:cNvSpPr/>
          <p:nvPr/>
        </p:nvSpPr>
        <p:spPr>
          <a:xfrm flipH="1">
            <a:off x="1246649" y="5305579"/>
            <a:ext cx="390525" cy="613597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8" name="T - PS1">
            <a:extLst>
              <a:ext uri="{FF2B5EF4-FFF2-40B4-BE49-F238E27FC236}">
                <a16:creationId xmlns:a16="http://schemas.microsoft.com/office/drawing/2014/main" id="{B17E1E7A-989C-2F03-9943-85AA344BEF6C}"/>
              </a:ext>
            </a:extLst>
          </p:cNvPr>
          <p:cNvSpPr txBox="1"/>
          <p:nvPr/>
        </p:nvSpPr>
        <p:spPr>
          <a:xfrm>
            <a:off x="481077" y="5995305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29" name="T - PS1">
            <a:extLst>
              <a:ext uri="{FF2B5EF4-FFF2-40B4-BE49-F238E27FC236}">
                <a16:creationId xmlns:a16="http://schemas.microsoft.com/office/drawing/2014/main" id="{3DDBB49E-CC17-15FD-C031-E5AAA92A0D65}"/>
              </a:ext>
            </a:extLst>
          </p:cNvPr>
          <p:cNvSpPr txBox="1"/>
          <p:nvPr/>
        </p:nvSpPr>
        <p:spPr>
          <a:xfrm>
            <a:off x="371201" y="6064983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230" name="T - PS1">
            <a:extLst>
              <a:ext uri="{FF2B5EF4-FFF2-40B4-BE49-F238E27FC236}">
                <a16:creationId xmlns:a16="http://schemas.microsoft.com/office/drawing/2014/main" id="{E2219243-8180-26FB-2381-782CFE17C651}"/>
              </a:ext>
            </a:extLst>
          </p:cNvPr>
          <p:cNvSpPr txBox="1"/>
          <p:nvPr/>
        </p:nvSpPr>
        <p:spPr>
          <a:xfrm>
            <a:off x="957182" y="5862936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31" name="T - PS1">
            <a:extLst>
              <a:ext uri="{FF2B5EF4-FFF2-40B4-BE49-F238E27FC236}">
                <a16:creationId xmlns:a16="http://schemas.microsoft.com/office/drawing/2014/main" id="{4257A7D4-2BCE-455A-24C7-AE50487EBF4A}"/>
              </a:ext>
            </a:extLst>
          </p:cNvPr>
          <p:cNvSpPr txBox="1"/>
          <p:nvPr/>
        </p:nvSpPr>
        <p:spPr>
          <a:xfrm>
            <a:off x="911596" y="5937872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232" name="T - PS1">
            <a:extLst>
              <a:ext uri="{FF2B5EF4-FFF2-40B4-BE49-F238E27FC236}">
                <a16:creationId xmlns:a16="http://schemas.microsoft.com/office/drawing/2014/main" id="{34279E81-0837-FCAB-A818-E87EAE3A168A}"/>
              </a:ext>
            </a:extLst>
          </p:cNvPr>
          <p:cNvSpPr txBox="1"/>
          <p:nvPr/>
        </p:nvSpPr>
        <p:spPr>
          <a:xfrm>
            <a:off x="1457602" y="5940253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33" name="T - PS1">
            <a:extLst>
              <a:ext uri="{FF2B5EF4-FFF2-40B4-BE49-F238E27FC236}">
                <a16:creationId xmlns:a16="http://schemas.microsoft.com/office/drawing/2014/main" id="{106EB830-93E3-313F-40F0-AFA0B9CF7451}"/>
              </a:ext>
            </a:extLst>
          </p:cNvPr>
          <p:cNvSpPr txBox="1"/>
          <p:nvPr/>
        </p:nvSpPr>
        <p:spPr>
          <a:xfrm>
            <a:off x="1406012" y="6010345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234" name="T - CHECK OTB">
            <a:extLst>
              <a:ext uri="{FF2B5EF4-FFF2-40B4-BE49-F238E27FC236}">
                <a16:creationId xmlns:a16="http://schemas.microsoft.com/office/drawing/2014/main" id="{2E0BEA65-C767-C727-B0E2-ADF70AD85F32}"/>
              </a:ext>
            </a:extLst>
          </p:cNvPr>
          <p:cNvSpPr txBox="1"/>
          <p:nvPr/>
        </p:nvSpPr>
        <p:spPr>
          <a:xfrm>
            <a:off x="1903475" y="6477992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sp>
        <p:nvSpPr>
          <p:cNvPr id="235" name="T - PS1">
            <a:extLst>
              <a:ext uri="{FF2B5EF4-FFF2-40B4-BE49-F238E27FC236}">
                <a16:creationId xmlns:a16="http://schemas.microsoft.com/office/drawing/2014/main" id="{7DBF9B4A-4120-5055-DC7D-71038089866A}"/>
              </a:ext>
            </a:extLst>
          </p:cNvPr>
          <p:cNvSpPr txBox="1"/>
          <p:nvPr/>
        </p:nvSpPr>
        <p:spPr>
          <a:xfrm>
            <a:off x="2860102" y="5869422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36" name="T - PS1">
            <a:extLst>
              <a:ext uri="{FF2B5EF4-FFF2-40B4-BE49-F238E27FC236}">
                <a16:creationId xmlns:a16="http://schemas.microsoft.com/office/drawing/2014/main" id="{03744F0A-607C-BB18-CC39-8442370EBC86}"/>
              </a:ext>
            </a:extLst>
          </p:cNvPr>
          <p:cNvSpPr txBox="1"/>
          <p:nvPr/>
        </p:nvSpPr>
        <p:spPr>
          <a:xfrm>
            <a:off x="2803966" y="5936444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240" name="T - PROG - 1">
            <a:extLst>
              <a:ext uri="{FF2B5EF4-FFF2-40B4-BE49-F238E27FC236}">
                <a16:creationId xmlns:a16="http://schemas.microsoft.com/office/drawing/2014/main" id="{6D9C32EE-4693-C926-671D-CE971A182419}"/>
              </a:ext>
            </a:extLst>
          </p:cNvPr>
          <p:cNvSpPr txBox="1"/>
          <p:nvPr/>
        </p:nvSpPr>
        <p:spPr>
          <a:xfrm>
            <a:off x="648720" y="409630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41" name="T - PROG - 1">
            <a:extLst>
              <a:ext uri="{FF2B5EF4-FFF2-40B4-BE49-F238E27FC236}">
                <a16:creationId xmlns:a16="http://schemas.microsoft.com/office/drawing/2014/main" id="{3361400D-875A-1066-0122-81910285E0C2}"/>
              </a:ext>
            </a:extLst>
          </p:cNvPr>
          <p:cNvSpPr txBox="1"/>
          <p:nvPr/>
        </p:nvSpPr>
        <p:spPr>
          <a:xfrm>
            <a:off x="527349" y="505900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242" name="T - PROG - 1">
            <a:extLst>
              <a:ext uri="{FF2B5EF4-FFF2-40B4-BE49-F238E27FC236}">
                <a16:creationId xmlns:a16="http://schemas.microsoft.com/office/drawing/2014/main" id="{F76410BD-7F05-73CC-7AE7-839A6A86B779}"/>
              </a:ext>
            </a:extLst>
          </p:cNvPr>
          <p:cNvSpPr txBox="1"/>
          <p:nvPr/>
        </p:nvSpPr>
        <p:spPr>
          <a:xfrm>
            <a:off x="1144515" y="504573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43" name="T - PROG - 1">
            <a:extLst>
              <a:ext uri="{FF2B5EF4-FFF2-40B4-BE49-F238E27FC236}">
                <a16:creationId xmlns:a16="http://schemas.microsoft.com/office/drawing/2014/main" id="{8E99E4C3-36D8-56FA-5D22-6C36D0F1D107}"/>
              </a:ext>
            </a:extLst>
          </p:cNvPr>
          <p:cNvSpPr txBox="1"/>
          <p:nvPr/>
        </p:nvSpPr>
        <p:spPr>
          <a:xfrm>
            <a:off x="2263863" y="506775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id="{FE999582-F6ED-AE13-6D99-39FD762E78E2}"/>
              </a:ext>
            </a:extLst>
          </p:cNvPr>
          <p:cNvSpPr txBox="1"/>
          <p:nvPr/>
        </p:nvSpPr>
        <p:spPr>
          <a:xfrm>
            <a:off x="1535581" y="5123883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45" name="T - 3 STEP">
            <a:extLst>
              <a:ext uri="{FF2B5EF4-FFF2-40B4-BE49-F238E27FC236}">
                <a16:creationId xmlns:a16="http://schemas.microsoft.com/office/drawing/2014/main" id="{FF093F51-97F7-DC4B-DEFE-A659302D3B67}"/>
              </a:ext>
            </a:extLst>
          </p:cNvPr>
          <p:cNvSpPr txBox="1"/>
          <p:nvPr/>
        </p:nvSpPr>
        <p:spPr>
          <a:xfrm>
            <a:off x="551225" y="5421161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246" name="T - YES-NO">
            <a:extLst>
              <a:ext uri="{FF2B5EF4-FFF2-40B4-BE49-F238E27FC236}">
                <a16:creationId xmlns:a16="http://schemas.microsoft.com/office/drawing/2014/main" id="{E18EB164-3E38-FCE5-5640-E06A6F274887}"/>
              </a:ext>
            </a:extLst>
          </p:cNvPr>
          <p:cNvSpPr txBox="1"/>
          <p:nvPr/>
        </p:nvSpPr>
        <p:spPr>
          <a:xfrm>
            <a:off x="391452" y="4037887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AD013A9E-ED76-658B-BAF1-09A5F72972A5}"/>
              </a:ext>
            </a:extLst>
          </p:cNvPr>
          <p:cNvSpPr/>
          <p:nvPr/>
        </p:nvSpPr>
        <p:spPr>
          <a:xfrm flipH="1">
            <a:off x="4660247" y="2289420"/>
            <a:ext cx="626172" cy="507769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FF990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2963D4B-622C-4616-F2A8-D74CBD17622F}"/>
              </a:ext>
            </a:extLst>
          </p:cNvPr>
          <p:cNvSpPr/>
          <p:nvPr/>
        </p:nvSpPr>
        <p:spPr>
          <a:xfrm rot="416979" flipH="1">
            <a:off x="4938422" y="2265516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 - 3 STEP">
            <a:extLst>
              <a:ext uri="{FF2B5EF4-FFF2-40B4-BE49-F238E27FC236}">
                <a16:creationId xmlns:a16="http://schemas.microsoft.com/office/drawing/2014/main" id="{BDF8B752-72B4-EBF4-87C1-846001416613}"/>
              </a:ext>
            </a:extLst>
          </p:cNvPr>
          <p:cNvSpPr txBox="1"/>
          <p:nvPr/>
        </p:nvSpPr>
        <p:spPr>
          <a:xfrm flipH="1">
            <a:off x="4582359" y="2134188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D9155B-DA4C-583C-F773-27AAA317B850}"/>
              </a:ext>
            </a:extLst>
          </p:cNvPr>
          <p:cNvSpPr txBox="1"/>
          <p:nvPr/>
        </p:nvSpPr>
        <p:spPr>
          <a:xfrm>
            <a:off x="5298889" y="2204121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50" name="T - CHECK OTB">
            <a:extLst>
              <a:ext uri="{FF2B5EF4-FFF2-40B4-BE49-F238E27FC236}">
                <a16:creationId xmlns:a16="http://schemas.microsoft.com/office/drawing/2014/main" id="{3F966A5E-6ACE-65FD-55BB-2D629B3E8527}"/>
              </a:ext>
            </a:extLst>
          </p:cNvPr>
          <p:cNvSpPr txBox="1"/>
          <p:nvPr/>
        </p:nvSpPr>
        <p:spPr>
          <a:xfrm>
            <a:off x="4240272" y="3373481"/>
            <a:ext cx="513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258BA65-BA68-F9F6-DB85-D03F1B55B17F}"/>
              </a:ext>
            </a:extLst>
          </p:cNvPr>
          <p:cNvSpPr txBox="1"/>
          <p:nvPr/>
        </p:nvSpPr>
        <p:spPr>
          <a:xfrm>
            <a:off x="1016042" y="2754239"/>
            <a:ext cx="4946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E79E62A-379F-678B-FD8F-041E76D99C5C}"/>
              </a:ext>
            </a:extLst>
          </p:cNvPr>
          <p:cNvGrpSpPr/>
          <p:nvPr/>
        </p:nvGrpSpPr>
        <p:grpSpPr>
          <a:xfrm>
            <a:off x="675044" y="3266932"/>
            <a:ext cx="1161097" cy="370647"/>
            <a:chOff x="197299" y="6469670"/>
            <a:chExt cx="1161097" cy="370647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E333DF60-D829-5C7A-CBDA-FE0444F8C65A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355299F9-2B03-B08C-5CDC-6273E1AB80C7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5F691611-56B4-114A-D1E3-42E10788D094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BBC4EA6-709F-0DCA-6685-851618ED707B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57" name="T - CHECK OTB">
            <a:extLst>
              <a:ext uri="{FF2B5EF4-FFF2-40B4-BE49-F238E27FC236}">
                <a16:creationId xmlns:a16="http://schemas.microsoft.com/office/drawing/2014/main" id="{D0BD639A-E80A-5458-3E77-CA534AFAD846}"/>
              </a:ext>
            </a:extLst>
          </p:cNvPr>
          <p:cNvSpPr txBox="1"/>
          <p:nvPr/>
        </p:nvSpPr>
        <p:spPr>
          <a:xfrm>
            <a:off x="867777" y="3372641"/>
            <a:ext cx="513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6F776035-39CB-D0E8-40C2-83DB45EB244B}"/>
              </a:ext>
            </a:extLst>
          </p:cNvPr>
          <p:cNvSpPr/>
          <p:nvPr/>
        </p:nvSpPr>
        <p:spPr>
          <a:xfrm flipH="1">
            <a:off x="1051418" y="2302145"/>
            <a:ext cx="850837" cy="482813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B0F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3B7AA7A4-6CFF-B74D-E92C-E99113551713}"/>
              </a:ext>
            </a:extLst>
          </p:cNvPr>
          <p:cNvSpPr/>
          <p:nvPr/>
        </p:nvSpPr>
        <p:spPr>
          <a:xfrm rot="416979" flipH="1">
            <a:off x="1569646" y="2287411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2" name="T - 3 STEP">
            <a:extLst>
              <a:ext uri="{FF2B5EF4-FFF2-40B4-BE49-F238E27FC236}">
                <a16:creationId xmlns:a16="http://schemas.microsoft.com/office/drawing/2014/main" id="{0AB01EA0-AA77-423B-9C33-8E16785B1B81}"/>
              </a:ext>
            </a:extLst>
          </p:cNvPr>
          <p:cNvSpPr txBox="1"/>
          <p:nvPr/>
        </p:nvSpPr>
        <p:spPr>
          <a:xfrm flipH="1">
            <a:off x="1253065" y="2127578"/>
            <a:ext cx="4865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6721F34-A5AB-D7E0-5803-86D7F06BF19E}"/>
              </a:ext>
            </a:extLst>
          </p:cNvPr>
          <p:cNvSpPr txBox="1"/>
          <p:nvPr/>
        </p:nvSpPr>
        <p:spPr>
          <a:xfrm>
            <a:off x="1875401" y="2198933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E5B553D8-C927-7E17-B90E-9C7A81A672FA}"/>
              </a:ext>
            </a:extLst>
          </p:cNvPr>
          <p:cNvGrpSpPr/>
          <p:nvPr/>
        </p:nvGrpSpPr>
        <p:grpSpPr>
          <a:xfrm flipH="1">
            <a:off x="2469775" y="6188736"/>
            <a:ext cx="1161097" cy="370647"/>
            <a:chOff x="197299" y="6469670"/>
            <a:chExt cx="1161097" cy="370647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3B40190D-EA62-E20F-BCFB-F0DD1CFBD19D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id="{FF2EF6E5-D3AB-76A2-2F19-AD2E96562763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id="{B95B4516-8716-E657-9687-516396166940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50113445-E476-DFAB-744F-E17B89660FDF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9" name="T - CHECK OTB">
            <a:extLst>
              <a:ext uri="{FF2B5EF4-FFF2-40B4-BE49-F238E27FC236}">
                <a16:creationId xmlns:a16="http://schemas.microsoft.com/office/drawing/2014/main" id="{35D08653-9331-887E-887F-D1A9EEB20D07}"/>
              </a:ext>
            </a:extLst>
          </p:cNvPr>
          <p:cNvSpPr txBox="1"/>
          <p:nvPr/>
        </p:nvSpPr>
        <p:spPr>
          <a:xfrm flipH="1">
            <a:off x="2886599" y="6295550"/>
            <a:ext cx="513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80" name="Freeform: Shape 79">
            <a:extLst>
              <a:ext uri="{FF2B5EF4-FFF2-40B4-BE49-F238E27FC236}">
                <a16:creationId xmlns:a16="http://schemas.microsoft.com/office/drawing/2014/main" id="{109DD14E-6011-74C6-F402-A56F2963BA6F}"/>
              </a:ext>
            </a:extLst>
          </p:cNvPr>
          <p:cNvSpPr/>
          <p:nvPr/>
        </p:nvSpPr>
        <p:spPr>
          <a:xfrm>
            <a:off x="1635760" y="5913120"/>
            <a:ext cx="1925320" cy="5080"/>
          </a:xfrm>
          <a:custGeom>
            <a:avLst/>
            <a:gdLst>
              <a:gd name="connsiteX0" fmla="*/ 1925320 w 1925320"/>
              <a:gd name="connsiteY0" fmla="*/ 0 h 5080"/>
              <a:gd name="connsiteX1" fmla="*/ 0 w 1925320"/>
              <a:gd name="connsiteY1" fmla="*/ 5080 h 5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925320" h="5080">
                <a:moveTo>
                  <a:pt x="1925320" y="0"/>
                </a:moveTo>
                <a:lnTo>
                  <a:pt x="0" y="508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C7946E39-8AFB-CB3D-0D1B-B9E6C953FB6E}"/>
              </a:ext>
            </a:extLst>
          </p:cNvPr>
          <p:cNvSpPr/>
          <p:nvPr/>
        </p:nvSpPr>
        <p:spPr>
          <a:xfrm>
            <a:off x="2377593" y="5298586"/>
            <a:ext cx="644775" cy="407026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2" name="T - 3 STEP">
            <a:extLst>
              <a:ext uri="{FF2B5EF4-FFF2-40B4-BE49-F238E27FC236}">
                <a16:creationId xmlns:a16="http://schemas.microsoft.com/office/drawing/2014/main" id="{F29181FC-73C3-BEC2-0CCB-5ED35C3A773C}"/>
              </a:ext>
            </a:extLst>
          </p:cNvPr>
          <p:cNvSpPr txBox="1"/>
          <p:nvPr/>
        </p:nvSpPr>
        <p:spPr>
          <a:xfrm>
            <a:off x="2526558" y="5120208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94" name="Freeform: Shape 93">
            <a:extLst>
              <a:ext uri="{FF2B5EF4-FFF2-40B4-BE49-F238E27FC236}">
                <a16:creationId xmlns:a16="http://schemas.microsoft.com/office/drawing/2014/main" id="{B4A997B0-D1FA-754E-EDA6-C7E0F3554994}"/>
              </a:ext>
            </a:extLst>
          </p:cNvPr>
          <p:cNvSpPr/>
          <p:nvPr/>
        </p:nvSpPr>
        <p:spPr>
          <a:xfrm rot="21183021">
            <a:off x="2399107" y="5270909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DE71A382-E6A8-14C8-D11E-88B45733A271}"/>
              </a:ext>
            </a:extLst>
          </p:cNvPr>
          <p:cNvSpPr/>
          <p:nvPr/>
        </p:nvSpPr>
        <p:spPr>
          <a:xfrm>
            <a:off x="5930959" y="5709224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7" name="Oval 296">
            <a:extLst>
              <a:ext uri="{FF2B5EF4-FFF2-40B4-BE49-F238E27FC236}">
                <a16:creationId xmlns:a16="http://schemas.microsoft.com/office/drawing/2014/main" id="{E25F4FA0-DD39-75CF-94CB-873B968C9BEC}"/>
              </a:ext>
            </a:extLst>
          </p:cNvPr>
          <p:cNvSpPr/>
          <p:nvPr/>
        </p:nvSpPr>
        <p:spPr>
          <a:xfrm>
            <a:off x="6132381" y="570922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8" name="Oval 297">
            <a:extLst>
              <a:ext uri="{FF2B5EF4-FFF2-40B4-BE49-F238E27FC236}">
                <a16:creationId xmlns:a16="http://schemas.microsoft.com/office/drawing/2014/main" id="{47DB23DF-9443-F85A-3DDA-954C3878648C}"/>
              </a:ext>
            </a:extLst>
          </p:cNvPr>
          <p:cNvSpPr/>
          <p:nvPr/>
        </p:nvSpPr>
        <p:spPr>
          <a:xfrm>
            <a:off x="6333803" y="570922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9" name="Oval 298">
            <a:extLst>
              <a:ext uri="{FF2B5EF4-FFF2-40B4-BE49-F238E27FC236}">
                <a16:creationId xmlns:a16="http://schemas.microsoft.com/office/drawing/2014/main" id="{4A2D421F-F68A-8BE4-4D25-88F106DB2F35}"/>
              </a:ext>
            </a:extLst>
          </p:cNvPr>
          <p:cNvSpPr/>
          <p:nvPr/>
        </p:nvSpPr>
        <p:spPr>
          <a:xfrm>
            <a:off x="5729537" y="570922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0" name="Oval 299">
            <a:extLst>
              <a:ext uri="{FF2B5EF4-FFF2-40B4-BE49-F238E27FC236}">
                <a16:creationId xmlns:a16="http://schemas.microsoft.com/office/drawing/2014/main" id="{203338A4-E7D1-A66E-97CF-E8504D2F1371}"/>
              </a:ext>
            </a:extLst>
          </p:cNvPr>
          <p:cNvSpPr/>
          <p:nvPr/>
        </p:nvSpPr>
        <p:spPr>
          <a:xfrm>
            <a:off x="5528115" y="570922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1" name="Oval 300">
            <a:extLst>
              <a:ext uri="{FF2B5EF4-FFF2-40B4-BE49-F238E27FC236}">
                <a16:creationId xmlns:a16="http://schemas.microsoft.com/office/drawing/2014/main" id="{24BF5097-0511-6FA5-8212-345BCA91CBBD}"/>
              </a:ext>
            </a:extLst>
          </p:cNvPr>
          <p:cNvSpPr/>
          <p:nvPr/>
        </p:nvSpPr>
        <p:spPr>
          <a:xfrm>
            <a:off x="5931721" y="5881944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302" name="Oval 301">
            <a:extLst>
              <a:ext uri="{FF2B5EF4-FFF2-40B4-BE49-F238E27FC236}">
                <a16:creationId xmlns:a16="http://schemas.microsoft.com/office/drawing/2014/main" id="{C49013A8-0B81-797A-87E7-FC5BF561AD90}"/>
              </a:ext>
            </a:extLst>
          </p:cNvPr>
          <p:cNvSpPr/>
          <p:nvPr/>
        </p:nvSpPr>
        <p:spPr>
          <a:xfrm>
            <a:off x="4513986" y="5717352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03" name="Oval 302">
            <a:extLst>
              <a:ext uri="{FF2B5EF4-FFF2-40B4-BE49-F238E27FC236}">
                <a16:creationId xmlns:a16="http://schemas.microsoft.com/office/drawing/2014/main" id="{7C2387FD-2E9F-EC05-4333-ABBD78230941}"/>
              </a:ext>
            </a:extLst>
          </p:cNvPr>
          <p:cNvSpPr/>
          <p:nvPr/>
        </p:nvSpPr>
        <p:spPr>
          <a:xfrm>
            <a:off x="5933753" y="6535740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937958A2-9B64-8608-BFB4-00EC11EA3F0F}"/>
              </a:ext>
            </a:extLst>
          </p:cNvPr>
          <p:cNvSpPr/>
          <p:nvPr/>
        </p:nvSpPr>
        <p:spPr>
          <a:xfrm>
            <a:off x="4034140" y="5876344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305" name="TextBox 304">
            <a:extLst>
              <a:ext uri="{FF2B5EF4-FFF2-40B4-BE49-F238E27FC236}">
                <a16:creationId xmlns:a16="http://schemas.microsoft.com/office/drawing/2014/main" id="{D6E4DD64-BF66-1CF6-1C71-B3C8F829B9CB}"/>
              </a:ext>
            </a:extLst>
          </p:cNvPr>
          <p:cNvSpPr txBox="1"/>
          <p:nvPr/>
        </p:nvSpPr>
        <p:spPr>
          <a:xfrm>
            <a:off x="3884227" y="3870423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TRIO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SHOCK OVER</a:t>
            </a:r>
          </a:p>
        </p:txBody>
      </p:sp>
      <p:sp>
        <p:nvSpPr>
          <p:cNvPr id="306" name="Oval 305">
            <a:extLst>
              <a:ext uri="{FF2B5EF4-FFF2-40B4-BE49-F238E27FC236}">
                <a16:creationId xmlns:a16="http://schemas.microsoft.com/office/drawing/2014/main" id="{5AD208A2-A095-C9AF-5F33-47AD1919597C}"/>
              </a:ext>
            </a:extLst>
          </p:cNvPr>
          <p:cNvSpPr/>
          <p:nvPr/>
        </p:nvSpPr>
        <p:spPr>
          <a:xfrm>
            <a:off x="6555408" y="5711384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07" name="Oval 306">
            <a:extLst>
              <a:ext uri="{FF2B5EF4-FFF2-40B4-BE49-F238E27FC236}">
                <a16:creationId xmlns:a16="http://schemas.microsoft.com/office/drawing/2014/main" id="{65476630-F4FE-CFF0-B909-22CD49A573A2}"/>
              </a:ext>
            </a:extLst>
          </p:cNvPr>
          <p:cNvSpPr/>
          <p:nvPr/>
        </p:nvSpPr>
        <p:spPr>
          <a:xfrm>
            <a:off x="5030687" y="5867900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08" name="Freeform: Shape 307">
            <a:extLst>
              <a:ext uri="{FF2B5EF4-FFF2-40B4-BE49-F238E27FC236}">
                <a16:creationId xmlns:a16="http://schemas.microsoft.com/office/drawing/2014/main" id="{633ABAF9-B7E8-21FD-2953-7218F5B398F9}"/>
              </a:ext>
            </a:extLst>
          </p:cNvPr>
          <p:cNvSpPr/>
          <p:nvPr/>
        </p:nvSpPr>
        <p:spPr>
          <a:xfrm flipH="1">
            <a:off x="4064821" y="4193403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Freeform: Shape 308">
            <a:extLst>
              <a:ext uri="{FF2B5EF4-FFF2-40B4-BE49-F238E27FC236}">
                <a16:creationId xmlns:a16="http://schemas.microsoft.com/office/drawing/2014/main" id="{C96548F1-6DFE-3CCD-6C1D-A864E5989C42}"/>
              </a:ext>
            </a:extLst>
          </p:cNvPr>
          <p:cNvSpPr/>
          <p:nvPr/>
        </p:nvSpPr>
        <p:spPr>
          <a:xfrm flipH="1">
            <a:off x="4049354" y="5291320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T - PS1">
            <a:extLst>
              <a:ext uri="{FF2B5EF4-FFF2-40B4-BE49-F238E27FC236}">
                <a16:creationId xmlns:a16="http://schemas.microsoft.com/office/drawing/2014/main" id="{65173F58-2579-0075-8F67-7A12B9A87065}"/>
              </a:ext>
            </a:extLst>
          </p:cNvPr>
          <p:cNvSpPr txBox="1"/>
          <p:nvPr/>
        </p:nvSpPr>
        <p:spPr>
          <a:xfrm>
            <a:off x="3954453" y="6001859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12" name="T - PS1">
            <a:extLst>
              <a:ext uri="{FF2B5EF4-FFF2-40B4-BE49-F238E27FC236}">
                <a16:creationId xmlns:a16="http://schemas.microsoft.com/office/drawing/2014/main" id="{43B015D9-C1D8-95A1-1E8B-0A2D86314E23}"/>
              </a:ext>
            </a:extLst>
          </p:cNvPr>
          <p:cNvSpPr txBox="1"/>
          <p:nvPr/>
        </p:nvSpPr>
        <p:spPr>
          <a:xfrm>
            <a:off x="3844577" y="6071537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313" name="T - PS1">
            <a:extLst>
              <a:ext uri="{FF2B5EF4-FFF2-40B4-BE49-F238E27FC236}">
                <a16:creationId xmlns:a16="http://schemas.microsoft.com/office/drawing/2014/main" id="{0CA56505-BCFE-BD83-FF1E-4191A2B6CA28}"/>
              </a:ext>
            </a:extLst>
          </p:cNvPr>
          <p:cNvSpPr txBox="1"/>
          <p:nvPr/>
        </p:nvSpPr>
        <p:spPr>
          <a:xfrm>
            <a:off x="4430558" y="5869490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14" name="T - PS1">
            <a:extLst>
              <a:ext uri="{FF2B5EF4-FFF2-40B4-BE49-F238E27FC236}">
                <a16:creationId xmlns:a16="http://schemas.microsoft.com/office/drawing/2014/main" id="{7E1D391B-2349-DBF0-B520-12774F7A368B}"/>
              </a:ext>
            </a:extLst>
          </p:cNvPr>
          <p:cNvSpPr txBox="1"/>
          <p:nvPr/>
        </p:nvSpPr>
        <p:spPr>
          <a:xfrm>
            <a:off x="4384972" y="5944426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315" name="T - PS1">
            <a:extLst>
              <a:ext uri="{FF2B5EF4-FFF2-40B4-BE49-F238E27FC236}">
                <a16:creationId xmlns:a16="http://schemas.microsoft.com/office/drawing/2014/main" id="{5BE6E8C8-D1A0-4297-F589-28BA6826197F}"/>
              </a:ext>
            </a:extLst>
          </p:cNvPr>
          <p:cNvSpPr txBox="1"/>
          <p:nvPr/>
        </p:nvSpPr>
        <p:spPr>
          <a:xfrm>
            <a:off x="4949112" y="5985492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316" name="T - PS1">
            <a:extLst>
              <a:ext uri="{FF2B5EF4-FFF2-40B4-BE49-F238E27FC236}">
                <a16:creationId xmlns:a16="http://schemas.microsoft.com/office/drawing/2014/main" id="{BD39954E-4C59-8CD6-3001-C3BC6B3C013E}"/>
              </a:ext>
            </a:extLst>
          </p:cNvPr>
          <p:cNvSpPr txBox="1"/>
          <p:nvPr/>
        </p:nvSpPr>
        <p:spPr>
          <a:xfrm>
            <a:off x="4897522" y="6055584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17" name="T - CHECK OTB">
            <a:extLst>
              <a:ext uri="{FF2B5EF4-FFF2-40B4-BE49-F238E27FC236}">
                <a16:creationId xmlns:a16="http://schemas.microsoft.com/office/drawing/2014/main" id="{7804A7CB-F57E-B42F-FCC9-6F66E3556966}"/>
              </a:ext>
            </a:extLst>
          </p:cNvPr>
          <p:cNvSpPr txBox="1"/>
          <p:nvPr/>
        </p:nvSpPr>
        <p:spPr>
          <a:xfrm>
            <a:off x="5529251" y="6484546"/>
            <a:ext cx="5137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sp>
        <p:nvSpPr>
          <p:cNvPr id="318" name="T - PS1">
            <a:extLst>
              <a:ext uri="{FF2B5EF4-FFF2-40B4-BE49-F238E27FC236}">
                <a16:creationId xmlns:a16="http://schemas.microsoft.com/office/drawing/2014/main" id="{A3DA81E8-9271-FD14-27E9-08E46699D7C0}"/>
              </a:ext>
            </a:extLst>
          </p:cNvPr>
          <p:cNvSpPr txBox="1"/>
          <p:nvPr/>
        </p:nvSpPr>
        <p:spPr>
          <a:xfrm>
            <a:off x="6485878" y="5875976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19" name="T - PS1">
            <a:extLst>
              <a:ext uri="{FF2B5EF4-FFF2-40B4-BE49-F238E27FC236}">
                <a16:creationId xmlns:a16="http://schemas.microsoft.com/office/drawing/2014/main" id="{69D16C91-5357-3756-32B3-9C4B311C12EC}"/>
              </a:ext>
            </a:extLst>
          </p:cNvPr>
          <p:cNvSpPr txBox="1"/>
          <p:nvPr/>
        </p:nvSpPr>
        <p:spPr>
          <a:xfrm>
            <a:off x="6429742" y="594299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96" name="T - PROG - 1">
            <a:extLst>
              <a:ext uri="{FF2B5EF4-FFF2-40B4-BE49-F238E27FC236}">
                <a16:creationId xmlns:a16="http://schemas.microsoft.com/office/drawing/2014/main" id="{B8A31C58-1B41-DF46-9CD9-42354958B34E}"/>
              </a:ext>
            </a:extLst>
          </p:cNvPr>
          <p:cNvSpPr txBox="1"/>
          <p:nvPr/>
        </p:nvSpPr>
        <p:spPr>
          <a:xfrm>
            <a:off x="4122096" y="410286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97" name="T - PROG - 1">
            <a:extLst>
              <a:ext uri="{FF2B5EF4-FFF2-40B4-BE49-F238E27FC236}">
                <a16:creationId xmlns:a16="http://schemas.microsoft.com/office/drawing/2014/main" id="{8202A71F-E86F-2F3A-93DA-AF1965FBA7BF}"/>
              </a:ext>
            </a:extLst>
          </p:cNvPr>
          <p:cNvSpPr txBox="1"/>
          <p:nvPr/>
        </p:nvSpPr>
        <p:spPr>
          <a:xfrm>
            <a:off x="4000725" y="506556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98" name="T - PROG - 1">
            <a:extLst>
              <a:ext uri="{FF2B5EF4-FFF2-40B4-BE49-F238E27FC236}">
                <a16:creationId xmlns:a16="http://schemas.microsoft.com/office/drawing/2014/main" id="{0F8C9198-BA72-257E-8CA3-F86B7AB7C769}"/>
              </a:ext>
            </a:extLst>
          </p:cNvPr>
          <p:cNvSpPr txBox="1"/>
          <p:nvPr/>
        </p:nvSpPr>
        <p:spPr>
          <a:xfrm>
            <a:off x="4617891" y="505229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99" name="T - PROG - 1">
            <a:extLst>
              <a:ext uri="{FF2B5EF4-FFF2-40B4-BE49-F238E27FC236}">
                <a16:creationId xmlns:a16="http://schemas.microsoft.com/office/drawing/2014/main" id="{4045B7A0-93F7-F93D-42AD-31C3379DB55E}"/>
              </a:ext>
            </a:extLst>
          </p:cNvPr>
          <p:cNvSpPr txBox="1"/>
          <p:nvPr/>
        </p:nvSpPr>
        <p:spPr>
          <a:xfrm>
            <a:off x="5889639" y="507430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FD26794-A7A5-010E-1466-10B6B4C99E55}"/>
              </a:ext>
            </a:extLst>
          </p:cNvPr>
          <p:cNvSpPr txBox="1"/>
          <p:nvPr/>
        </p:nvSpPr>
        <p:spPr>
          <a:xfrm>
            <a:off x="5008957" y="513043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01" name="T - 3 STEP">
            <a:extLst>
              <a:ext uri="{FF2B5EF4-FFF2-40B4-BE49-F238E27FC236}">
                <a16:creationId xmlns:a16="http://schemas.microsoft.com/office/drawing/2014/main" id="{2872765C-7EE6-9655-1E4C-E8ED25869FCD}"/>
              </a:ext>
            </a:extLst>
          </p:cNvPr>
          <p:cNvSpPr txBox="1"/>
          <p:nvPr/>
        </p:nvSpPr>
        <p:spPr>
          <a:xfrm>
            <a:off x="4024601" y="5427715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102" name="T - YES-NO">
            <a:extLst>
              <a:ext uri="{FF2B5EF4-FFF2-40B4-BE49-F238E27FC236}">
                <a16:creationId xmlns:a16="http://schemas.microsoft.com/office/drawing/2014/main" id="{71333EAC-13AA-503A-6366-E1FEE5686658}"/>
              </a:ext>
            </a:extLst>
          </p:cNvPr>
          <p:cNvSpPr txBox="1"/>
          <p:nvPr/>
        </p:nvSpPr>
        <p:spPr>
          <a:xfrm>
            <a:off x="3864828" y="4044441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7188E537-F926-B898-F241-2B6573B9A22B}"/>
              </a:ext>
            </a:extLst>
          </p:cNvPr>
          <p:cNvGrpSpPr/>
          <p:nvPr/>
        </p:nvGrpSpPr>
        <p:grpSpPr>
          <a:xfrm flipH="1">
            <a:off x="6095551" y="6195290"/>
            <a:ext cx="1161097" cy="370647"/>
            <a:chOff x="197299" y="6469670"/>
            <a:chExt cx="1161097" cy="370647"/>
          </a:xfrm>
        </p:grpSpPr>
        <p:grpSp>
          <p:nvGrpSpPr>
            <p:cNvPr id="104" name="Group 103">
              <a:extLst>
                <a:ext uri="{FF2B5EF4-FFF2-40B4-BE49-F238E27FC236}">
                  <a16:creationId xmlns:a16="http://schemas.microsoft.com/office/drawing/2014/main" id="{72BF7A64-7C85-2B7C-3B8C-5993A157DDEB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106" name="Freeform: Shape 105">
                <a:extLst>
                  <a:ext uri="{FF2B5EF4-FFF2-40B4-BE49-F238E27FC236}">
                    <a16:creationId xmlns:a16="http://schemas.microsoft.com/office/drawing/2014/main" id="{CFB73A48-5EE9-1EB2-5F4F-62707F02B89F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7" name="Freeform: Shape 106">
                <a:extLst>
                  <a:ext uri="{FF2B5EF4-FFF2-40B4-BE49-F238E27FC236}">
                    <a16:creationId xmlns:a16="http://schemas.microsoft.com/office/drawing/2014/main" id="{ADDAA2D6-A61F-1FC9-4953-150D5F9B129D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DC4E973D-FC0B-B1D2-05D9-8AD52C08A68F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08" name="T - CHECK OTB">
            <a:extLst>
              <a:ext uri="{FF2B5EF4-FFF2-40B4-BE49-F238E27FC236}">
                <a16:creationId xmlns:a16="http://schemas.microsoft.com/office/drawing/2014/main" id="{9ED4FAED-8F60-F5CF-DFEA-CC1EC11F4C3E}"/>
              </a:ext>
            </a:extLst>
          </p:cNvPr>
          <p:cNvSpPr txBox="1"/>
          <p:nvPr/>
        </p:nvSpPr>
        <p:spPr>
          <a:xfrm flipH="1">
            <a:off x="6512375" y="6302104"/>
            <a:ext cx="51377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81983C23-3F56-F0EA-8F49-1FF6CAD9B233}"/>
              </a:ext>
            </a:extLst>
          </p:cNvPr>
          <p:cNvSpPr/>
          <p:nvPr/>
        </p:nvSpPr>
        <p:spPr>
          <a:xfrm>
            <a:off x="6003369" y="5305140"/>
            <a:ext cx="644775" cy="407026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00FF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1" name="T - 3 STEP">
            <a:extLst>
              <a:ext uri="{FF2B5EF4-FFF2-40B4-BE49-F238E27FC236}">
                <a16:creationId xmlns:a16="http://schemas.microsoft.com/office/drawing/2014/main" id="{DD43CFF5-B7B3-72C2-9D11-3CD32E55A5EC}"/>
              </a:ext>
            </a:extLst>
          </p:cNvPr>
          <p:cNvSpPr txBox="1"/>
          <p:nvPr/>
        </p:nvSpPr>
        <p:spPr>
          <a:xfrm>
            <a:off x="6152334" y="5126762"/>
            <a:ext cx="5622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112" name="Freeform: Shape 111">
            <a:extLst>
              <a:ext uri="{FF2B5EF4-FFF2-40B4-BE49-F238E27FC236}">
                <a16:creationId xmlns:a16="http://schemas.microsoft.com/office/drawing/2014/main" id="{66C68BA6-6C74-C310-6D16-C8890F5AC33A}"/>
              </a:ext>
            </a:extLst>
          </p:cNvPr>
          <p:cNvSpPr/>
          <p:nvPr/>
        </p:nvSpPr>
        <p:spPr>
          <a:xfrm rot="21183021">
            <a:off x="6024883" y="5277463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3" name="Freeform: Shape 112">
            <a:extLst>
              <a:ext uri="{FF2B5EF4-FFF2-40B4-BE49-F238E27FC236}">
                <a16:creationId xmlns:a16="http://schemas.microsoft.com/office/drawing/2014/main" id="{3ED9E609-DC37-7C1C-4816-B5ABFDA12676}"/>
              </a:ext>
            </a:extLst>
          </p:cNvPr>
          <p:cNvSpPr/>
          <p:nvPr/>
        </p:nvSpPr>
        <p:spPr>
          <a:xfrm>
            <a:off x="3102862" y="7297343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IN/OUT 5 YD">
            <a:extLst>
              <a:ext uri="{FF2B5EF4-FFF2-40B4-BE49-F238E27FC236}">
                <a16:creationId xmlns:a16="http://schemas.microsoft.com/office/drawing/2014/main" id="{F4BFF48C-6591-0693-05DA-71A69FD86D7B}"/>
              </a:ext>
            </a:extLst>
          </p:cNvPr>
          <p:cNvSpPr/>
          <p:nvPr/>
        </p:nvSpPr>
        <p:spPr>
          <a:xfrm>
            <a:off x="2513582" y="8106540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C0C2E53C-0A8F-172A-6EFE-5C51F28D5A16}"/>
              </a:ext>
            </a:extLst>
          </p:cNvPr>
          <p:cNvSpPr/>
          <p:nvPr/>
        </p:nvSpPr>
        <p:spPr>
          <a:xfrm>
            <a:off x="1827020" y="8632540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8F5D8E76-E73E-6DE8-F80A-BAB90B89B1EE}"/>
              </a:ext>
            </a:extLst>
          </p:cNvPr>
          <p:cNvSpPr/>
          <p:nvPr/>
        </p:nvSpPr>
        <p:spPr>
          <a:xfrm>
            <a:off x="2028442" y="863254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5192A41E-5EE1-31D8-F4C5-A4ABACC030D7}"/>
              </a:ext>
            </a:extLst>
          </p:cNvPr>
          <p:cNvSpPr/>
          <p:nvPr/>
        </p:nvSpPr>
        <p:spPr>
          <a:xfrm>
            <a:off x="2229864" y="863254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0" name="Oval 319">
            <a:extLst>
              <a:ext uri="{FF2B5EF4-FFF2-40B4-BE49-F238E27FC236}">
                <a16:creationId xmlns:a16="http://schemas.microsoft.com/office/drawing/2014/main" id="{D52072AA-1795-6D97-FA98-CF1C754BCBE2}"/>
              </a:ext>
            </a:extLst>
          </p:cNvPr>
          <p:cNvSpPr/>
          <p:nvPr/>
        </p:nvSpPr>
        <p:spPr>
          <a:xfrm>
            <a:off x="1625598" y="863254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1" name="Oval 320">
            <a:extLst>
              <a:ext uri="{FF2B5EF4-FFF2-40B4-BE49-F238E27FC236}">
                <a16:creationId xmlns:a16="http://schemas.microsoft.com/office/drawing/2014/main" id="{E7F47E53-4043-4287-F92B-D48D6F5D63FC}"/>
              </a:ext>
            </a:extLst>
          </p:cNvPr>
          <p:cNvSpPr/>
          <p:nvPr/>
        </p:nvSpPr>
        <p:spPr>
          <a:xfrm>
            <a:off x="1424176" y="863254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22" name="Oval 321">
            <a:extLst>
              <a:ext uri="{FF2B5EF4-FFF2-40B4-BE49-F238E27FC236}">
                <a16:creationId xmlns:a16="http://schemas.microsoft.com/office/drawing/2014/main" id="{CA91AACD-2165-5340-1D4C-90F6D9A784F1}"/>
              </a:ext>
            </a:extLst>
          </p:cNvPr>
          <p:cNvSpPr/>
          <p:nvPr/>
        </p:nvSpPr>
        <p:spPr>
          <a:xfrm>
            <a:off x="1822761" y="914558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23" name="Oval 322">
            <a:extLst>
              <a:ext uri="{FF2B5EF4-FFF2-40B4-BE49-F238E27FC236}">
                <a16:creationId xmlns:a16="http://schemas.microsoft.com/office/drawing/2014/main" id="{B8F8F7F2-40BA-9FE9-A889-0535D304626E}"/>
              </a:ext>
            </a:extLst>
          </p:cNvPr>
          <p:cNvSpPr/>
          <p:nvPr/>
        </p:nvSpPr>
        <p:spPr>
          <a:xfrm>
            <a:off x="2431286" y="8632540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24" name="Oval 323">
            <a:extLst>
              <a:ext uri="{FF2B5EF4-FFF2-40B4-BE49-F238E27FC236}">
                <a16:creationId xmlns:a16="http://schemas.microsoft.com/office/drawing/2014/main" id="{BD04FB9F-35F6-1779-B5BF-0F020FC0C0D1}"/>
              </a:ext>
            </a:extLst>
          </p:cNvPr>
          <p:cNvSpPr/>
          <p:nvPr/>
        </p:nvSpPr>
        <p:spPr>
          <a:xfrm>
            <a:off x="3020566" y="8815420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25" name="Oval 324">
            <a:extLst>
              <a:ext uri="{FF2B5EF4-FFF2-40B4-BE49-F238E27FC236}">
                <a16:creationId xmlns:a16="http://schemas.microsoft.com/office/drawing/2014/main" id="{D0FC8888-B561-A5B4-8597-6DBC303BDD04}"/>
              </a:ext>
            </a:extLst>
          </p:cNvPr>
          <p:cNvSpPr/>
          <p:nvPr/>
        </p:nvSpPr>
        <p:spPr>
          <a:xfrm>
            <a:off x="560764" y="8796002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326" name="Oval 325">
            <a:extLst>
              <a:ext uri="{FF2B5EF4-FFF2-40B4-BE49-F238E27FC236}">
                <a16:creationId xmlns:a16="http://schemas.microsoft.com/office/drawing/2014/main" id="{55F3A725-A1DA-DE8D-A57F-83C993FFF3DE}"/>
              </a:ext>
            </a:extLst>
          </p:cNvPr>
          <p:cNvSpPr/>
          <p:nvPr/>
        </p:nvSpPr>
        <p:spPr>
          <a:xfrm>
            <a:off x="3553204" y="8815420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27" name="Oval 326">
            <a:extLst>
              <a:ext uri="{FF2B5EF4-FFF2-40B4-BE49-F238E27FC236}">
                <a16:creationId xmlns:a16="http://schemas.microsoft.com/office/drawing/2014/main" id="{77AF5E9B-E064-30EE-5069-5505DDF45B08}"/>
              </a:ext>
            </a:extLst>
          </p:cNvPr>
          <p:cNvSpPr/>
          <p:nvPr/>
        </p:nvSpPr>
        <p:spPr>
          <a:xfrm>
            <a:off x="938941" y="8627142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C178B418-F668-4B63-21FE-1ADB9E674C77}"/>
              </a:ext>
            </a:extLst>
          </p:cNvPr>
          <p:cNvSpPr txBox="1"/>
          <p:nvPr/>
        </p:nvSpPr>
        <p:spPr>
          <a:xfrm>
            <a:off x="402588" y="6793739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NASTY 1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SHOCK OVER</a:t>
            </a:r>
          </a:p>
        </p:txBody>
      </p:sp>
      <p:sp>
        <p:nvSpPr>
          <p:cNvPr id="329" name="Freeform: Shape 328">
            <a:extLst>
              <a:ext uri="{FF2B5EF4-FFF2-40B4-BE49-F238E27FC236}">
                <a16:creationId xmlns:a16="http://schemas.microsoft.com/office/drawing/2014/main" id="{63C27FF4-8FD0-42A3-E1A9-5DF5B6C8CDA9}"/>
              </a:ext>
            </a:extLst>
          </p:cNvPr>
          <p:cNvSpPr/>
          <p:nvPr/>
        </p:nvSpPr>
        <p:spPr>
          <a:xfrm>
            <a:off x="3574982" y="8236490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T - PROG - 1">
            <a:extLst>
              <a:ext uri="{FF2B5EF4-FFF2-40B4-BE49-F238E27FC236}">
                <a16:creationId xmlns:a16="http://schemas.microsoft.com/office/drawing/2014/main" id="{A30CE094-0405-72C8-2685-DBE91155FB64}"/>
              </a:ext>
            </a:extLst>
          </p:cNvPr>
          <p:cNvSpPr txBox="1"/>
          <p:nvPr/>
        </p:nvSpPr>
        <p:spPr>
          <a:xfrm>
            <a:off x="3402791" y="713518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32" name="T - PROG - 1">
            <a:extLst>
              <a:ext uri="{FF2B5EF4-FFF2-40B4-BE49-F238E27FC236}">
                <a16:creationId xmlns:a16="http://schemas.microsoft.com/office/drawing/2014/main" id="{D9F675AF-8A4E-D252-29A3-C3415FD3E63C}"/>
              </a:ext>
            </a:extLst>
          </p:cNvPr>
          <p:cNvSpPr txBox="1"/>
          <p:nvPr/>
        </p:nvSpPr>
        <p:spPr>
          <a:xfrm>
            <a:off x="3487814" y="800070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33" name="T - PROG - 1">
            <a:extLst>
              <a:ext uri="{FF2B5EF4-FFF2-40B4-BE49-F238E27FC236}">
                <a16:creationId xmlns:a16="http://schemas.microsoft.com/office/drawing/2014/main" id="{12217EB5-ADFA-0922-EBBC-7A048B0847A3}"/>
              </a:ext>
            </a:extLst>
          </p:cNvPr>
          <p:cNvSpPr txBox="1"/>
          <p:nvPr/>
        </p:nvSpPr>
        <p:spPr>
          <a:xfrm>
            <a:off x="2812949" y="787148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34" name="T - PROG - 1">
            <a:extLst>
              <a:ext uri="{FF2B5EF4-FFF2-40B4-BE49-F238E27FC236}">
                <a16:creationId xmlns:a16="http://schemas.microsoft.com/office/drawing/2014/main" id="{39261982-275D-F7EB-33F3-E5443175B1D8}"/>
              </a:ext>
            </a:extLst>
          </p:cNvPr>
          <p:cNvSpPr txBox="1"/>
          <p:nvPr/>
        </p:nvSpPr>
        <p:spPr>
          <a:xfrm>
            <a:off x="1787562" y="790316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335" name="T - PS1">
            <a:extLst>
              <a:ext uri="{FF2B5EF4-FFF2-40B4-BE49-F238E27FC236}">
                <a16:creationId xmlns:a16="http://schemas.microsoft.com/office/drawing/2014/main" id="{D8487E21-E8D7-978E-F62C-5862B278004B}"/>
              </a:ext>
            </a:extLst>
          </p:cNvPr>
          <p:cNvSpPr txBox="1"/>
          <p:nvPr/>
        </p:nvSpPr>
        <p:spPr>
          <a:xfrm>
            <a:off x="3478756" y="8963500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36" name="T - PS1">
            <a:extLst>
              <a:ext uri="{FF2B5EF4-FFF2-40B4-BE49-F238E27FC236}">
                <a16:creationId xmlns:a16="http://schemas.microsoft.com/office/drawing/2014/main" id="{C39B9C65-2CAE-682A-2284-28BFFCF089E2}"/>
              </a:ext>
            </a:extLst>
          </p:cNvPr>
          <p:cNvSpPr txBox="1"/>
          <p:nvPr/>
        </p:nvSpPr>
        <p:spPr>
          <a:xfrm>
            <a:off x="2949693" y="8946967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37" name="T - PS1">
            <a:extLst>
              <a:ext uri="{FF2B5EF4-FFF2-40B4-BE49-F238E27FC236}">
                <a16:creationId xmlns:a16="http://schemas.microsoft.com/office/drawing/2014/main" id="{E91038BF-BD3F-8A0E-F2BC-3129428D897F}"/>
              </a:ext>
            </a:extLst>
          </p:cNvPr>
          <p:cNvSpPr txBox="1"/>
          <p:nvPr/>
        </p:nvSpPr>
        <p:spPr>
          <a:xfrm>
            <a:off x="2347069" y="8775961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338" name="T - PS1">
            <a:extLst>
              <a:ext uri="{FF2B5EF4-FFF2-40B4-BE49-F238E27FC236}">
                <a16:creationId xmlns:a16="http://schemas.microsoft.com/office/drawing/2014/main" id="{7548500B-6E4C-9C3E-4E58-5AEDACEA6A80}"/>
              </a:ext>
            </a:extLst>
          </p:cNvPr>
          <p:cNvSpPr txBox="1"/>
          <p:nvPr/>
        </p:nvSpPr>
        <p:spPr>
          <a:xfrm>
            <a:off x="872763" y="8758808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39" name="T - PS1">
            <a:extLst>
              <a:ext uri="{FF2B5EF4-FFF2-40B4-BE49-F238E27FC236}">
                <a16:creationId xmlns:a16="http://schemas.microsoft.com/office/drawing/2014/main" id="{C25E7644-A0B7-EF0D-E901-47DAB17AE62C}"/>
              </a:ext>
            </a:extLst>
          </p:cNvPr>
          <p:cNvSpPr txBox="1"/>
          <p:nvPr/>
        </p:nvSpPr>
        <p:spPr>
          <a:xfrm>
            <a:off x="818107" y="8827343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OTB</a:t>
            </a:r>
          </a:p>
        </p:txBody>
      </p:sp>
      <p:sp>
        <p:nvSpPr>
          <p:cNvPr id="340" name="T - PS1">
            <a:extLst>
              <a:ext uri="{FF2B5EF4-FFF2-40B4-BE49-F238E27FC236}">
                <a16:creationId xmlns:a16="http://schemas.microsoft.com/office/drawing/2014/main" id="{4D6E2DDE-4EA9-CA31-DA73-400261A0C5BF}"/>
              </a:ext>
            </a:extLst>
          </p:cNvPr>
          <p:cNvSpPr txBox="1"/>
          <p:nvPr/>
        </p:nvSpPr>
        <p:spPr>
          <a:xfrm>
            <a:off x="2295479" y="8846053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41" name="T - PS1">
            <a:extLst>
              <a:ext uri="{FF2B5EF4-FFF2-40B4-BE49-F238E27FC236}">
                <a16:creationId xmlns:a16="http://schemas.microsoft.com/office/drawing/2014/main" id="{E85B2E28-F04B-A400-1A0B-79F758DDAB13}"/>
              </a:ext>
            </a:extLst>
          </p:cNvPr>
          <p:cNvSpPr txBox="1"/>
          <p:nvPr/>
        </p:nvSpPr>
        <p:spPr>
          <a:xfrm>
            <a:off x="2904107" y="9021903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342" name="T - PS1">
            <a:extLst>
              <a:ext uri="{FF2B5EF4-FFF2-40B4-BE49-F238E27FC236}">
                <a16:creationId xmlns:a16="http://schemas.microsoft.com/office/drawing/2014/main" id="{F3F75005-5E61-6F1A-2440-56A9ABD53691}"/>
              </a:ext>
            </a:extLst>
          </p:cNvPr>
          <p:cNvSpPr txBox="1"/>
          <p:nvPr/>
        </p:nvSpPr>
        <p:spPr>
          <a:xfrm>
            <a:off x="3368880" y="9033178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30665912-00B6-0D29-78AE-B8C671ECA672}"/>
              </a:ext>
            </a:extLst>
          </p:cNvPr>
          <p:cNvSpPr txBox="1"/>
          <p:nvPr/>
        </p:nvSpPr>
        <p:spPr>
          <a:xfrm>
            <a:off x="2332648" y="7926852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44" name="T - 3 STEP">
            <a:extLst>
              <a:ext uri="{FF2B5EF4-FFF2-40B4-BE49-F238E27FC236}">
                <a16:creationId xmlns:a16="http://schemas.microsoft.com/office/drawing/2014/main" id="{F56BF582-F72A-DE02-1F0C-D37246A33D1B}"/>
              </a:ext>
            </a:extLst>
          </p:cNvPr>
          <p:cNvSpPr txBox="1"/>
          <p:nvPr/>
        </p:nvSpPr>
        <p:spPr>
          <a:xfrm>
            <a:off x="3330283" y="8338130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345" name="T - YES-NO">
            <a:extLst>
              <a:ext uri="{FF2B5EF4-FFF2-40B4-BE49-F238E27FC236}">
                <a16:creationId xmlns:a16="http://schemas.microsoft.com/office/drawing/2014/main" id="{375FBA7D-C661-9113-EB08-4FB12977BB8D}"/>
              </a:ext>
            </a:extLst>
          </p:cNvPr>
          <p:cNvSpPr txBox="1"/>
          <p:nvPr/>
        </p:nvSpPr>
        <p:spPr>
          <a:xfrm>
            <a:off x="3363825" y="7040208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346" name="TextBox 345">
            <a:extLst>
              <a:ext uri="{FF2B5EF4-FFF2-40B4-BE49-F238E27FC236}">
                <a16:creationId xmlns:a16="http://schemas.microsoft.com/office/drawing/2014/main" id="{B69D7A98-B9F5-4B48-C99F-8FD8926B4491}"/>
              </a:ext>
            </a:extLst>
          </p:cNvPr>
          <p:cNvSpPr txBox="1"/>
          <p:nvPr/>
        </p:nvSpPr>
        <p:spPr>
          <a:xfrm>
            <a:off x="1014240" y="8602034"/>
            <a:ext cx="4946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353" name="Freeform: Shape 352">
            <a:extLst>
              <a:ext uri="{FF2B5EF4-FFF2-40B4-BE49-F238E27FC236}">
                <a16:creationId xmlns:a16="http://schemas.microsoft.com/office/drawing/2014/main" id="{D31999BC-6B7C-7133-049A-FB5B67C5C9F1}"/>
              </a:ext>
            </a:extLst>
          </p:cNvPr>
          <p:cNvSpPr/>
          <p:nvPr/>
        </p:nvSpPr>
        <p:spPr>
          <a:xfrm flipH="1">
            <a:off x="1049616" y="8149940"/>
            <a:ext cx="850837" cy="482813"/>
          </a:xfrm>
          <a:custGeom>
            <a:avLst/>
            <a:gdLst>
              <a:gd name="connsiteX0" fmla="*/ 539750 w 539750"/>
              <a:gd name="connsiteY0" fmla="*/ 577850 h 577850"/>
              <a:gd name="connsiteX1" fmla="*/ 0 w 539750"/>
              <a:gd name="connsiteY1" fmla="*/ 0 h 577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39750" h="577850">
                <a:moveTo>
                  <a:pt x="539750" y="577850"/>
                </a:moveTo>
                <a:lnTo>
                  <a:pt x="0" y="0"/>
                </a:lnTo>
              </a:path>
            </a:pathLst>
          </a:custGeom>
          <a:noFill/>
          <a:ln w="19050">
            <a:solidFill>
              <a:srgbClr val="00B0F0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4" name="Freeform: Shape 353">
            <a:extLst>
              <a:ext uri="{FF2B5EF4-FFF2-40B4-BE49-F238E27FC236}">
                <a16:creationId xmlns:a16="http://schemas.microsoft.com/office/drawing/2014/main" id="{63BBB378-2229-A60A-CD64-138BAAE6821A}"/>
              </a:ext>
            </a:extLst>
          </p:cNvPr>
          <p:cNvSpPr/>
          <p:nvPr/>
        </p:nvSpPr>
        <p:spPr>
          <a:xfrm rot="416979" flipH="1">
            <a:off x="1567844" y="8135206"/>
            <a:ext cx="328205" cy="45719"/>
          </a:xfrm>
          <a:custGeom>
            <a:avLst/>
            <a:gdLst>
              <a:gd name="connsiteX0" fmla="*/ 0 w 298450"/>
              <a:gd name="connsiteY0" fmla="*/ 0 h 6350"/>
              <a:gd name="connsiteX1" fmla="*/ 298450 w 298450"/>
              <a:gd name="connsiteY1" fmla="*/ 6350 h 6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98450" h="6350">
                <a:moveTo>
                  <a:pt x="0" y="0"/>
                </a:moveTo>
                <a:lnTo>
                  <a:pt x="298450" y="635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5" name="T - 3 STEP">
            <a:extLst>
              <a:ext uri="{FF2B5EF4-FFF2-40B4-BE49-F238E27FC236}">
                <a16:creationId xmlns:a16="http://schemas.microsoft.com/office/drawing/2014/main" id="{96E84986-B264-3C36-F5B5-3E1A9D817FE2}"/>
              </a:ext>
            </a:extLst>
          </p:cNvPr>
          <p:cNvSpPr txBox="1"/>
          <p:nvPr/>
        </p:nvSpPr>
        <p:spPr>
          <a:xfrm flipH="1">
            <a:off x="1251263" y="7975373"/>
            <a:ext cx="4865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‘EYES’</a:t>
            </a:r>
          </a:p>
        </p:txBody>
      </p:sp>
      <p:sp>
        <p:nvSpPr>
          <p:cNvPr id="356" name="TextBox 355">
            <a:extLst>
              <a:ext uri="{FF2B5EF4-FFF2-40B4-BE49-F238E27FC236}">
                <a16:creationId xmlns:a16="http://schemas.microsoft.com/office/drawing/2014/main" id="{C3720509-6F00-98EF-D6B4-90371F8F4EAF}"/>
              </a:ext>
            </a:extLst>
          </p:cNvPr>
          <p:cNvSpPr txBox="1"/>
          <p:nvPr/>
        </p:nvSpPr>
        <p:spPr>
          <a:xfrm>
            <a:off x="1873599" y="8046728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</p:txBody>
      </p:sp>
      <p:sp>
        <p:nvSpPr>
          <p:cNvPr id="357" name="T - PS1">
            <a:extLst>
              <a:ext uri="{FF2B5EF4-FFF2-40B4-BE49-F238E27FC236}">
                <a16:creationId xmlns:a16="http://schemas.microsoft.com/office/drawing/2014/main" id="{B8912967-68A9-0B85-E570-C644A0C8D17A}"/>
              </a:ext>
            </a:extLst>
          </p:cNvPr>
          <p:cNvSpPr txBox="1"/>
          <p:nvPr/>
        </p:nvSpPr>
        <p:spPr>
          <a:xfrm>
            <a:off x="486454" y="8929570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58" name="T - PS1">
            <a:extLst>
              <a:ext uri="{FF2B5EF4-FFF2-40B4-BE49-F238E27FC236}">
                <a16:creationId xmlns:a16="http://schemas.microsoft.com/office/drawing/2014/main" id="{B7549D43-A503-2DE7-23E5-529F0905C8CE}"/>
              </a:ext>
            </a:extLst>
          </p:cNvPr>
          <p:cNvSpPr txBox="1"/>
          <p:nvPr/>
        </p:nvSpPr>
        <p:spPr>
          <a:xfrm>
            <a:off x="435312" y="9011810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359" name="MOR">
            <a:extLst>
              <a:ext uri="{FF2B5EF4-FFF2-40B4-BE49-F238E27FC236}">
                <a16:creationId xmlns:a16="http://schemas.microsoft.com/office/drawing/2014/main" id="{09E1E668-6095-4FB2-A7DD-EFC9742C18E5}"/>
              </a:ext>
            </a:extLst>
          </p:cNvPr>
          <p:cNvSpPr/>
          <p:nvPr/>
        </p:nvSpPr>
        <p:spPr>
          <a:xfrm flipH="1">
            <a:off x="526489" y="7195398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5" name="Freeform: Shape 364">
            <a:extLst>
              <a:ext uri="{FF2B5EF4-FFF2-40B4-BE49-F238E27FC236}">
                <a16:creationId xmlns:a16="http://schemas.microsoft.com/office/drawing/2014/main" id="{72AC9363-29A3-BAFC-AECC-39063F088C5A}"/>
              </a:ext>
            </a:extLst>
          </p:cNvPr>
          <p:cNvSpPr/>
          <p:nvPr/>
        </p:nvSpPr>
        <p:spPr>
          <a:xfrm>
            <a:off x="6584250" y="7294878"/>
            <a:ext cx="541020" cy="1513840"/>
          </a:xfrm>
          <a:custGeom>
            <a:avLst/>
            <a:gdLst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  <a:gd name="connsiteX0" fmla="*/ 0 w 541020"/>
              <a:gd name="connsiteY0" fmla="*/ 1513840 h 1513840"/>
              <a:gd name="connsiteX1" fmla="*/ 48260 w 541020"/>
              <a:gd name="connsiteY1" fmla="*/ 1135380 h 1513840"/>
              <a:gd name="connsiteX2" fmla="*/ 20320 w 541020"/>
              <a:gd name="connsiteY2" fmla="*/ 1120140 h 1513840"/>
              <a:gd name="connsiteX3" fmla="*/ 71120 w 541020"/>
              <a:gd name="connsiteY3" fmla="*/ 1109980 h 1513840"/>
              <a:gd name="connsiteX4" fmla="*/ 541020 w 541020"/>
              <a:gd name="connsiteY4" fmla="*/ 0 h 151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020" h="1513840">
                <a:moveTo>
                  <a:pt x="0" y="1513840"/>
                </a:moveTo>
                <a:lnTo>
                  <a:pt x="48260" y="1135380"/>
                </a:lnTo>
                <a:lnTo>
                  <a:pt x="20320" y="1120140"/>
                </a:lnTo>
                <a:lnTo>
                  <a:pt x="71120" y="1109980"/>
                </a:lnTo>
                <a:cubicBezTo>
                  <a:pt x="362373" y="828887"/>
                  <a:pt x="498687" y="415713"/>
                  <a:pt x="54102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IN/OUT 5 YD">
            <a:extLst>
              <a:ext uri="{FF2B5EF4-FFF2-40B4-BE49-F238E27FC236}">
                <a16:creationId xmlns:a16="http://schemas.microsoft.com/office/drawing/2014/main" id="{87C7845F-735B-C9B7-876F-00A5E91E6679}"/>
              </a:ext>
            </a:extLst>
          </p:cNvPr>
          <p:cNvSpPr/>
          <p:nvPr/>
        </p:nvSpPr>
        <p:spPr>
          <a:xfrm>
            <a:off x="5994970" y="8104075"/>
            <a:ext cx="390525" cy="540568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7" name="Rectangle 366">
            <a:extLst>
              <a:ext uri="{FF2B5EF4-FFF2-40B4-BE49-F238E27FC236}">
                <a16:creationId xmlns:a16="http://schemas.microsoft.com/office/drawing/2014/main" id="{4FAACF2C-3D7B-9246-1E60-E21B52328020}"/>
              </a:ext>
            </a:extLst>
          </p:cNvPr>
          <p:cNvSpPr/>
          <p:nvPr/>
        </p:nvSpPr>
        <p:spPr>
          <a:xfrm>
            <a:off x="5308408" y="863007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8" name="Oval 367">
            <a:extLst>
              <a:ext uri="{FF2B5EF4-FFF2-40B4-BE49-F238E27FC236}">
                <a16:creationId xmlns:a16="http://schemas.microsoft.com/office/drawing/2014/main" id="{CC6267E7-A188-4659-C60E-5AA78D1FD6D0}"/>
              </a:ext>
            </a:extLst>
          </p:cNvPr>
          <p:cNvSpPr/>
          <p:nvPr/>
        </p:nvSpPr>
        <p:spPr>
          <a:xfrm>
            <a:off x="5509830" y="863007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69" name="Oval 368">
            <a:extLst>
              <a:ext uri="{FF2B5EF4-FFF2-40B4-BE49-F238E27FC236}">
                <a16:creationId xmlns:a16="http://schemas.microsoft.com/office/drawing/2014/main" id="{38AA7887-8BA3-95FD-8B87-A6A25B615665}"/>
              </a:ext>
            </a:extLst>
          </p:cNvPr>
          <p:cNvSpPr/>
          <p:nvPr/>
        </p:nvSpPr>
        <p:spPr>
          <a:xfrm>
            <a:off x="5711252" y="863007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0" name="Oval 369">
            <a:extLst>
              <a:ext uri="{FF2B5EF4-FFF2-40B4-BE49-F238E27FC236}">
                <a16:creationId xmlns:a16="http://schemas.microsoft.com/office/drawing/2014/main" id="{B2BBE89F-20C6-0106-B98F-5F3A88A675BF}"/>
              </a:ext>
            </a:extLst>
          </p:cNvPr>
          <p:cNvSpPr/>
          <p:nvPr/>
        </p:nvSpPr>
        <p:spPr>
          <a:xfrm>
            <a:off x="5106986" y="863007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47217D7A-D89B-C1C2-FE23-D54E9C0195BA}"/>
              </a:ext>
            </a:extLst>
          </p:cNvPr>
          <p:cNvSpPr/>
          <p:nvPr/>
        </p:nvSpPr>
        <p:spPr>
          <a:xfrm>
            <a:off x="4905564" y="863007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2" name="Oval 371">
            <a:extLst>
              <a:ext uri="{FF2B5EF4-FFF2-40B4-BE49-F238E27FC236}">
                <a16:creationId xmlns:a16="http://schemas.microsoft.com/office/drawing/2014/main" id="{5AB69F6C-6E05-4F87-ADB1-F09F71B9ECE0}"/>
              </a:ext>
            </a:extLst>
          </p:cNvPr>
          <p:cNvSpPr/>
          <p:nvPr/>
        </p:nvSpPr>
        <p:spPr>
          <a:xfrm>
            <a:off x="5304149" y="914312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73" name="Oval 372">
            <a:extLst>
              <a:ext uri="{FF2B5EF4-FFF2-40B4-BE49-F238E27FC236}">
                <a16:creationId xmlns:a16="http://schemas.microsoft.com/office/drawing/2014/main" id="{362D55E6-9744-4E99-39D7-CEB64C88B6B9}"/>
              </a:ext>
            </a:extLst>
          </p:cNvPr>
          <p:cNvSpPr/>
          <p:nvPr/>
        </p:nvSpPr>
        <p:spPr>
          <a:xfrm>
            <a:off x="5912674" y="863007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74" name="Oval 373">
            <a:extLst>
              <a:ext uri="{FF2B5EF4-FFF2-40B4-BE49-F238E27FC236}">
                <a16:creationId xmlns:a16="http://schemas.microsoft.com/office/drawing/2014/main" id="{D9261285-76CA-5484-F095-2B3C441A7ABC}"/>
              </a:ext>
            </a:extLst>
          </p:cNvPr>
          <p:cNvSpPr/>
          <p:nvPr/>
        </p:nvSpPr>
        <p:spPr>
          <a:xfrm>
            <a:off x="6501954" y="881295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75" name="Oval 374">
            <a:extLst>
              <a:ext uri="{FF2B5EF4-FFF2-40B4-BE49-F238E27FC236}">
                <a16:creationId xmlns:a16="http://schemas.microsoft.com/office/drawing/2014/main" id="{F6E34BA5-B8C1-54EC-F309-25BF38BA8171}"/>
              </a:ext>
            </a:extLst>
          </p:cNvPr>
          <p:cNvSpPr/>
          <p:nvPr/>
        </p:nvSpPr>
        <p:spPr>
          <a:xfrm>
            <a:off x="4042152" y="8793537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376" name="Oval 375">
            <a:extLst>
              <a:ext uri="{FF2B5EF4-FFF2-40B4-BE49-F238E27FC236}">
                <a16:creationId xmlns:a16="http://schemas.microsoft.com/office/drawing/2014/main" id="{D10FD938-DCF6-2C17-95F5-3DE11A534AF8}"/>
              </a:ext>
            </a:extLst>
          </p:cNvPr>
          <p:cNvSpPr/>
          <p:nvPr/>
        </p:nvSpPr>
        <p:spPr>
          <a:xfrm>
            <a:off x="7034592" y="881295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377" name="Oval 376">
            <a:extLst>
              <a:ext uri="{FF2B5EF4-FFF2-40B4-BE49-F238E27FC236}">
                <a16:creationId xmlns:a16="http://schemas.microsoft.com/office/drawing/2014/main" id="{D32208CF-DECD-49BC-3443-8E5A5BC8146B}"/>
              </a:ext>
            </a:extLst>
          </p:cNvPr>
          <p:cNvSpPr/>
          <p:nvPr/>
        </p:nvSpPr>
        <p:spPr>
          <a:xfrm>
            <a:off x="4420329" y="8624677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378" name="TextBox 377">
            <a:extLst>
              <a:ext uri="{FF2B5EF4-FFF2-40B4-BE49-F238E27FC236}">
                <a16:creationId xmlns:a16="http://schemas.microsoft.com/office/drawing/2014/main" id="{C015FDD9-A1E2-E34C-D805-423AF062066D}"/>
              </a:ext>
            </a:extLst>
          </p:cNvPr>
          <p:cNvSpPr txBox="1"/>
          <p:nvPr/>
        </p:nvSpPr>
        <p:spPr>
          <a:xfrm>
            <a:off x="3883976" y="679127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[11/12] TRIPS RT NASTY 1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SHOCK LUCY</a:t>
            </a:r>
          </a:p>
        </p:txBody>
      </p:sp>
      <p:sp>
        <p:nvSpPr>
          <p:cNvPr id="379" name="Freeform: Shape 378">
            <a:extLst>
              <a:ext uri="{FF2B5EF4-FFF2-40B4-BE49-F238E27FC236}">
                <a16:creationId xmlns:a16="http://schemas.microsoft.com/office/drawing/2014/main" id="{82E3F328-A76F-9545-8A1F-459D85CE7CDD}"/>
              </a:ext>
            </a:extLst>
          </p:cNvPr>
          <p:cNvSpPr/>
          <p:nvPr/>
        </p:nvSpPr>
        <p:spPr>
          <a:xfrm>
            <a:off x="7056370" y="8234025"/>
            <a:ext cx="132080" cy="576580"/>
          </a:xfrm>
          <a:custGeom>
            <a:avLst/>
            <a:gdLst>
              <a:gd name="connsiteX0" fmla="*/ 68580 w 132080"/>
              <a:gd name="connsiteY0" fmla="*/ 576580 h 576580"/>
              <a:gd name="connsiteX1" fmla="*/ 132080 w 132080"/>
              <a:gd name="connsiteY1" fmla="*/ 0 h 576580"/>
              <a:gd name="connsiteX2" fmla="*/ 0 w 132080"/>
              <a:gd name="connsiteY2" fmla="*/ 111760 h 576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080" h="576580">
                <a:moveTo>
                  <a:pt x="68580" y="576580"/>
                </a:moveTo>
                <a:lnTo>
                  <a:pt x="132080" y="0"/>
                </a:lnTo>
                <a:lnTo>
                  <a:pt x="0" y="111760"/>
                </a:ln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T - PROG - 1">
            <a:extLst>
              <a:ext uri="{FF2B5EF4-FFF2-40B4-BE49-F238E27FC236}">
                <a16:creationId xmlns:a16="http://schemas.microsoft.com/office/drawing/2014/main" id="{4C8DCA6C-624C-031F-876A-20E0EFE3EDAF}"/>
              </a:ext>
            </a:extLst>
          </p:cNvPr>
          <p:cNvSpPr txBox="1"/>
          <p:nvPr/>
        </p:nvSpPr>
        <p:spPr>
          <a:xfrm>
            <a:off x="4874204" y="777861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81" name="T - PROG - 1">
            <a:extLst>
              <a:ext uri="{FF2B5EF4-FFF2-40B4-BE49-F238E27FC236}">
                <a16:creationId xmlns:a16="http://schemas.microsoft.com/office/drawing/2014/main" id="{132888B6-6501-C149-29B9-E0DEDE92136C}"/>
              </a:ext>
            </a:extLst>
          </p:cNvPr>
          <p:cNvSpPr txBox="1"/>
          <p:nvPr/>
        </p:nvSpPr>
        <p:spPr>
          <a:xfrm>
            <a:off x="6943895" y="7124714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82" name="T - PROG - 1">
            <a:extLst>
              <a:ext uri="{FF2B5EF4-FFF2-40B4-BE49-F238E27FC236}">
                <a16:creationId xmlns:a16="http://schemas.microsoft.com/office/drawing/2014/main" id="{6635775A-9127-9F64-0318-C4D4FAA6C3AD}"/>
              </a:ext>
            </a:extLst>
          </p:cNvPr>
          <p:cNvSpPr txBox="1"/>
          <p:nvPr/>
        </p:nvSpPr>
        <p:spPr>
          <a:xfrm>
            <a:off x="6904306" y="807825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83" name="T - PROG - 1">
            <a:extLst>
              <a:ext uri="{FF2B5EF4-FFF2-40B4-BE49-F238E27FC236}">
                <a16:creationId xmlns:a16="http://schemas.microsoft.com/office/drawing/2014/main" id="{E581B016-C728-925E-59F3-E21E2A4CBE1D}"/>
              </a:ext>
            </a:extLst>
          </p:cNvPr>
          <p:cNvSpPr txBox="1"/>
          <p:nvPr/>
        </p:nvSpPr>
        <p:spPr>
          <a:xfrm>
            <a:off x="6278328" y="786936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384" name="T - PS1">
            <a:extLst>
              <a:ext uri="{FF2B5EF4-FFF2-40B4-BE49-F238E27FC236}">
                <a16:creationId xmlns:a16="http://schemas.microsoft.com/office/drawing/2014/main" id="{68FDAC00-53B3-9903-098F-5F9BEA1EDABA}"/>
              </a:ext>
            </a:extLst>
          </p:cNvPr>
          <p:cNvSpPr txBox="1"/>
          <p:nvPr/>
        </p:nvSpPr>
        <p:spPr>
          <a:xfrm>
            <a:off x="6960144" y="8961035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85" name="T - PS1">
            <a:extLst>
              <a:ext uri="{FF2B5EF4-FFF2-40B4-BE49-F238E27FC236}">
                <a16:creationId xmlns:a16="http://schemas.microsoft.com/office/drawing/2014/main" id="{E3D05B18-EA16-9497-014C-DC014835319B}"/>
              </a:ext>
            </a:extLst>
          </p:cNvPr>
          <p:cNvSpPr txBox="1"/>
          <p:nvPr/>
        </p:nvSpPr>
        <p:spPr>
          <a:xfrm>
            <a:off x="6431081" y="8944502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86" name="T - PS1">
            <a:extLst>
              <a:ext uri="{FF2B5EF4-FFF2-40B4-BE49-F238E27FC236}">
                <a16:creationId xmlns:a16="http://schemas.microsoft.com/office/drawing/2014/main" id="{C8505580-3D90-D5A4-217C-4A31E74F4824}"/>
              </a:ext>
            </a:extLst>
          </p:cNvPr>
          <p:cNvSpPr txBox="1"/>
          <p:nvPr/>
        </p:nvSpPr>
        <p:spPr>
          <a:xfrm>
            <a:off x="5828457" y="8773496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387" name="T - PS1">
            <a:extLst>
              <a:ext uri="{FF2B5EF4-FFF2-40B4-BE49-F238E27FC236}">
                <a16:creationId xmlns:a16="http://schemas.microsoft.com/office/drawing/2014/main" id="{E9AFA7EB-C46E-9148-422E-A19E30CCAB40}"/>
              </a:ext>
            </a:extLst>
          </p:cNvPr>
          <p:cNvSpPr txBox="1"/>
          <p:nvPr/>
        </p:nvSpPr>
        <p:spPr>
          <a:xfrm>
            <a:off x="4354151" y="8756343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88" name="T - PS1">
            <a:extLst>
              <a:ext uri="{FF2B5EF4-FFF2-40B4-BE49-F238E27FC236}">
                <a16:creationId xmlns:a16="http://schemas.microsoft.com/office/drawing/2014/main" id="{E455E3DA-D350-B1B6-B691-2DB4BF23DF82}"/>
              </a:ext>
            </a:extLst>
          </p:cNvPr>
          <p:cNvSpPr txBox="1"/>
          <p:nvPr/>
        </p:nvSpPr>
        <p:spPr>
          <a:xfrm>
            <a:off x="4299495" y="882487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LUCY</a:t>
            </a:r>
          </a:p>
        </p:txBody>
      </p:sp>
      <p:sp>
        <p:nvSpPr>
          <p:cNvPr id="389" name="T - PS1">
            <a:extLst>
              <a:ext uri="{FF2B5EF4-FFF2-40B4-BE49-F238E27FC236}">
                <a16:creationId xmlns:a16="http://schemas.microsoft.com/office/drawing/2014/main" id="{1B8A0439-7EC3-3B60-EA0F-367BC82876D8}"/>
              </a:ext>
            </a:extLst>
          </p:cNvPr>
          <p:cNvSpPr txBox="1"/>
          <p:nvPr/>
        </p:nvSpPr>
        <p:spPr>
          <a:xfrm>
            <a:off x="5776867" y="884358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90" name="T - PS1">
            <a:extLst>
              <a:ext uri="{FF2B5EF4-FFF2-40B4-BE49-F238E27FC236}">
                <a16:creationId xmlns:a16="http://schemas.microsoft.com/office/drawing/2014/main" id="{71FF248A-8BA8-C00A-82D4-B0E1D0178330}"/>
              </a:ext>
            </a:extLst>
          </p:cNvPr>
          <p:cNvSpPr txBox="1"/>
          <p:nvPr/>
        </p:nvSpPr>
        <p:spPr>
          <a:xfrm>
            <a:off x="6385495" y="9019438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SHOCK</a:t>
            </a:r>
          </a:p>
        </p:txBody>
      </p:sp>
      <p:sp>
        <p:nvSpPr>
          <p:cNvPr id="391" name="T - PS1">
            <a:extLst>
              <a:ext uri="{FF2B5EF4-FFF2-40B4-BE49-F238E27FC236}">
                <a16:creationId xmlns:a16="http://schemas.microsoft.com/office/drawing/2014/main" id="{EADFD3C1-BFAC-996C-0BD5-B39B626633F5}"/>
              </a:ext>
            </a:extLst>
          </p:cNvPr>
          <p:cNvSpPr txBox="1"/>
          <p:nvPr/>
        </p:nvSpPr>
        <p:spPr>
          <a:xfrm>
            <a:off x="6850268" y="9030713"/>
            <a:ext cx="4806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LOCKED HITCH</a:t>
            </a:r>
          </a:p>
        </p:txBody>
      </p:sp>
      <p:sp>
        <p:nvSpPr>
          <p:cNvPr id="392" name="TextBox 391">
            <a:extLst>
              <a:ext uri="{FF2B5EF4-FFF2-40B4-BE49-F238E27FC236}">
                <a16:creationId xmlns:a16="http://schemas.microsoft.com/office/drawing/2014/main" id="{B006669A-9DEE-4B8E-991B-3AFF72C85E5C}"/>
              </a:ext>
            </a:extLst>
          </p:cNvPr>
          <p:cNvSpPr txBox="1"/>
          <p:nvPr/>
        </p:nvSpPr>
        <p:spPr>
          <a:xfrm>
            <a:off x="5814036" y="7924387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93" name="T - 3 STEP">
            <a:extLst>
              <a:ext uri="{FF2B5EF4-FFF2-40B4-BE49-F238E27FC236}">
                <a16:creationId xmlns:a16="http://schemas.microsoft.com/office/drawing/2014/main" id="{9B40F1AC-D3FF-159C-641F-76340B474405}"/>
              </a:ext>
            </a:extLst>
          </p:cNvPr>
          <p:cNvSpPr txBox="1"/>
          <p:nvPr/>
        </p:nvSpPr>
        <p:spPr>
          <a:xfrm>
            <a:off x="6811671" y="8335665"/>
            <a:ext cx="419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BIG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QK</a:t>
            </a:r>
          </a:p>
        </p:txBody>
      </p:sp>
      <p:sp>
        <p:nvSpPr>
          <p:cNvPr id="394" name="T - YES-NO">
            <a:extLst>
              <a:ext uri="{FF2B5EF4-FFF2-40B4-BE49-F238E27FC236}">
                <a16:creationId xmlns:a16="http://schemas.microsoft.com/office/drawing/2014/main" id="{2216EF77-5616-3C13-8927-B3731FE291A3}"/>
              </a:ext>
            </a:extLst>
          </p:cNvPr>
          <p:cNvSpPr txBox="1"/>
          <p:nvPr/>
        </p:nvSpPr>
        <p:spPr>
          <a:xfrm>
            <a:off x="6845213" y="7037743"/>
            <a:ext cx="44010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</a:t>
            </a:r>
          </a:p>
        </p:txBody>
      </p:sp>
      <p:sp>
        <p:nvSpPr>
          <p:cNvPr id="395" name="TextBox 394">
            <a:extLst>
              <a:ext uri="{FF2B5EF4-FFF2-40B4-BE49-F238E27FC236}">
                <a16:creationId xmlns:a16="http://schemas.microsoft.com/office/drawing/2014/main" id="{7E7472BF-B773-13F2-02F3-5BA1EBEC30A7}"/>
              </a:ext>
            </a:extLst>
          </p:cNvPr>
          <p:cNvSpPr txBox="1"/>
          <p:nvPr/>
        </p:nvSpPr>
        <p:spPr>
          <a:xfrm>
            <a:off x="4495628" y="8599569"/>
            <a:ext cx="4946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400" name="T - PS1">
            <a:extLst>
              <a:ext uri="{FF2B5EF4-FFF2-40B4-BE49-F238E27FC236}">
                <a16:creationId xmlns:a16="http://schemas.microsoft.com/office/drawing/2014/main" id="{B7DB0B1E-7566-0E5D-34C0-32309DC89F29}"/>
              </a:ext>
            </a:extLst>
          </p:cNvPr>
          <p:cNvSpPr txBox="1"/>
          <p:nvPr/>
        </p:nvSpPr>
        <p:spPr>
          <a:xfrm>
            <a:off x="3967842" y="8927105"/>
            <a:ext cx="32453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401" name="T - PS1">
            <a:extLst>
              <a:ext uri="{FF2B5EF4-FFF2-40B4-BE49-F238E27FC236}">
                <a16:creationId xmlns:a16="http://schemas.microsoft.com/office/drawing/2014/main" id="{39670D3C-DC25-25B9-A4B0-3DB667645586}"/>
              </a:ext>
            </a:extLst>
          </p:cNvPr>
          <p:cNvSpPr txBox="1"/>
          <p:nvPr/>
        </p:nvSpPr>
        <p:spPr>
          <a:xfrm>
            <a:off x="3916700" y="9009345"/>
            <a:ext cx="42664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402" name="MOR">
            <a:extLst>
              <a:ext uri="{FF2B5EF4-FFF2-40B4-BE49-F238E27FC236}">
                <a16:creationId xmlns:a16="http://schemas.microsoft.com/office/drawing/2014/main" id="{0C27F5E0-4F68-BE22-388B-83FBD77E51AB}"/>
              </a:ext>
            </a:extLst>
          </p:cNvPr>
          <p:cNvSpPr/>
          <p:nvPr/>
        </p:nvSpPr>
        <p:spPr>
          <a:xfrm flipH="1">
            <a:off x="4007877" y="7192933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155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QB DROP 3 STEP">
            <a:extLst>
              <a:ext uri="{FF2B5EF4-FFF2-40B4-BE49-F238E27FC236}">
                <a16:creationId xmlns:a16="http://schemas.microsoft.com/office/drawing/2014/main" id="{590EB870-2F2D-422F-CE4B-051C6FD67F0D}"/>
              </a:ext>
            </a:extLst>
          </p:cNvPr>
          <p:cNvSpPr/>
          <p:nvPr/>
        </p:nvSpPr>
        <p:spPr>
          <a:xfrm>
            <a:off x="2174094" y="3073241"/>
            <a:ext cx="5976" cy="227105"/>
          </a:xfrm>
          <a:custGeom>
            <a:avLst/>
            <a:gdLst>
              <a:gd name="connsiteX0" fmla="*/ 5976 w 5976"/>
              <a:gd name="connsiteY0" fmla="*/ 0 h 227105"/>
              <a:gd name="connsiteX1" fmla="*/ 0 w 5976"/>
              <a:gd name="connsiteY1" fmla="*/ 227105 h 227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76" h="227105">
                <a:moveTo>
                  <a:pt x="5976" y="0"/>
                </a:moveTo>
                <a:lnTo>
                  <a:pt x="0" y="227105"/>
                </a:lnTo>
              </a:path>
            </a:pathLst>
          </a:custGeom>
          <a:noFill/>
          <a:ln w="19050">
            <a:solidFill>
              <a:schemeClr val="tx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2E16D33-CC17-A23E-E7D8-C38B9F320486}"/>
              </a:ext>
            </a:extLst>
          </p:cNvPr>
          <p:cNvGrpSpPr/>
          <p:nvPr/>
        </p:nvGrpSpPr>
        <p:grpSpPr>
          <a:xfrm flipH="1">
            <a:off x="3531890" y="1335294"/>
            <a:ext cx="239096" cy="1619075"/>
            <a:chOff x="532660" y="1325880"/>
            <a:chExt cx="239096" cy="1619075"/>
          </a:xfrm>
        </p:grpSpPr>
        <p:sp>
          <p:nvSpPr>
            <p:cNvPr id="23" name="MOR">
              <a:extLst>
                <a:ext uri="{FF2B5EF4-FFF2-40B4-BE49-F238E27FC236}">
                  <a16:creationId xmlns:a16="http://schemas.microsoft.com/office/drawing/2014/main" id="{8BA534E7-970A-9130-441B-6278C1EC076D}"/>
                </a:ext>
              </a:extLst>
            </p:cNvPr>
            <p:cNvSpPr/>
            <p:nvPr/>
          </p:nvSpPr>
          <p:spPr>
            <a:xfrm flipH="1">
              <a:off x="599440" y="1325880"/>
              <a:ext cx="169440" cy="1124657"/>
            </a:xfrm>
            <a:custGeom>
              <a:avLst/>
              <a:gdLst>
                <a:gd name="connsiteX0" fmla="*/ 4762 w 4762"/>
                <a:gd name="connsiteY0" fmla="*/ 1604962 h 1604962"/>
                <a:gd name="connsiteX1" fmla="*/ 0 w 4762"/>
                <a:gd name="connsiteY1" fmla="*/ 0 h 1604962"/>
                <a:gd name="connsiteX0" fmla="*/ 10000 w 129410"/>
                <a:gd name="connsiteY0" fmla="*/ 10000 h 10000"/>
                <a:gd name="connsiteX1" fmla="*/ 0 w 129410"/>
                <a:gd name="connsiteY1" fmla="*/ 0 h 10000"/>
                <a:gd name="connsiteX0" fmla="*/ 0 w 222295"/>
                <a:gd name="connsiteY0" fmla="*/ 10000 h 10000"/>
                <a:gd name="connsiteX1" fmla="*/ 215905 w 222295"/>
                <a:gd name="connsiteY1" fmla="*/ 0 h 10000"/>
                <a:gd name="connsiteX0" fmla="*/ 0 w 261190"/>
                <a:gd name="connsiteY0" fmla="*/ 10000 h 10000"/>
                <a:gd name="connsiteX1" fmla="*/ 215905 w 261190"/>
                <a:gd name="connsiteY1" fmla="*/ 0 h 10000"/>
                <a:gd name="connsiteX0" fmla="*/ 0 w 233378"/>
                <a:gd name="connsiteY0" fmla="*/ 10000 h 10000"/>
                <a:gd name="connsiteX1" fmla="*/ 215905 w 233378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3378" h="10000">
                  <a:moveTo>
                    <a:pt x="0" y="10000"/>
                  </a:moveTo>
                  <a:cubicBezTo>
                    <a:pt x="272774" y="6518"/>
                    <a:pt x="244340" y="3370"/>
                    <a:pt x="215905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C5CDFC9-05FA-1980-F9F8-769CF3F52900}"/>
                </a:ext>
              </a:extLst>
            </p:cNvPr>
            <p:cNvSpPr/>
            <p:nvPr/>
          </p:nvSpPr>
          <p:spPr>
            <a:xfrm>
              <a:off x="532660" y="2287095"/>
              <a:ext cx="239096" cy="657860"/>
            </a:xfrm>
            <a:custGeom>
              <a:avLst/>
              <a:gdLst>
                <a:gd name="connsiteX0" fmla="*/ 238760 w 238760"/>
                <a:gd name="connsiteY0" fmla="*/ 657860 h 657860"/>
                <a:gd name="connsiteX1" fmla="*/ 238760 w 238760"/>
                <a:gd name="connsiteY1" fmla="*/ 111760 h 657860"/>
                <a:gd name="connsiteX2" fmla="*/ 165100 w 238760"/>
                <a:gd name="connsiteY2" fmla="*/ 0 h 657860"/>
                <a:gd name="connsiteX3" fmla="*/ 0 w 238760"/>
                <a:gd name="connsiteY3" fmla="*/ 2540 h 657860"/>
                <a:gd name="connsiteX0" fmla="*/ 238760 w 238760"/>
                <a:gd name="connsiteY0" fmla="*/ 657860 h 657860"/>
                <a:gd name="connsiteX1" fmla="*/ 238760 w 238760"/>
                <a:gd name="connsiteY1" fmla="*/ 111760 h 657860"/>
                <a:gd name="connsiteX2" fmla="*/ 165100 w 238760"/>
                <a:gd name="connsiteY2" fmla="*/ 0 h 657860"/>
                <a:gd name="connsiteX3" fmla="*/ 0 w 238760"/>
                <a:gd name="connsiteY3" fmla="*/ 2540 h 657860"/>
                <a:gd name="connsiteX0" fmla="*/ 238760 w 238760"/>
                <a:gd name="connsiteY0" fmla="*/ 657860 h 657860"/>
                <a:gd name="connsiteX1" fmla="*/ 238760 w 238760"/>
                <a:gd name="connsiteY1" fmla="*/ 111760 h 657860"/>
                <a:gd name="connsiteX2" fmla="*/ 165100 w 238760"/>
                <a:gd name="connsiteY2" fmla="*/ 0 h 657860"/>
                <a:gd name="connsiteX3" fmla="*/ 0 w 238760"/>
                <a:gd name="connsiteY3" fmla="*/ 2540 h 657860"/>
                <a:gd name="connsiteX0" fmla="*/ 238760 w 239096"/>
                <a:gd name="connsiteY0" fmla="*/ 657860 h 657860"/>
                <a:gd name="connsiteX1" fmla="*/ 238760 w 239096"/>
                <a:gd name="connsiteY1" fmla="*/ 111760 h 657860"/>
                <a:gd name="connsiteX2" fmla="*/ 165100 w 239096"/>
                <a:gd name="connsiteY2" fmla="*/ 0 h 657860"/>
                <a:gd name="connsiteX3" fmla="*/ 0 w 239096"/>
                <a:gd name="connsiteY3" fmla="*/ 2540 h 657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096" h="657860">
                  <a:moveTo>
                    <a:pt x="238760" y="657860"/>
                  </a:moveTo>
                  <a:lnTo>
                    <a:pt x="238760" y="111760"/>
                  </a:lnTo>
                  <a:cubicBezTo>
                    <a:pt x="242147" y="59267"/>
                    <a:pt x="220133" y="11853"/>
                    <a:pt x="165100" y="0"/>
                  </a:cubicBezTo>
                  <a:lnTo>
                    <a:pt x="0" y="254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324A625-6A73-3FE0-59BC-665530D0B9D4}"/>
              </a:ext>
            </a:extLst>
          </p:cNvPr>
          <p:cNvGrpSpPr/>
          <p:nvPr/>
        </p:nvGrpSpPr>
        <p:grpSpPr>
          <a:xfrm>
            <a:off x="532660" y="1325880"/>
            <a:ext cx="239096" cy="1619075"/>
            <a:chOff x="532660" y="1325880"/>
            <a:chExt cx="239096" cy="1619075"/>
          </a:xfrm>
        </p:grpSpPr>
        <p:sp>
          <p:nvSpPr>
            <p:cNvPr id="10" name="MOR">
              <a:extLst>
                <a:ext uri="{FF2B5EF4-FFF2-40B4-BE49-F238E27FC236}">
                  <a16:creationId xmlns:a16="http://schemas.microsoft.com/office/drawing/2014/main" id="{D6DB5941-122D-DAF1-57CC-BC70300F7035}"/>
                </a:ext>
              </a:extLst>
            </p:cNvPr>
            <p:cNvSpPr/>
            <p:nvPr/>
          </p:nvSpPr>
          <p:spPr>
            <a:xfrm flipH="1">
              <a:off x="599440" y="1325880"/>
              <a:ext cx="169440" cy="1124657"/>
            </a:xfrm>
            <a:custGeom>
              <a:avLst/>
              <a:gdLst>
                <a:gd name="connsiteX0" fmla="*/ 4762 w 4762"/>
                <a:gd name="connsiteY0" fmla="*/ 1604962 h 1604962"/>
                <a:gd name="connsiteX1" fmla="*/ 0 w 4762"/>
                <a:gd name="connsiteY1" fmla="*/ 0 h 1604962"/>
                <a:gd name="connsiteX0" fmla="*/ 10000 w 129410"/>
                <a:gd name="connsiteY0" fmla="*/ 10000 h 10000"/>
                <a:gd name="connsiteX1" fmla="*/ 0 w 129410"/>
                <a:gd name="connsiteY1" fmla="*/ 0 h 10000"/>
                <a:gd name="connsiteX0" fmla="*/ 0 w 222295"/>
                <a:gd name="connsiteY0" fmla="*/ 10000 h 10000"/>
                <a:gd name="connsiteX1" fmla="*/ 215905 w 222295"/>
                <a:gd name="connsiteY1" fmla="*/ 0 h 10000"/>
                <a:gd name="connsiteX0" fmla="*/ 0 w 261190"/>
                <a:gd name="connsiteY0" fmla="*/ 10000 h 10000"/>
                <a:gd name="connsiteX1" fmla="*/ 215905 w 261190"/>
                <a:gd name="connsiteY1" fmla="*/ 0 h 10000"/>
                <a:gd name="connsiteX0" fmla="*/ 0 w 233378"/>
                <a:gd name="connsiteY0" fmla="*/ 10000 h 10000"/>
                <a:gd name="connsiteX1" fmla="*/ 215905 w 233378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3378" h="10000">
                  <a:moveTo>
                    <a:pt x="0" y="10000"/>
                  </a:moveTo>
                  <a:cubicBezTo>
                    <a:pt x="272774" y="6518"/>
                    <a:pt x="244340" y="3370"/>
                    <a:pt x="215905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F5D9C0C-0084-5D47-749D-41ED41E2A256}"/>
                </a:ext>
              </a:extLst>
            </p:cNvPr>
            <p:cNvSpPr/>
            <p:nvPr/>
          </p:nvSpPr>
          <p:spPr>
            <a:xfrm>
              <a:off x="532660" y="2287095"/>
              <a:ext cx="239096" cy="657860"/>
            </a:xfrm>
            <a:custGeom>
              <a:avLst/>
              <a:gdLst>
                <a:gd name="connsiteX0" fmla="*/ 238760 w 238760"/>
                <a:gd name="connsiteY0" fmla="*/ 657860 h 657860"/>
                <a:gd name="connsiteX1" fmla="*/ 238760 w 238760"/>
                <a:gd name="connsiteY1" fmla="*/ 111760 h 657860"/>
                <a:gd name="connsiteX2" fmla="*/ 165100 w 238760"/>
                <a:gd name="connsiteY2" fmla="*/ 0 h 657860"/>
                <a:gd name="connsiteX3" fmla="*/ 0 w 238760"/>
                <a:gd name="connsiteY3" fmla="*/ 2540 h 657860"/>
                <a:gd name="connsiteX0" fmla="*/ 238760 w 238760"/>
                <a:gd name="connsiteY0" fmla="*/ 657860 h 657860"/>
                <a:gd name="connsiteX1" fmla="*/ 238760 w 238760"/>
                <a:gd name="connsiteY1" fmla="*/ 111760 h 657860"/>
                <a:gd name="connsiteX2" fmla="*/ 165100 w 238760"/>
                <a:gd name="connsiteY2" fmla="*/ 0 h 657860"/>
                <a:gd name="connsiteX3" fmla="*/ 0 w 238760"/>
                <a:gd name="connsiteY3" fmla="*/ 2540 h 657860"/>
                <a:gd name="connsiteX0" fmla="*/ 238760 w 238760"/>
                <a:gd name="connsiteY0" fmla="*/ 657860 h 657860"/>
                <a:gd name="connsiteX1" fmla="*/ 238760 w 238760"/>
                <a:gd name="connsiteY1" fmla="*/ 111760 h 657860"/>
                <a:gd name="connsiteX2" fmla="*/ 165100 w 238760"/>
                <a:gd name="connsiteY2" fmla="*/ 0 h 657860"/>
                <a:gd name="connsiteX3" fmla="*/ 0 w 238760"/>
                <a:gd name="connsiteY3" fmla="*/ 2540 h 657860"/>
                <a:gd name="connsiteX0" fmla="*/ 238760 w 239096"/>
                <a:gd name="connsiteY0" fmla="*/ 657860 h 657860"/>
                <a:gd name="connsiteX1" fmla="*/ 238760 w 239096"/>
                <a:gd name="connsiteY1" fmla="*/ 111760 h 657860"/>
                <a:gd name="connsiteX2" fmla="*/ 165100 w 239096"/>
                <a:gd name="connsiteY2" fmla="*/ 0 h 657860"/>
                <a:gd name="connsiteX3" fmla="*/ 0 w 239096"/>
                <a:gd name="connsiteY3" fmla="*/ 2540 h 657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096" h="657860">
                  <a:moveTo>
                    <a:pt x="238760" y="657860"/>
                  </a:moveTo>
                  <a:lnTo>
                    <a:pt x="238760" y="111760"/>
                  </a:lnTo>
                  <a:cubicBezTo>
                    <a:pt x="242147" y="59267"/>
                    <a:pt x="220133" y="11853"/>
                    <a:pt x="165100" y="0"/>
                  </a:cubicBezTo>
                  <a:lnTo>
                    <a:pt x="0" y="2540"/>
                  </a:lnTo>
                </a:path>
              </a:pathLst>
            </a:custGeom>
            <a:noFill/>
            <a:ln w="19050">
              <a:solidFill>
                <a:srgbClr val="00B0F0"/>
              </a:solidFill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TICK 2">
            <a:extLst>
              <a:ext uri="{FF2B5EF4-FFF2-40B4-BE49-F238E27FC236}">
                <a16:creationId xmlns:a16="http://schemas.microsoft.com/office/drawing/2014/main" id="{C2A36FDF-596B-27CB-0DCA-8646B59D1D3C}"/>
              </a:ext>
            </a:extLst>
          </p:cNvPr>
          <p:cNvSpPr/>
          <p:nvPr/>
        </p:nvSpPr>
        <p:spPr>
          <a:xfrm>
            <a:off x="2789704" y="2231490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2103142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30456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50598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90172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70029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2103904" y="2957465"/>
            <a:ext cx="164592" cy="1645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707408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1498876" y="278474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2105936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3447373" y="295746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688931" y="294730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[12/11] DOT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OKIE</a:t>
            </a:r>
          </a:p>
        </p:txBody>
      </p:sp>
      <p:sp>
        <p:nvSpPr>
          <p:cNvPr id="4" name="STICK 2">
            <a:extLst>
              <a:ext uri="{FF2B5EF4-FFF2-40B4-BE49-F238E27FC236}">
                <a16:creationId xmlns:a16="http://schemas.microsoft.com/office/drawing/2014/main" id="{06CA8468-DBAE-B700-4BA6-3E63A1FB772C}"/>
              </a:ext>
            </a:extLst>
          </p:cNvPr>
          <p:cNvSpPr/>
          <p:nvPr/>
        </p:nvSpPr>
        <p:spPr>
          <a:xfrm flipH="1">
            <a:off x="1195241" y="2231490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557BEA9-D829-6AD7-5C6A-01F890CB2008}"/>
              </a:ext>
            </a:extLst>
          </p:cNvPr>
          <p:cNvGrpSpPr/>
          <p:nvPr/>
        </p:nvGrpSpPr>
        <p:grpSpPr>
          <a:xfrm>
            <a:off x="1998310" y="2250996"/>
            <a:ext cx="870698" cy="1378646"/>
            <a:chOff x="2623574" y="5493959"/>
            <a:chExt cx="870698" cy="1247906"/>
          </a:xfrm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F4F0D04-8316-7319-D017-48B0495BD775}"/>
                </a:ext>
              </a:extLst>
            </p:cNvPr>
            <p:cNvSpPr/>
            <p:nvPr/>
          </p:nvSpPr>
          <p:spPr>
            <a:xfrm flipH="1">
              <a:off x="2835707" y="5661802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733ECB2F-8351-0B8B-F0EE-6A0F1E8E94A8}"/>
                </a:ext>
              </a:extLst>
            </p:cNvPr>
            <p:cNvGrpSpPr/>
            <p:nvPr/>
          </p:nvGrpSpPr>
          <p:grpSpPr>
            <a:xfrm flipH="1">
              <a:off x="2879467" y="6384677"/>
              <a:ext cx="257175" cy="357188"/>
              <a:chOff x="1790700" y="3248025"/>
              <a:chExt cx="257175" cy="357188"/>
            </a:xfrm>
          </p:grpSpPr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72935D24-C65F-2D3A-6EA2-D4D511D84EA6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C67AEA15-FDE3-1E05-B78E-B9D0AD30A289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A7916A4-96DE-F82F-1DC6-CAC03BD9F399}"/>
                </a:ext>
              </a:extLst>
            </p:cNvPr>
            <p:cNvSpPr/>
            <p:nvPr/>
          </p:nvSpPr>
          <p:spPr>
            <a:xfrm flipH="1">
              <a:off x="2815967" y="5660777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223E1DD-CBEC-6B24-36CC-81E723A38A77}"/>
                </a:ext>
              </a:extLst>
            </p:cNvPr>
            <p:cNvSpPr txBox="1"/>
            <p:nvPr/>
          </p:nvSpPr>
          <p:spPr>
            <a:xfrm flipH="1">
              <a:off x="2623574" y="5493959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1213A0E-29E3-5B87-EA2B-4A2D1D5C029A}"/>
                </a:ext>
              </a:extLst>
            </p:cNvPr>
            <p:cNvSpPr txBox="1"/>
            <p:nvPr/>
          </p:nvSpPr>
          <p:spPr>
            <a:xfrm flipH="1">
              <a:off x="3040898" y="5544896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5" name="T - 6">
            <a:extLst>
              <a:ext uri="{FF2B5EF4-FFF2-40B4-BE49-F238E27FC236}">
                <a16:creationId xmlns:a16="http://schemas.microsoft.com/office/drawing/2014/main" id="{84F96FA4-CDFF-0244-459A-56C869240C6F}"/>
              </a:ext>
            </a:extLst>
          </p:cNvPr>
          <p:cNvSpPr txBox="1"/>
          <p:nvPr/>
        </p:nvSpPr>
        <p:spPr>
          <a:xfrm>
            <a:off x="2622390" y="2035552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6" name="T - 6">
            <a:extLst>
              <a:ext uri="{FF2B5EF4-FFF2-40B4-BE49-F238E27FC236}">
                <a16:creationId xmlns:a16="http://schemas.microsoft.com/office/drawing/2014/main" id="{693B31D6-F3A2-D10B-B276-3E855FD67657}"/>
              </a:ext>
            </a:extLst>
          </p:cNvPr>
          <p:cNvSpPr txBox="1"/>
          <p:nvPr/>
        </p:nvSpPr>
        <p:spPr>
          <a:xfrm>
            <a:off x="1481090" y="2011824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7" name="T - CHECK WIDE">
            <a:extLst>
              <a:ext uri="{FF2B5EF4-FFF2-40B4-BE49-F238E27FC236}">
                <a16:creationId xmlns:a16="http://schemas.microsoft.com/office/drawing/2014/main" id="{183E9D1E-D7C2-5081-B982-6D55969F86FC}"/>
              </a:ext>
            </a:extLst>
          </p:cNvPr>
          <p:cNvSpPr txBox="1"/>
          <p:nvPr/>
        </p:nvSpPr>
        <p:spPr>
          <a:xfrm>
            <a:off x="716869" y="2468971"/>
            <a:ext cx="522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STEPS &amp; ROLL</a:t>
            </a:r>
          </a:p>
        </p:txBody>
      </p:sp>
      <p:sp>
        <p:nvSpPr>
          <p:cNvPr id="38" name="T - CHECK WIDE">
            <a:extLst>
              <a:ext uri="{FF2B5EF4-FFF2-40B4-BE49-F238E27FC236}">
                <a16:creationId xmlns:a16="http://schemas.microsoft.com/office/drawing/2014/main" id="{FD26F926-D87B-BE45-5980-C8B1775D7750}"/>
              </a:ext>
            </a:extLst>
          </p:cNvPr>
          <p:cNvSpPr txBox="1"/>
          <p:nvPr/>
        </p:nvSpPr>
        <p:spPr>
          <a:xfrm>
            <a:off x="3074199" y="2500777"/>
            <a:ext cx="5236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STEPS &amp; ROLL</a:t>
            </a:r>
          </a:p>
        </p:txBody>
      </p:sp>
      <p:sp>
        <p:nvSpPr>
          <p:cNvPr id="39" name="T - PROG - 1">
            <a:extLst>
              <a:ext uri="{FF2B5EF4-FFF2-40B4-BE49-F238E27FC236}">
                <a16:creationId xmlns:a16="http://schemas.microsoft.com/office/drawing/2014/main" id="{72C0AB2A-4467-462B-5E17-195820E6FB60}"/>
              </a:ext>
            </a:extLst>
          </p:cNvPr>
          <p:cNvSpPr txBox="1"/>
          <p:nvPr/>
        </p:nvSpPr>
        <p:spPr>
          <a:xfrm>
            <a:off x="461374" y="2037964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0" name="T - PROG - 1">
            <a:extLst>
              <a:ext uri="{FF2B5EF4-FFF2-40B4-BE49-F238E27FC236}">
                <a16:creationId xmlns:a16="http://schemas.microsoft.com/office/drawing/2014/main" id="{6096AC79-D420-5280-D6B4-F1C611EF2148}"/>
              </a:ext>
            </a:extLst>
          </p:cNvPr>
          <p:cNvSpPr txBox="1"/>
          <p:nvPr/>
        </p:nvSpPr>
        <p:spPr>
          <a:xfrm>
            <a:off x="3691095" y="2023688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83" name="T - PROG - 1">
            <a:extLst>
              <a:ext uri="{FF2B5EF4-FFF2-40B4-BE49-F238E27FC236}">
                <a16:creationId xmlns:a16="http://schemas.microsoft.com/office/drawing/2014/main" id="{5A9E0476-F85E-E377-03EC-AD4FEC99992E}"/>
              </a:ext>
            </a:extLst>
          </p:cNvPr>
          <p:cNvSpPr txBox="1"/>
          <p:nvPr/>
        </p:nvSpPr>
        <p:spPr>
          <a:xfrm>
            <a:off x="3147074" y="2012977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84" name="T - PROG - 1">
            <a:extLst>
              <a:ext uri="{FF2B5EF4-FFF2-40B4-BE49-F238E27FC236}">
                <a16:creationId xmlns:a16="http://schemas.microsoft.com/office/drawing/2014/main" id="{9C75AB03-B329-1ED0-55ED-CE30B4531D42}"/>
              </a:ext>
            </a:extLst>
          </p:cNvPr>
          <p:cNvSpPr txBox="1"/>
          <p:nvPr/>
        </p:nvSpPr>
        <p:spPr>
          <a:xfrm>
            <a:off x="1123417" y="1979588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85" name="T - CHECK OTB">
            <a:extLst>
              <a:ext uri="{FF2B5EF4-FFF2-40B4-BE49-F238E27FC236}">
                <a16:creationId xmlns:a16="http://schemas.microsoft.com/office/drawing/2014/main" id="{E3FB5CC4-D556-5F15-0017-44FC4D49A604}"/>
              </a:ext>
            </a:extLst>
          </p:cNvPr>
          <p:cNvSpPr txBox="1"/>
          <p:nvPr/>
        </p:nvSpPr>
        <p:spPr>
          <a:xfrm>
            <a:off x="1739620" y="3559021"/>
            <a:ext cx="418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86" name="T - PROG - 1">
            <a:extLst>
              <a:ext uri="{FF2B5EF4-FFF2-40B4-BE49-F238E27FC236}">
                <a16:creationId xmlns:a16="http://schemas.microsoft.com/office/drawing/2014/main" id="{104C6DF6-FC67-DC4A-DB6A-FFB0BC4D786D}"/>
              </a:ext>
            </a:extLst>
          </p:cNvPr>
          <p:cNvSpPr txBox="1"/>
          <p:nvPr/>
        </p:nvSpPr>
        <p:spPr>
          <a:xfrm>
            <a:off x="2148774" y="2173664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87" name="T - CHECK WIDE">
            <a:extLst>
              <a:ext uri="{FF2B5EF4-FFF2-40B4-BE49-F238E27FC236}">
                <a16:creationId xmlns:a16="http://schemas.microsoft.com/office/drawing/2014/main" id="{E22F3AEB-9DFA-9CD7-3ECD-C940F130B7AC}"/>
              </a:ext>
            </a:extLst>
          </p:cNvPr>
          <p:cNvSpPr txBox="1"/>
          <p:nvPr/>
        </p:nvSpPr>
        <p:spPr>
          <a:xfrm>
            <a:off x="1980817" y="2112090"/>
            <a:ext cx="4806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88" name="T - PS1">
            <a:extLst>
              <a:ext uri="{FF2B5EF4-FFF2-40B4-BE49-F238E27FC236}">
                <a16:creationId xmlns:a16="http://schemas.microsoft.com/office/drawing/2014/main" id="{872887F7-6BFD-F390-3AB0-AFD3CE127F6C}"/>
              </a:ext>
            </a:extLst>
          </p:cNvPr>
          <p:cNvSpPr txBox="1"/>
          <p:nvPr/>
        </p:nvSpPr>
        <p:spPr>
          <a:xfrm>
            <a:off x="3309216" y="3103488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89" name="T - PS1">
            <a:extLst>
              <a:ext uri="{FF2B5EF4-FFF2-40B4-BE49-F238E27FC236}">
                <a16:creationId xmlns:a16="http://schemas.microsoft.com/office/drawing/2014/main" id="{D6A0071A-4C74-B172-8151-70B52C95B0FE}"/>
              </a:ext>
            </a:extLst>
          </p:cNvPr>
          <p:cNvSpPr txBox="1"/>
          <p:nvPr/>
        </p:nvSpPr>
        <p:spPr>
          <a:xfrm>
            <a:off x="2571576" y="2937391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90" name="T - PS1">
            <a:extLst>
              <a:ext uri="{FF2B5EF4-FFF2-40B4-BE49-F238E27FC236}">
                <a16:creationId xmlns:a16="http://schemas.microsoft.com/office/drawing/2014/main" id="{AC7E65C7-1DAB-A623-FF9A-42FDFD085C1F}"/>
              </a:ext>
            </a:extLst>
          </p:cNvPr>
          <p:cNvSpPr txBox="1"/>
          <p:nvPr/>
        </p:nvSpPr>
        <p:spPr>
          <a:xfrm>
            <a:off x="602165" y="3094460"/>
            <a:ext cx="3334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91" name="T - PS1">
            <a:extLst>
              <a:ext uri="{FF2B5EF4-FFF2-40B4-BE49-F238E27FC236}">
                <a16:creationId xmlns:a16="http://schemas.microsoft.com/office/drawing/2014/main" id="{FEB698E1-D79F-B970-9F3B-68C1C666C929}"/>
              </a:ext>
            </a:extLst>
          </p:cNvPr>
          <p:cNvSpPr txBox="1"/>
          <p:nvPr/>
        </p:nvSpPr>
        <p:spPr>
          <a:xfrm>
            <a:off x="1414367" y="2918566"/>
            <a:ext cx="3334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92" name="T - PS1">
            <a:extLst>
              <a:ext uri="{FF2B5EF4-FFF2-40B4-BE49-F238E27FC236}">
                <a16:creationId xmlns:a16="http://schemas.microsoft.com/office/drawing/2014/main" id="{443FBFE1-80DA-F088-0D0F-D80721C32CB2}"/>
              </a:ext>
            </a:extLst>
          </p:cNvPr>
          <p:cNvSpPr txBox="1"/>
          <p:nvPr/>
        </p:nvSpPr>
        <p:spPr>
          <a:xfrm>
            <a:off x="1371763" y="2990825"/>
            <a:ext cx="436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93" name="T - PS1">
            <a:extLst>
              <a:ext uri="{FF2B5EF4-FFF2-40B4-BE49-F238E27FC236}">
                <a16:creationId xmlns:a16="http://schemas.microsoft.com/office/drawing/2014/main" id="{F8D2963B-412C-E6C5-1189-B24F4604C348}"/>
              </a:ext>
            </a:extLst>
          </p:cNvPr>
          <p:cNvSpPr txBox="1"/>
          <p:nvPr/>
        </p:nvSpPr>
        <p:spPr>
          <a:xfrm>
            <a:off x="562274" y="3156206"/>
            <a:ext cx="390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sp>
        <p:nvSpPr>
          <p:cNvPr id="118" name="T - PS1">
            <a:extLst>
              <a:ext uri="{FF2B5EF4-FFF2-40B4-BE49-F238E27FC236}">
                <a16:creationId xmlns:a16="http://schemas.microsoft.com/office/drawing/2014/main" id="{CCDB2792-FD3C-1081-D5F5-581B168C9FEF}"/>
              </a:ext>
            </a:extLst>
          </p:cNvPr>
          <p:cNvSpPr txBox="1"/>
          <p:nvPr/>
        </p:nvSpPr>
        <p:spPr>
          <a:xfrm>
            <a:off x="2571479" y="2996939"/>
            <a:ext cx="436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19" name="T - PS1">
            <a:extLst>
              <a:ext uri="{FF2B5EF4-FFF2-40B4-BE49-F238E27FC236}">
                <a16:creationId xmlns:a16="http://schemas.microsoft.com/office/drawing/2014/main" id="{172FC5BB-2C1B-552E-651C-B689F5E3EF32}"/>
              </a:ext>
            </a:extLst>
          </p:cNvPr>
          <p:cNvSpPr txBox="1"/>
          <p:nvPr/>
        </p:nvSpPr>
        <p:spPr>
          <a:xfrm>
            <a:off x="3346014" y="3175771"/>
            <a:ext cx="390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sp>
        <p:nvSpPr>
          <p:cNvPr id="120" name="T - PS1">
            <a:extLst>
              <a:ext uri="{FF2B5EF4-FFF2-40B4-BE49-F238E27FC236}">
                <a16:creationId xmlns:a16="http://schemas.microsoft.com/office/drawing/2014/main" id="{E2B5A654-5B99-0D7B-1CBD-2958FF13DC0A}"/>
              </a:ext>
            </a:extLst>
          </p:cNvPr>
          <p:cNvSpPr txBox="1"/>
          <p:nvPr/>
        </p:nvSpPr>
        <p:spPr>
          <a:xfrm>
            <a:off x="464761" y="3442232"/>
            <a:ext cx="10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OFF – 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121" name="T - PS1">
            <a:extLst>
              <a:ext uri="{FF2B5EF4-FFF2-40B4-BE49-F238E27FC236}">
                <a16:creationId xmlns:a16="http://schemas.microsoft.com/office/drawing/2014/main" id="{9B429BA1-0E51-D515-128F-663460836D16}"/>
              </a:ext>
            </a:extLst>
          </p:cNvPr>
          <p:cNvSpPr txBox="1"/>
          <p:nvPr/>
        </p:nvSpPr>
        <p:spPr>
          <a:xfrm>
            <a:off x="2799635" y="3447577"/>
            <a:ext cx="10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OFF – 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122" name="QB DROP 3 STEP">
            <a:extLst>
              <a:ext uri="{FF2B5EF4-FFF2-40B4-BE49-F238E27FC236}">
                <a16:creationId xmlns:a16="http://schemas.microsoft.com/office/drawing/2014/main" id="{73C7FB8D-3255-5D62-51ED-F17FF742C454}"/>
              </a:ext>
            </a:extLst>
          </p:cNvPr>
          <p:cNvSpPr/>
          <p:nvPr/>
        </p:nvSpPr>
        <p:spPr>
          <a:xfrm>
            <a:off x="5638333" y="3071939"/>
            <a:ext cx="5976" cy="227105"/>
          </a:xfrm>
          <a:custGeom>
            <a:avLst/>
            <a:gdLst>
              <a:gd name="connsiteX0" fmla="*/ 5976 w 5976"/>
              <a:gd name="connsiteY0" fmla="*/ 0 h 227105"/>
              <a:gd name="connsiteX1" fmla="*/ 0 w 5976"/>
              <a:gd name="connsiteY1" fmla="*/ 227105 h 227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76" h="227105">
                <a:moveTo>
                  <a:pt x="5976" y="0"/>
                </a:moveTo>
                <a:lnTo>
                  <a:pt x="0" y="227105"/>
                </a:lnTo>
              </a:path>
            </a:pathLst>
          </a:custGeom>
          <a:noFill/>
          <a:ln w="19050">
            <a:solidFill>
              <a:schemeClr val="tx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9" name="STICK 2">
            <a:extLst>
              <a:ext uri="{FF2B5EF4-FFF2-40B4-BE49-F238E27FC236}">
                <a16:creationId xmlns:a16="http://schemas.microsoft.com/office/drawing/2014/main" id="{7EE83E1C-6A12-6ADC-808A-CA21CC563683}"/>
              </a:ext>
            </a:extLst>
          </p:cNvPr>
          <p:cNvSpPr/>
          <p:nvPr/>
        </p:nvSpPr>
        <p:spPr>
          <a:xfrm>
            <a:off x="6253943" y="2230188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C33E073-EB2E-6D25-7FE4-1A088EFBA71C}"/>
              </a:ext>
            </a:extLst>
          </p:cNvPr>
          <p:cNvSpPr/>
          <p:nvPr/>
        </p:nvSpPr>
        <p:spPr>
          <a:xfrm>
            <a:off x="5567381" y="278344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7B44EE97-0C33-9A44-F68D-54D7551A0478}"/>
              </a:ext>
            </a:extLst>
          </p:cNvPr>
          <p:cNvSpPr/>
          <p:nvPr/>
        </p:nvSpPr>
        <p:spPr>
          <a:xfrm>
            <a:off x="5768803" y="278344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05812181-63DD-058F-17A8-A9432EE80DD5}"/>
              </a:ext>
            </a:extLst>
          </p:cNvPr>
          <p:cNvSpPr/>
          <p:nvPr/>
        </p:nvSpPr>
        <p:spPr>
          <a:xfrm>
            <a:off x="5970225" y="278344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BD0F5489-41A6-6DF0-6233-2A2CE772A221}"/>
              </a:ext>
            </a:extLst>
          </p:cNvPr>
          <p:cNvSpPr/>
          <p:nvPr/>
        </p:nvSpPr>
        <p:spPr>
          <a:xfrm>
            <a:off x="5365959" y="278344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358ADA76-ED79-C9EA-8A98-F4D6B4A86DD2}"/>
              </a:ext>
            </a:extLst>
          </p:cNvPr>
          <p:cNvSpPr/>
          <p:nvPr/>
        </p:nvSpPr>
        <p:spPr>
          <a:xfrm>
            <a:off x="5164537" y="278344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4A7DA64C-F34A-EDA0-F9CF-6371541D3132}"/>
              </a:ext>
            </a:extLst>
          </p:cNvPr>
          <p:cNvSpPr/>
          <p:nvPr/>
        </p:nvSpPr>
        <p:spPr>
          <a:xfrm>
            <a:off x="5568143" y="2956163"/>
            <a:ext cx="164592" cy="1645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B2E6B121-2BD4-AA4B-C59B-EDE910EF04EA}"/>
              </a:ext>
            </a:extLst>
          </p:cNvPr>
          <p:cNvSpPr/>
          <p:nvPr/>
        </p:nvSpPr>
        <p:spPr>
          <a:xfrm>
            <a:off x="6171647" y="278344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B85C9AD4-0F73-BA25-85BB-40E59BD318F0}"/>
              </a:ext>
            </a:extLst>
          </p:cNvPr>
          <p:cNvSpPr/>
          <p:nvPr/>
        </p:nvSpPr>
        <p:spPr>
          <a:xfrm>
            <a:off x="4963115" y="2783443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8902D707-175E-4324-E86D-F918F3A888E6}"/>
              </a:ext>
            </a:extLst>
          </p:cNvPr>
          <p:cNvSpPr/>
          <p:nvPr/>
        </p:nvSpPr>
        <p:spPr>
          <a:xfrm>
            <a:off x="5570175" y="3609959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5CE9185B-23A9-F2FA-E3D3-5EE41737E188}"/>
              </a:ext>
            </a:extLst>
          </p:cNvPr>
          <p:cNvSpPr/>
          <p:nvPr/>
        </p:nvSpPr>
        <p:spPr>
          <a:xfrm>
            <a:off x="4468130" y="295616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C4012CD5-2E55-2966-5D4B-E292FA8F969E}"/>
              </a:ext>
            </a:extLst>
          </p:cNvPr>
          <p:cNvSpPr txBox="1"/>
          <p:nvPr/>
        </p:nvSpPr>
        <p:spPr>
          <a:xfrm>
            <a:off x="3868629" y="94464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[12/11] DOT RT CLASSY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OKIE</a:t>
            </a:r>
          </a:p>
        </p:txBody>
      </p:sp>
      <p:sp>
        <p:nvSpPr>
          <p:cNvPr id="142" name="STICK 2">
            <a:extLst>
              <a:ext uri="{FF2B5EF4-FFF2-40B4-BE49-F238E27FC236}">
                <a16:creationId xmlns:a16="http://schemas.microsoft.com/office/drawing/2014/main" id="{7BB794DE-B57E-1BF4-FEAB-A9F6CE4F87F0}"/>
              </a:ext>
            </a:extLst>
          </p:cNvPr>
          <p:cNvSpPr/>
          <p:nvPr/>
        </p:nvSpPr>
        <p:spPr>
          <a:xfrm flipH="1">
            <a:off x="4659480" y="2230188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BDDDE15B-C02C-574E-7EE5-8D280128120C}"/>
              </a:ext>
            </a:extLst>
          </p:cNvPr>
          <p:cNvGrpSpPr/>
          <p:nvPr/>
        </p:nvGrpSpPr>
        <p:grpSpPr>
          <a:xfrm>
            <a:off x="5462549" y="2249694"/>
            <a:ext cx="870698" cy="1378646"/>
            <a:chOff x="2623574" y="5493959"/>
            <a:chExt cx="870698" cy="1247906"/>
          </a:xfrm>
        </p:grpSpPr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E215C8EE-4A08-E2C1-E5AE-9D1237684BF0}"/>
                </a:ext>
              </a:extLst>
            </p:cNvPr>
            <p:cNvSpPr/>
            <p:nvPr/>
          </p:nvSpPr>
          <p:spPr>
            <a:xfrm flipH="1">
              <a:off x="2835707" y="5661802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id="{AA0EE8E0-A88F-3B36-8F5F-54A87E485656}"/>
                </a:ext>
              </a:extLst>
            </p:cNvPr>
            <p:cNvGrpSpPr/>
            <p:nvPr/>
          </p:nvGrpSpPr>
          <p:grpSpPr>
            <a:xfrm flipH="1">
              <a:off x="2879467" y="6384677"/>
              <a:ext cx="257175" cy="357188"/>
              <a:chOff x="1790700" y="3248025"/>
              <a:chExt cx="257175" cy="357188"/>
            </a:xfrm>
          </p:grpSpPr>
          <p:sp>
            <p:nvSpPr>
              <p:cNvPr id="149" name="Freeform: Shape 148">
                <a:extLst>
                  <a:ext uri="{FF2B5EF4-FFF2-40B4-BE49-F238E27FC236}">
                    <a16:creationId xmlns:a16="http://schemas.microsoft.com/office/drawing/2014/main" id="{A91E74DD-40A3-16C0-1BDB-3ABC4066EF2E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50" name="Freeform: Shape 149">
                <a:extLst>
                  <a:ext uri="{FF2B5EF4-FFF2-40B4-BE49-F238E27FC236}">
                    <a16:creationId xmlns:a16="http://schemas.microsoft.com/office/drawing/2014/main" id="{D380D6F9-C98B-DCF0-F7C4-B3AA7004EA21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A4757308-B17F-EB77-92F6-EFFD24424333}"/>
                </a:ext>
              </a:extLst>
            </p:cNvPr>
            <p:cNvSpPr/>
            <p:nvPr/>
          </p:nvSpPr>
          <p:spPr>
            <a:xfrm flipH="1">
              <a:off x="2815967" y="5660777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7" name="TextBox 146">
              <a:extLst>
                <a:ext uri="{FF2B5EF4-FFF2-40B4-BE49-F238E27FC236}">
                  <a16:creationId xmlns:a16="http://schemas.microsoft.com/office/drawing/2014/main" id="{E843B2BF-0CF3-D226-0167-617B4B1F16AE}"/>
                </a:ext>
              </a:extLst>
            </p:cNvPr>
            <p:cNvSpPr txBox="1"/>
            <p:nvPr/>
          </p:nvSpPr>
          <p:spPr>
            <a:xfrm flipH="1">
              <a:off x="2623574" y="5493959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16EAC374-B1CD-A9F6-0D72-2064604E5D11}"/>
                </a:ext>
              </a:extLst>
            </p:cNvPr>
            <p:cNvSpPr txBox="1"/>
            <p:nvPr/>
          </p:nvSpPr>
          <p:spPr>
            <a:xfrm flipH="1">
              <a:off x="3040898" y="5544896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151" name="T - 6">
            <a:extLst>
              <a:ext uri="{FF2B5EF4-FFF2-40B4-BE49-F238E27FC236}">
                <a16:creationId xmlns:a16="http://schemas.microsoft.com/office/drawing/2014/main" id="{E3F73014-0033-A07F-74C4-B97DA811ED03}"/>
              </a:ext>
            </a:extLst>
          </p:cNvPr>
          <p:cNvSpPr txBox="1"/>
          <p:nvPr/>
        </p:nvSpPr>
        <p:spPr>
          <a:xfrm>
            <a:off x="6086926" y="2039996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52" name="T - 6">
            <a:extLst>
              <a:ext uri="{FF2B5EF4-FFF2-40B4-BE49-F238E27FC236}">
                <a16:creationId xmlns:a16="http://schemas.microsoft.com/office/drawing/2014/main" id="{CA3BFB39-1489-B851-22ED-96DE8E0D9E3F}"/>
              </a:ext>
            </a:extLst>
          </p:cNvPr>
          <p:cNvSpPr txBox="1"/>
          <p:nvPr/>
        </p:nvSpPr>
        <p:spPr>
          <a:xfrm>
            <a:off x="4945329" y="2010522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54" name="T - CHECK WIDE">
            <a:extLst>
              <a:ext uri="{FF2B5EF4-FFF2-40B4-BE49-F238E27FC236}">
                <a16:creationId xmlns:a16="http://schemas.microsoft.com/office/drawing/2014/main" id="{AE8EB479-0F72-1FB8-9D11-1BA8CE3852AC}"/>
              </a:ext>
            </a:extLst>
          </p:cNvPr>
          <p:cNvSpPr txBox="1"/>
          <p:nvPr/>
        </p:nvSpPr>
        <p:spPr>
          <a:xfrm>
            <a:off x="6874377" y="2446342"/>
            <a:ext cx="439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STEPS</a:t>
            </a:r>
          </a:p>
        </p:txBody>
      </p:sp>
      <p:sp>
        <p:nvSpPr>
          <p:cNvPr id="155" name="T - PROG - 1">
            <a:extLst>
              <a:ext uri="{FF2B5EF4-FFF2-40B4-BE49-F238E27FC236}">
                <a16:creationId xmlns:a16="http://schemas.microsoft.com/office/drawing/2014/main" id="{046D5D71-4814-235C-F488-FDB5485D9EC0}"/>
              </a:ext>
            </a:extLst>
          </p:cNvPr>
          <p:cNvSpPr txBox="1"/>
          <p:nvPr/>
        </p:nvSpPr>
        <p:spPr>
          <a:xfrm>
            <a:off x="3926823" y="2102660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57" name="T - PROG - 1">
            <a:extLst>
              <a:ext uri="{FF2B5EF4-FFF2-40B4-BE49-F238E27FC236}">
                <a16:creationId xmlns:a16="http://schemas.microsoft.com/office/drawing/2014/main" id="{CEAEE97D-A6C9-21E8-321F-42919837B463}"/>
              </a:ext>
            </a:extLst>
          </p:cNvPr>
          <p:cNvSpPr txBox="1"/>
          <p:nvPr/>
        </p:nvSpPr>
        <p:spPr>
          <a:xfrm>
            <a:off x="6611313" y="2011675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8" name="T - PROG - 1">
            <a:extLst>
              <a:ext uri="{FF2B5EF4-FFF2-40B4-BE49-F238E27FC236}">
                <a16:creationId xmlns:a16="http://schemas.microsoft.com/office/drawing/2014/main" id="{5C7D96C9-AB8B-DDE5-33B3-DE495B4DCC5D}"/>
              </a:ext>
            </a:extLst>
          </p:cNvPr>
          <p:cNvSpPr txBox="1"/>
          <p:nvPr/>
        </p:nvSpPr>
        <p:spPr>
          <a:xfrm>
            <a:off x="4587656" y="1978286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9" name="T - CHECK OTB">
            <a:extLst>
              <a:ext uri="{FF2B5EF4-FFF2-40B4-BE49-F238E27FC236}">
                <a16:creationId xmlns:a16="http://schemas.microsoft.com/office/drawing/2014/main" id="{9A01D18F-438E-2196-4FB0-DC37AF99293A}"/>
              </a:ext>
            </a:extLst>
          </p:cNvPr>
          <p:cNvSpPr txBox="1"/>
          <p:nvPr/>
        </p:nvSpPr>
        <p:spPr>
          <a:xfrm>
            <a:off x="5203859" y="3557719"/>
            <a:ext cx="418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160" name="T - PROG - 1">
            <a:extLst>
              <a:ext uri="{FF2B5EF4-FFF2-40B4-BE49-F238E27FC236}">
                <a16:creationId xmlns:a16="http://schemas.microsoft.com/office/drawing/2014/main" id="{D1B4C952-C749-826A-E4D0-D2B6741BA401}"/>
              </a:ext>
            </a:extLst>
          </p:cNvPr>
          <p:cNvSpPr txBox="1"/>
          <p:nvPr/>
        </p:nvSpPr>
        <p:spPr>
          <a:xfrm>
            <a:off x="5613013" y="2172362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61" name="T - CHECK WIDE">
            <a:extLst>
              <a:ext uri="{FF2B5EF4-FFF2-40B4-BE49-F238E27FC236}">
                <a16:creationId xmlns:a16="http://schemas.microsoft.com/office/drawing/2014/main" id="{BF579F3F-B032-1E59-266B-174143D3DADB}"/>
              </a:ext>
            </a:extLst>
          </p:cNvPr>
          <p:cNvSpPr txBox="1"/>
          <p:nvPr/>
        </p:nvSpPr>
        <p:spPr>
          <a:xfrm>
            <a:off x="5445056" y="2110788"/>
            <a:ext cx="4806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162" name="T - PS1">
            <a:extLst>
              <a:ext uri="{FF2B5EF4-FFF2-40B4-BE49-F238E27FC236}">
                <a16:creationId xmlns:a16="http://schemas.microsoft.com/office/drawing/2014/main" id="{9BF6372C-9EC9-F73F-A182-EB0BC022213A}"/>
              </a:ext>
            </a:extLst>
          </p:cNvPr>
          <p:cNvSpPr txBox="1"/>
          <p:nvPr/>
        </p:nvSpPr>
        <p:spPr>
          <a:xfrm>
            <a:off x="6517423" y="3102186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63" name="T - PS1">
            <a:extLst>
              <a:ext uri="{FF2B5EF4-FFF2-40B4-BE49-F238E27FC236}">
                <a16:creationId xmlns:a16="http://schemas.microsoft.com/office/drawing/2014/main" id="{15FEB7E4-A110-4B42-C948-5C7765839A2A}"/>
              </a:ext>
            </a:extLst>
          </p:cNvPr>
          <p:cNvSpPr txBox="1"/>
          <p:nvPr/>
        </p:nvSpPr>
        <p:spPr>
          <a:xfrm>
            <a:off x="6035815" y="293608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64" name="T - PS1">
            <a:extLst>
              <a:ext uri="{FF2B5EF4-FFF2-40B4-BE49-F238E27FC236}">
                <a16:creationId xmlns:a16="http://schemas.microsoft.com/office/drawing/2014/main" id="{4C40CE95-90ED-495B-5B45-8A9BB7F5590D}"/>
              </a:ext>
            </a:extLst>
          </p:cNvPr>
          <p:cNvSpPr txBox="1"/>
          <p:nvPr/>
        </p:nvSpPr>
        <p:spPr>
          <a:xfrm>
            <a:off x="4381364" y="3072838"/>
            <a:ext cx="3334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65" name="T - PS1">
            <a:extLst>
              <a:ext uri="{FF2B5EF4-FFF2-40B4-BE49-F238E27FC236}">
                <a16:creationId xmlns:a16="http://schemas.microsoft.com/office/drawing/2014/main" id="{29895469-D1AF-D60E-C65E-6BBFF73B5D96}"/>
              </a:ext>
            </a:extLst>
          </p:cNvPr>
          <p:cNvSpPr txBox="1"/>
          <p:nvPr/>
        </p:nvSpPr>
        <p:spPr>
          <a:xfrm>
            <a:off x="4878606" y="2917264"/>
            <a:ext cx="3334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166" name="T - PS1">
            <a:extLst>
              <a:ext uri="{FF2B5EF4-FFF2-40B4-BE49-F238E27FC236}">
                <a16:creationId xmlns:a16="http://schemas.microsoft.com/office/drawing/2014/main" id="{82FEE865-8A69-D32D-3752-48035C90E0DD}"/>
              </a:ext>
            </a:extLst>
          </p:cNvPr>
          <p:cNvSpPr txBox="1"/>
          <p:nvPr/>
        </p:nvSpPr>
        <p:spPr>
          <a:xfrm>
            <a:off x="4836002" y="2989523"/>
            <a:ext cx="436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67" name="T - PS1">
            <a:extLst>
              <a:ext uri="{FF2B5EF4-FFF2-40B4-BE49-F238E27FC236}">
                <a16:creationId xmlns:a16="http://schemas.microsoft.com/office/drawing/2014/main" id="{9E26C7B8-4A77-CAEB-4ADF-B86933D332A6}"/>
              </a:ext>
            </a:extLst>
          </p:cNvPr>
          <p:cNvSpPr txBox="1"/>
          <p:nvPr/>
        </p:nvSpPr>
        <p:spPr>
          <a:xfrm>
            <a:off x="4341473" y="3134584"/>
            <a:ext cx="390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sp>
        <p:nvSpPr>
          <p:cNvPr id="168" name="T - PS1">
            <a:extLst>
              <a:ext uri="{FF2B5EF4-FFF2-40B4-BE49-F238E27FC236}">
                <a16:creationId xmlns:a16="http://schemas.microsoft.com/office/drawing/2014/main" id="{306989A8-F4E6-1287-4C72-CC8CB7BAD796}"/>
              </a:ext>
            </a:extLst>
          </p:cNvPr>
          <p:cNvSpPr txBox="1"/>
          <p:nvPr/>
        </p:nvSpPr>
        <p:spPr>
          <a:xfrm>
            <a:off x="6035718" y="2995637"/>
            <a:ext cx="436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169" name="T - PS1">
            <a:extLst>
              <a:ext uri="{FF2B5EF4-FFF2-40B4-BE49-F238E27FC236}">
                <a16:creationId xmlns:a16="http://schemas.microsoft.com/office/drawing/2014/main" id="{35581D20-AED8-0449-E080-7D23397CD6B2}"/>
              </a:ext>
            </a:extLst>
          </p:cNvPr>
          <p:cNvSpPr txBox="1"/>
          <p:nvPr/>
        </p:nvSpPr>
        <p:spPr>
          <a:xfrm>
            <a:off x="6560317" y="3174469"/>
            <a:ext cx="390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sp>
        <p:nvSpPr>
          <p:cNvPr id="170" name="T - PS1">
            <a:extLst>
              <a:ext uri="{FF2B5EF4-FFF2-40B4-BE49-F238E27FC236}">
                <a16:creationId xmlns:a16="http://schemas.microsoft.com/office/drawing/2014/main" id="{F2BB537E-A776-8415-86F2-A1385E09E7CF}"/>
              </a:ext>
            </a:extLst>
          </p:cNvPr>
          <p:cNvSpPr txBox="1"/>
          <p:nvPr/>
        </p:nvSpPr>
        <p:spPr>
          <a:xfrm>
            <a:off x="3929000" y="3440930"/>
            <a:ext cx="10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OFF – 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171" name="T - PS1">
            <a:extLst>
              <a:ext uri="{FF2B5EF4-FFF2-40B4-BE49-F238E27FC236}">
                <a16:creationId xmlns:a16="http://schemas.microsoft.com/office/drawing/2014/main" id="{FC9C7BBA-642A-7477-960D-4938A887FED7}"/>
              </a:ext>
            </a:extLst>
          </p:cNvPr>
          <p:cNvSpPr txBox="1"/>
          <p:nvPr/>
        </p:nvSpPr>
        <p:spPr>
          <a:xfrm>
            <a:off x="6263874" y="3446275"/>
            <a:ext cx="10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OFF – 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172" name="T - 6">
            <a:extLst>
              <a:ext uri="{FF2B5EF4-FFF2-40B4-BE49-F238E27FC236}">
                <a16:creationId xmlns:a16="http://schemas.microsoft.com/office/drawing/2014/main" id="{8CFA4AF4-A19D-B916-F802-5B81D8BA915A}"/>
              </a:ext>
            </a:extLst>
          </p:cNvPr>
          <p:cNvSpPr txBox="1"/>
          <p:nvPr/>
        </p:nvSpPr>
        <p:spPr>
          <a:xfrm>
            <a:off x="6233434" y="2771336"/>
            <a:ext cx="535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75ADB0A8-4D2E-DF27-19A7-F60E404D2F20}"/>
              </a:ext>
            </a:extLst>
          </p:cNvPr>
          <p:cNvGrpSpPr/>
          <p:nvPr/>
        </p:nvGrpSpPr>
        <p:grpSpPr>
          <a:xfrm>
            <a:off x="6747281" y="1291366"/>
            <a:ext cx="574589" cy="1663622"/>
            <a:chOff x="6747281" y="1291366"/>
            <a:chExt cx="574589" cy="1663622"/>
          </a:xfrm>
        </p:grpSpPr>
        <p:sp>
          <p:nvSpPr>
            <p:cNvPr id="156" name="T - PROG - 1">
              <a:extLst>
                <a:ext uri="{FF2B5EF4-FFF2-40B4-BE49-F238E27FC236}">
                  <a16:creationId xmlns:a16="http://schemas.microsoft.com/office/drawing/2014/main" id="{85763329-D836-3CEA-1FE0-6D5B8B120E8E}"/>
                </a:ext>
              </a:extLst>
            </p:cNvPr>
            <p:cNvSpPr txBox="1"/>
            <p:nvPr/>
          </p:nvSpPr>
          <p:spPr>
            <a:xfrm>
              <a:off x="7176680" y="2133574"/>
              <a:ext cx="1451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u="sng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CB506B48-083E-640A-6772-8CEB8B6CEEE4}"/>
                </a:ext>
              </a:extLst>
            </p:cNvPr>
            <p:cNvSpPr/>
            <p:nvPr/>
          </p:nvSpPr>
          <p:spPr>
            <a:xfrm>
              <a:off x="6747281" y="2396188"/>
              <a:ext cx="556260" cy="558800"/>
            </a:xfrm>
            <a:custGeom>
              <a:avLst/>
              <a:gdLst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260" h="558800">
                  <a:moveTo>
                    <a:pt x="0" y="558800"/>
                  </a:moveTo>
                  <a:cubicBezTo>
                    <a:pt x="180340" y="450427"/>
                    <a:pt x="213360" y="202988"/>
                    <a:pt x="260985" y="69850"/>
                  </a:cubicBezTo>
                  <a:cubicBezTo>
                    <a:pt x="280247" y="7408"/>
                    <a:pt x="295063" y="6562"/>
                    <a:pt x="337820" y="2540"/>
                  </a:cubicBezTo>
                  <a:lnTo>
                    <a:pt x="55626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6" name="MOR">
              <a:extLst>
                <a:ext uri="{FF2B5EF4-FFF2-40B4-BE49-F238E27FC236}">
                  <a16:creationId xmlns:a16="http://schemas.microsoft.com/office/drawing/2014/main" id="{F1719368-4D56-3C3D-BC5D-BA4A558A7A69}"/>
                </a:ext>
              </a:extLst>
            </p:cNvPr>
            <p:cNvSpPr/>
            <p:nvPr/>
          </p:nvSpPr>
          <p:spPr>
            <a:xfrm>
              <a:off x="7027939" y="1291366"/>
              <a:ext cx="169440" cy="1124657"/>
            </a:xfrm>
            <a:custGeom>
              <a:avLst/>
              <a:gdLst>
                <a:gd name="connsiteX0" fmla="*/ 4762 w 4762"/>
                <a:gd name="connsiteY0" fmla="*/ 1604962 h 1604962"/>
                <a:gd name="connsiteX1" fmla="*/ 0 w 4762"/>
                <a:gd name="connsiteY1" fmla="*/ 0 h 1604962"/>
                <a:gd name="connsiteX0" fmla="*/ 10000 w 129410"/>
                <a:gd name="connsiteY0" fmla="*/ 10000 h 10000"/>
                <a:gd name="connsiteX1" fmla="*/ 0 w 129410"/>
                <a:gd name="connsiteY1" fmla="*/ 0 h 10000"/>
                <a:gd name="connsiteX0" fmla="*/ 0 w 222295"/>
                <a:gd name="connsiteY0" fmla="*/ 10000 h 10000"/>
                <a:gd name="connsiteX1" fmla="*/ 215905 w 222295"/>
                <a:gd name="connsiteY1" fmla="*/ 0 h 10000"/>
                <a:gd name="connsiteX0" fmla="*/ 0 w 261190"/>
                <a:gd name="connsiteY0" fmla="*/ 10000 h 10000"/>
                <a:gd name="connsiteX1" fmla="*/ 215905 w 261190"/>
                <a:gd name="connsiteY1" fmla="*/ 0 h 10000"/>
                <a:gd name="connsiteX0" fmla="*/ 0 w 233378"/>
                <a:gd name="connsiteY0" fmla="*/ 10000 h 10000"/>
                <a:gd name="connsiteX1" fmla="*/ 215905 w 233378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3378" h="10000">
                  <a:moveTo>
                    <a:pt x="0" y="10000"/>
                  </a:moveTo>
                  <a:cubicBezTo>
                    <a:pt x="272774" y="6518"/>
                    <a:pt x="244340" y="3370"/>
                    <a:pt x="215905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78" name="T - 6">
            <a:extLst>
              <a:ext uri="{FF2B5EF4-FFF2-40B4-BE49-F238E27FC236}">
                <a16:creationId xmlns:a16="http://schemas.microsoft.com/office/drawing/2014/main" id="{48365C18-2855-7CAE-C23E-9E72863B315F}"/>
              </a:ext>
            </a:extLst>
          </p:cNvPr>
          <p:cNvSpPr txBox="1"/>
          <p:nvPr/>
        </p:nvSpPr>
        <p:spPr>
          <a:xfrm>
            <a:off x="1413056" y="5689284"/>
            <a:ext cx="3665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-3-</a:t>
            </a: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A069B9CA-F0BC-AA4C-8DA4-94F836502809}"/>
              </a:ext>
            </a:extLst>
          </p:cNvPr>
          <p:cNvSpPr/>
          <p:nvPr/>
        </p:nvSpPr>
        <p:spPr>
          <a:xfrm>
            <a:off x="6661676" y="295616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1A727583-F776-EF27-15F9-F6BBD4F69FF8}"/>
              </a:ext>
            </a:extLst>
          </p:cNvPr>
          <p:cNvGrpSpPr/>
          <p:nvPr/>
        </p:nvGrpSpPr>
        <p:grpSpPr>
          <a:xfrm flipH="1">
            <a:off x="3985788" y="1281544"/>
            <a:ext cx="556260" cy="1663622"/>
            <a:chOff x="6747281" y="1291366"/>
            <a:chExt cx="556260" cy="1663622"/>
          </a:xfrm>
        </p:grpSpPr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BF2C00B8-5FCD-DFB5-0897-9FAAC88FCA76}"/>
                </a:ext>
              </a:extLst>
            </p:cNvPr>
            <p:cNvSpPr/>
            <p:nvPr/>
          </p:nvSpPr>
          <p:spPr>
            <a:xfrm>
              <a:off x="6747281" y="2396188"/>
              <a:ext cx="556260" cy="558800"/>
            </a:xfrm>
            <a:custGeom>
              <a:avLst/>
              <a:gdLst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260" h="558800">
                  <a:moveTo>
                    <a:pt x="0" y="558800"/>
                  </a:moveTo>
                  <a:cubicBezTo>
                    <a:pt x="180340" y="450427"/>
                    <a:pt x="213360" y="202988"/>
                    <a:pt x="260985" y="69850"/>
                  </a:cubicBezTo>
                  <a:cubicBezTo>
                    <a:pt x="280247" y="7408"/>
                    <a:pt x="295063" y="6562"/>
                    <a:pt x="337820" y="2540"/>
                  </a:cubicBezTo>
                  <a:lnTo>
                    <a:pt x="55626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2" name="MOR">
              <a:extLst>
                <a:ext uri="{FF2B5EF4-FFF2-40B4-BE49-F238E27FC236}">
                  <a16:creationId xmlns:a16="http://schemas.microsoft.com/office/drawing/2014/main" id="{19D9E824-2763-13DD-7E74-410692CFEBD1}"/>
                </a:ext>
              </a:extLst>
            </p:cNvPr>
            <p:cNvSpPr/>
            <p:nvPr/>
          </p:nvSpPr>
          <p:spPr>
            <a:xfrm>
              <a:off x="7027939" y="1291366"/>
              <a:ext cx="169440" cy="1124657"/>
            </a:xfrm>
            <a:custGeom>
              <a:avLst/>
              <a:gdLst>
                <a:gd name="connsiteX0" fmla="*/ 4762 w 4762"/>
                <a:gd name="connsiteY0" fmla="*/ 1604962 h 1604962"/>
                <a:gd name="connsiteX1" fmla="*/ 0 w 4762"/>
                <a:gd name="connsiteY1" fmla="*/ 0 h 1604962"/>
                <a:gd name="connsiteX0" fmla="*/ 10000 w 129410"/>
                <a:gd name="connsiteY0" fmla="*/ 10000 h 10000"/>
                <a:gd name="connsiteX1" fmla="*/ 0 w 129410"/>
                <a:gd name="connsiteY1" fmla="*/ 0 h 10000"/>
                <a:gd name="connsiteX0" fmla="*/ 0 w 222295"/>
                <a:gd name="connsiteY0" fmla="*/ 10000 h 10000"/>
                <a:gd name="connsiteX1" fmla="*/ 215905 w 222295"/>
                <a:gd name="connsiteY1" fmla="*/ 0 h 10000"/>
                <a:gd name="connsiteX0" fmla="*/ 0 w 261190"/>
                <a:gd name="connsiteY0" fmla="*/ 10000 h 10000"/>
                <a:gd name="connsiteX1" fmla="*/ 215905 w 261190"/>
                <a:gd name="connsiteY1" fmla="*/ 0 h 10000"/>
                <a:gd name="connsiteX0" fmla="*/ 0 w 233378"/>
                <a:gd name="connsiteY0" fmla="*/ 10000 h 10000"/>
                <a:gd name="connsiteX1" fmla="*/ 215905 w 233378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3378" h="10000">
                  <a:moveTo>
                    <a:pt x="0" y="10000"/>
                  </a:moveTo>
                  <a:cubicBezTo>
                    <a:pt x="272774" y="6518"/>
                    <a:pt x="244340" y="3370"/>
                    <a:pt x="215905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83" name="T - CHECK WIDE">
            <a:extLst>
              <a:ext uri="{FF2B5EF4-FFF2-40B4-BE49-F238E27FC236}">
                <a16:creationId xmlns:a16="http://schemas.microsoft.com/office/drawing/2014/main" id="{D1FDF417-1902-9AC4-E0C6-5A2E1DBB4DC4}"/>
              </a:ext>
            </a:extLst>
          </p:cNvPr>
          <p:cNvSpPr txBox="1"/>
          <p:nvPr/>
        </p:nvSpPr>
        <p:spPr>
          <a:xfrm>
            <a:off x="3966700" y="2461733"/>
            <a:ext cx="439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STEPS</a:t>
            </a:r>
          </a:p>
        </p:txBody>
      </p:sp>
      <p:sp>
        <p:nvSpPr>
          <p:cNvPr id="184" name="T - PS1">
            <a:extLst>
              <a:ext uri="{FF2B5EF4-FFF2-40B4-BE49-F238E27FC236}">
                <a16:creationId xmlns:a16="http://schemas.microsoft.com/office/drawing/2014/main" id="{C379E316-1F68-40C9-FB0C-CD007E365F4A}"/>
              </a:ext>
            </a:extLst>
          </p:cNvPr>
          <p:cNvSpPr txBox="1"/>
          <p:nvPr/>
        </p:nvSpPr>
        <p:spPr>
          <a:xfrm>
            <a:off x="4249261" y="3210874"/>
            <a:ext cx="594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SPRAY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</a:p>
        </p:txBody>
      </p:sp>
      <p:sp>
        <p:nvSpPr>
          <p:cNvPr id="185" name="T - PS1">
            <a:extLst>
              <a:ext uri="{FF2B5EF4-FFF2-40B4-BE49-F238E27FC236}">
                <a16:creationId xmlns:a16="http://schemas.microsoft.com/office/drawing/2014/main" id="{835AABE5-D93D-F2BD-D9BB-4152BD289D85}"/>
              </a:ext>
            </a:extLst>
          </p:cNvPr>
          <p:cNvSpPr txBox="1"/>
          <p:nvPr/>
        </p:nvSpPr>
        <p:spPr>
          <a:xfrm>
            <a:off x="6464219" y="3248135"/>
            <a:ext cx="594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SPRAY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</a:p>
        </p:txBody>
      </p:sp>
      <p:sp>
        <p:nvSpPr>
          <p:cNvPr id="186" name="QB DROP 3 STEP">
            <a:extLst>
              <a:ext uri="{FF2B5EF4-FFF2-40B4-BE49-F238E27FC236}">
                <a16:creationId xmlns:a16="http://schemas.microsoft.com/office/drawing/2014/main" id="{7CA9219D-E09D-52FD-7333-8646FDCD6D63}"/>
              </a:ext>
            </a:extLst>
          </p:cNvPr>
          <p:cNvSpPr/>
          <p:nvPr/>
        </p:nvSpPr>
        <p:spPr>
          <a:xfrm>
            <a:off x="2172130" y="6003206"/>
            <a:ext cx="5976" cy="227105"/>
          </a:xfrm>
          <a:custGeom>
            <a:avLst/>
            <a:gdLst>
              <a:gd name="connsiteX0" fmla="*/ 5976 w 5976"/>
              <a:gd name="connsiteY0" fmla="*/ 0 h 227105"/>
              <a:gd name="connsiteX1" fmla="*/ 0 w 5976"/>
              <a:gd name="connsiteY1" fmla="*/ 227105 h 227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76" h="227105">
                <a:moveTo>
                  <a:pt x="5976" y="0"/>
                </a:moveTo>
                <a:lnTo>
                  <a:pt x="0" y="227105"/>
                </a:lnTo>
              </a:path>
            </a:pathLst>
          </a:custGeom>
          <a:noFill/>
          <a:ln w="19050">
            <a:solidFill>
              <a:schemeClr val="tx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153CE961-E795-EFE8-CAA6-A58941CAE97B}"/>
              </a:ext>
            </a:extLst>
          </p:cNvPr>
          <p:cNvSpPr/>
          <p:nvPr/>
        </p:nvSpPr>
        <p:spPr>
          <a:xfrm>
            <a:off x="2101178" y="5714710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991A51AB-5B26-175E-7A9A-B0EAA4DCD7E6}"/>
              </a:ext>
            </a:extLst>
          </p:cNvPr>
          <p:cNvSpPr/>
          <p:nvPr/>
        </p:nvSpPr>
        <p:spPr>
          <a:xfrm>
            <a:off x="2302600" y="571471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6" name="Oval 195">
            <a:extLst>
              <a:ext uri="{FF2B5EF4-FFF2-40B4-BE49-F238E27FC236}">
                <a16:creationId xmlns:a16="http://schemas.microsoft.com/office/drawing/2014/main" id="{8541386E-696B-3618-6FA9-0C5634A3FD07}"/>
              </a:ext>
            </a:extLst>
          </p:cNvPr>
          <p:cNvSpPr/>
          <p:nvPr/>
        </p:nvSpPr>
        <p:spPr>
          <a:xfrm>
            <a:off x="2504022" y="571471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510F71A8-DA0B-B236-0F59-27FBF09FDF69}"/>
              </a:ext>
            </a:extLst>
          </p:cNvPr>
          <p:cNvSpPr/>
          <p:nvPr/>
        </p:nvSpPr>
        <p:spPr>
          <a:xfrm>
            <a:off x="1899756" y="571471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7FDB8F20-5836-4FC0-9398-15381091C7F8}"/>
              </a:ext>
            </a:extLst>
          </p:cNvPr>
          <p:cNvSpPr/>
          <p:nvPr/>
        </p:nvSpPr>
        <p:spPr>
          <a:xfrm>
            <a:off x="1698334" y="5714710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3FC685B3-1A98-FDFC-1FAC-CB8E81CDED58}"/>
              </a:ext>
            </a:extLst>
          </p:cNvPr>
          <p:cNvSpPr/>
          <p:nvPr/>
        </p:nvSpPr>
        <p:spPr>
          <a:xfrm>
            <a:off x="2101940" y="5887430"/>
            <a:ext cx="164592" cy="1645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E767E995-8884-8CFC-CEEA-8F741CBBC7F4}"/>
              </a:ext>
            </a:extLst>
          </p:cNvPr>
          <p:cNvSpPr/>
          <p:nvPr/>
        </p:nvSpPr>
        <p:spPr>
          <a:xfrm>
            <a:off x="2103972" y="6541226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05" name="TextBox 204">
            <a:extLst>
              <a:ext uri="{FF2B5EF4-FFF2-40B4-BE49-F238E27FC236}">
                <a16:creationId xmlns:a16="http://schemas.microsoft.com/office/drawing/2014/main" id="{69CA085E-F543-B08D-E1E2-71F7B1DF06EF}"/>
              </a:ext>
            </a:extLst>
          </p:cNvPr>
          <p:cNvSpPr txBox="1"/>
          <p:nvPr/>
        </p:nvSpPr>
        <p:spPr>
          <a:xfrm>
            <a:off x="407506" y="3875909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[12/11] COUPLE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OKIE</a:t>
            </a:r>
          </a:p>
        </p:txBody>
      </p: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B4B27A4A-7AD5-9BC4-DED5-C7505A90DFE8}"/>
              </a:ext>
            </a:extLst>
          </p:cNvPr>
          <p:cNvGrpSpPr/>
          <p:nvPr/>
        </p:nvGrpSpPr>
        <p:grpSpPr>
          <a:xfrm>
            <a:off x="1996346" y="5180961"/>
            <a:ext cx="870698" cy="1378646"/>
            <a:chOff x="2623574" y="5493959"/>
            <a:chExt cx="870698" cy="1247906"/>
          </a:xfrm>
        </p:grpSpPr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8DA8CC75-EAF6-D21E-71AA-56B862B36CEC}"/>
                </a:ext>
              </a:extLst>
            </p:cNvPr>
            <p:cNvSpPr/>
            <p:nvPr/>
          </p:nvSpPr>
          <p:spPr>
            <a:xfrm flipH="1">
              <a:off x="2835707" y="5661802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09" name="Group 208">
              <a:extLst>
                <a:ext uri="{FF2B5EF4-FFF2-40B4-BE49-F238E27FC236}">
                  <a16:creationId xmlns:a16="http://schemas.microsoft.com/office/drawing/2014/main" id="{C7AE7480-2C37-D3CE-D979-3741E281C974}"/>
                </a:ext>
              </a:extLst>
            </p:cNvPr>
            <p:cNvGrpSpPr/>
            <p:nvPr/>
          </p:nvGrpSpPr>
          <p:grpSpPr>
            <a:xfrm flipH="1">
              <a:off x="2879467" y="6384677"/>
              <a:ext cx="257175" cy="357188"/>
              <a:chOff x="1790700" y="3248025"/>
              <a:chExt cx="257175" cy="357188"/>
            </a:xfrm>
          </p:grpSpPr>
          <p:sp>
            <p:nvSpPr>
              <p:cNvPr id="213" name="Freeform: Shape 212">
                <a:extLst>
                  <a:ext uri="{FF2B5EF4-FFF2-40B4-BE49-F238E27FC236}">
                    <a16:creationId xmlns:a16="http://schemas.microsoft.com/office/drawing/2014/main" id="{3156D341-C419-CB58-89C0-87CCB8FE80F2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14" name="Freeform: Shape 213">
                <a:extLst>
                  <a:ext uri="{FF2B5EF4-FFF2-40B4-BE49-F238E27FC236}">
                    <a16:creationId xmlns:a16="http://schemas.microsoft.com/office/drawing/2014/main" id="{52385E5F-C289-9248-D07B-2B60767E8450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D5666FDD-B49C-D6B9-8087-08519EADE02F}"/>
                </a:ext>
              </a:extLst>
            </p:cNvPr>
            <p:cNvSpPr/>
            <p:nvPr/>
          </p:nvSpPr>
          <p:spPr>
            <a:xfrm flipH="1">
              <a:off x="2815967" y="5660777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6D85B5F1-BF01-525C-4F6B-6DFD11AD0C45}"/>
                </a:ext>
              </a:extLst>
            </p:cNvPr>
            <p:cNvSpPr txBox="1"/>
            <p:nvPr/>
          </p:nvSpPr>
          <p:spPr>
            <a:xfrm flipH="1">
              <a:off x="2623574" y="5493959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212" name="TextBox 211">
              <a:extLst>
                <a:ext uri="{FF2B5EF4-FFF2-40B4-BE49-F238E27FC236}">
                  <a16:creationId xmlns:a16="http://schemas.microsoft.com/office/drawing/2014/main" id="{54D18485-A7C8-0292-2367-542D0459C611}"/>
                </a:ext>
              </a:extLst>
            </p:cNvPr>
            <p:cNvSpPr txBox="1"/>
            <p:nvPr/>
          </p:nvSpPr>
          <p:spPr>
            <a:xfrm flipH="1">
              <a:off x="3040898" y="5544896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223" name="T - CHECK OTB">
            <a:extLst>
              <a:ext uri="{FF2B5EF4-FFF2-40B4-BE49-F238E27FC236}">
                <a16:creationId xmlns:a16="http://schemas.microsoft.com/office/drawing/2014/main" id="{9F81CD38-ACC9-B193-3271-E202D67C9926}"/>
              </a:ext>
            </a:extLst>
          </p:cNvPr>
          <p:cNvSpPr txBox="1"/>
          <p:nvPr/>
        </p:nvSpPr>
        <p:spPr>
          <a:xfrm>
            <a:off x="1737656" y="6488986"/>
            <a:ext cx="418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224" name="T - PROG - 1">
            <a:extLst>
              <a:ext uri="{FF2B5EF4-FFF2-40B4-BE49-F238E27FC236}">
                <a16:creationId xmlns:a16="http://schemas.microsoft.com/office/drawing/2014/main" id="{148EDB1A-828B-DD7C-3DBB-CF4C14BF75A4}"/>
              </a:ext>
            </a:extLst>
          </p:cNvPr>
          <p:cNvSpPr txBox="1"/>
          <p:nvPr/>
        </p:nvSpPr>
        <p:spPr>
          <a:xfrm>
            <a:off x="2146810" y="5103629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225" name="T - CHECK WIDE">
            <a:extLst>
              <a:ext uri="{FF2B5EF4-FFF2-40B4-BE49-F238E27FC236}">
                <a16:creationId xmlns:a16="http://schemas.microsoft.com/office/drawing/2014/main" id="{0732B468-1EE3-6B7C-3612-DDD78653DA21}"/>
              </a:ext>
            </a:extLst>
          </p:cNvPr>
          <p:cNvSpPr txBox="1"/>
          <p:nvPr/>
        </p:nvSpPr>
        <p:spPr>
          <a:xfrm>
            <a:off x="1978853" y="5042055"/>
            <a:ext cx="4806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grpSp>
        <p:nvGrpSpPr>
          <p:cNvPr id="236" name="Group 235">
            <a:extLst>
              <a:ext uri="{FF2B5EF4-FFF2-40B4-BE49-F238E27FC236}">
                <a16:creationId xmlns:a16="http://schemas.microsoft.com/office/drawing/2014/main" id="{ED371BE0-35D0-698D-0815-F2837FB95981}"/>
              </a:ext>
            </a:extLst>
          </p:cNvPr>
          <p:cNvGrpSpPr/>
          <p:nvPr/>
        </p:nvGrpSpPr>
        <p:grpSpPr>
          <a:xfrm>
            <a:off x="957623" y="4909553"/>
            <a:ext cx="684436" cy="1195903"/>
            <a:chOff x="1121453" y="4909553"/>
            <a:chExt cx="684436" cy="1195903"/>
          </a:xfrm>
        </p:grpSpPr>
        <p:sp>
          <p:nvSpPr>
            <p:cNvPr id="201" name="Oval 200">
              <a:extLst>
                <a:ext uri="{FF2B5EF4-FFF2-40B4-BE49-F238E27FC236}">
                  <a16:creationId xmlns:a16="http://schemas.microsoft.com/office/drawing/2014/main" id="{A1550E5C-6A2D-BF70-24E7-1DA97BAED901}"/>
                </a:ext>
              </a:extLst>
            </p:cNvPr>
            <p:cNvSpPr/>
            <p:nvPr/>
          </p:nvSpPr>
          <p:spPr>
            <a:xfrm>
              <a:off x="1496912" y="5714710"/>
              <a:ext cx="164592" cy="164592"/>
            </a:xfrm>
            <a:prstGeom prst="ellipse">
              <a:avLst/>
            </a:prstGeom>
            <a:solidFill>
              <a:srgbClr val="FFC000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  <p:sp>
          <p:nvSpPr>
            <p:cNvPr id="206" name="STICK 2">
              <a:extLst>
                <a:ext uri="{FF2B5EF4-FFF2-40B4-BE49-F238E27FC236}">
                  <a16:creationId xmlns:a16="http://schemas.microsoft.com/office/drawing/2014/main" id="{E0BB0D10-4E54-9C66-2AEE-9A191200AF7E}"/>
                </a:ext>
              </a:extLst>
            </p:cNvPr>
            <p:cNvSpPr/>
            <p:nvPr/>
          </p:nvSpPr>
          <p:spPr>
            <a:xfrm flipH="1">
              <a:off x="1193277" y="5161455"/>
              <a:ext cx="390525" cy="569511"/>
            </a:xfrm>
            <a:custGeom>
              <a:avLst/>
              <a:gdLst>
                <a:gd name="connsiteX0" fmla="*/ 0 w 390525"/>
                <a:gd name="connsiteY0" fmla="*/ 504825 h 504825"/>
                <a:gd name="connsiteX1" fmla="*/ 4762 w 390525"/>
                <a:gd name="connsiteY1" fmla="*/ 0 h 504825"/>
                <a:gd name="connsiteX2" fmla="*/ 390525 w 390525"/>
                <a:gd name="connsiteY2" fmla="*/ 0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0525" h="504825">
                  <a:moveTo>
                    <a:pt x="0" y="504825"/>
                  </a:moveTo>
                  <a:cubicBezTo>
                    <a:pt x="1587" y="336550"/>
                    <a:pt x="3175" y="168275"/>
                    <a:pt x="4762" y="0"/>
                  </a:cubicBezTo>
                  <a:lnTo>
                    <a:pt x="390525" y="0"/>
                  </a:lnTo>
                </a:path>
              </a:pathLst>
            </a:custGeom>
            <a:noFill/>
            <a:ln w="19050" cap="rnd">
              <a:solidFill>
                <a:srgbClr val="FF9900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16" name="T - 6">
              <a:extLst>
                <a:ext uri="{FF2B5EF4-FFF2-40B4-BE49-F238E27FC236}">
                  <a16:creationId xmlns:a16="http://schemas.microsoft.com/office/drawing/2014/main" id="{3C5F3BAE-7979-3BB0-BE84-816E3CEABA09}"/>
                </a:ext>
              </a:extLst>
            </p:cNvPr>
            <p:cNvSpPr txBox="1"/>
            <p:nvPr/>
          </p:nvSpPr>
          <p:spPr>
            <a:xfrm>
              <a:off x="1479126" y="4941789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sp>
          <p:nvSpPr>
            <p:cNvPr id="222" name="T - PROG - 1">
              <a:extLst>
                <a:ext uri="{FF2B5EF4-FFF2-40B4-BE49-F238E27FC236}">
                  <a16:creationId xmlns:a16="http://schemas.microsoft.com/office/drawing/2014/main" id="{CEEBFC04-8FE1-E185-31F1-7182F2820CCB}"/>
                </a:ext>
              </a:extLst>
            </p:cNvPr>
            <p:cNvSpPr txBox="1"/>
            <p:nvPr/>
          </p:nvSpPr>
          <p:spPr>
            <a:xfrm>
              <a:off x="1121453" y="4909553"/>
              <a:ext cx="1451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u="sng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229" name="T - PS1">
              <a:extLst>
                <a:ext uri="{FF2B5EF4-FFF2-40B4-BE49-F238E27FC236}">
                  <a16:creationId xmlns:a16="http://schemas.microsoft.com/office/drawing/2014/main" id="{3C5E5CAF-BCAE-7C2A-9260-0499ECFC2FB6}"/>
                </a:ext>
              </a:extLst>
            </p:cNvPr>
            <p:cNvSpPr txBox="1"/>
            <p:nvPr/>
          </p:nvSpPr>
          <p:spPr>
            <a:xfrm>
              <a:off x="1412403" y="5848531"/>
              <a:ext cx="33343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BS2</a:t>
              </a:r>
            </a:p>
          </p:txBody>
        </p:sp>
        <p:sp>
          <p:nvSpPr>
            <p:cNvPr id="230" name="T - PS1">
              <a:extLst>
                <a:ext uri="{FF2B5EF4-FFF2-40B4-BE49-F238E27FC236}">
                  <a16:creationId xmlns:a16="http://schemas.microsoft.com/office/drawing/2014/main" id="{5F2D7D60-A75F-42A4-ED4D-BC1FBCB8E5F9}"/>
                </a:ext>
              </a:extLst>
            </p:cNvPr>
            <p:cNvSpPr txBox="1"/>
            <p:nvPr/>
          </p:nvSpPr>
          <p:spPr>
            <a:xfrm>
              <a:off x="1369799" y="5920790"/>
              <a:ext cx="43609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STICK</a:t>
              </a:r>
            </a:p>
          </p:txBody>
        </p:sp>
      </p:grpSp>
      <p:grpSp>
        <p:nvGrpSpPr>
          <p:cNvPr id="237" name="Group 236">
            <a:extLst>
              <a:ext uri="{FF2B5EF4-FFF2-40B4-BE49-F238E27FC236}">
                <a16:creationId xmlns:a16="http://schemas.microsoft.com/office/drawing/2014/main" id="{07343C8F-4448-7B88-8065-0205833F2805}"/>
              </a:ext>
            </a:extLst>
          </p:cNvPr>
          <p:cNvGrpSpPr/>
          <p:nvPr/>
        </p:nvGrpSpPr>
        <p:grpSpPr>
          <a:xfrm>
            <a:off x="2740965" y="4942942"/>
            <a:ext cx="720785" cy="1168628"/>
            <a:chOff x="2569515" y="4942942"/>
            <a:chExt cx="720785" cy="1168628"/>
          </a:xfrm>
        </p:grpSpPr>
        <p:sp>
          <p:nvSpPr>
            <p:cNvPr id="193" name="STICK 2">
              <a:extLst>
                <a:ext uri="{FF2B5EF4-FFF2-40B4-BE49-F238E27FC236}">
                  <a16:creationId xmlns:a16="http://schemas.microsoft.com/office/drawing/2014/main" id="{64FBD4CA-5089-4C0B-DE06-9D2C256AC037}"/>
                </a:ext>
              </a:extLst>
            </p:cNvPr>
            <p:cNvSpPr/>
            <p:nvPr/>
          </p:nvSpPr>
          <p:spPr>
            <a:xfrm>
              <a:off x="2787740" y="5161455"/>
              <a:ext cx="390525" cy="569511"/>
            </a:xfrm>
            <a:custGeom>
              <a:avLst/>
              <a:gdLst>
                <a:gd name="connsiteX0" fmla="*/ 0 w 390525"/>
                <a:gd name="connsiteY0" fmla="*/ 504825 h 504825"/>
                <a:gd name="connsiteX1" fmla="*/ 4762 w 390525"/>
                <a:gd name="connsiteY1" fmla="*/ 0 h 504825"/>
                <a:gd name="connsiteX2" fmla="*/ 390525 w 390525"/>
                <a:gd name="connsiteY2" fmla="*/ 0 h 50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90525" h="504825">
                  <a:moveTo>
                    <a:pt x="0" y="504825"/>
                  </a:moveTo>
                  <a:cubicBezTo>
                    <a:pt x="1587" y="336550"/>
                    <a:pt x="3175" y="168275"/>
                    <a:pt x="4762" y="0"/>
                  </a:cubicBezTo>
                  <a:lnTo>
                    <a:pt x="390525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00" name="Oval 199">
              <a:extLst>
                <a:ext uri="{FF2B5EF4-FFF2-40B4-BE49-F238E27FC236}">
                  <a16:creationId xmlns:a16="http://schemas.microsoft.com/office/drawing/2014/main" id="{ED6D0E6C-FF52-266C-C4FA-7E1286CAFA22}"/>
                </a:ext>
              </a:extLst>
            </p:cNvPr>
            <p:cNvSpPr/>
            <p:nvPr/>
          </p:nvSpPr>
          <p:spPr>
            <a:xfrm>
              <a:off x="2705444" y="5714710"/>
              <a:ext cx="164592" cy="164592"/>
            </a:xfrm>
            <a:prstGeom prst="ellipse">
              <a:avLst/>
            </a:prstGeom>
            <a:solidFill>
              <a:srgbClr val="0000FF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b="1" dirty="0">
                  <a:solidFill>
                    <a:schemeClr val="bg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Y</a:t>
              </a:r>
            </a:p>
          </p:txBody>
        </p:sp>
        <p:sp>
          <p:nvSpPr>
            <p:cNvPr id="215" name="T - 6">
              <a:extLst>
                <a:ext uri="{FF2B5EF4-FFF2-40B4-BE49-F238E27FC236}">
                  <a16:creationId xmlns:a16="http://schemas.microsoft.com/office/drawing/2014/main" id="{230C2419-4DBE-4F67-EF05-C84303C4598E}"/>
                </a:ext>
              </a:extLst>
            </p:cNvPr>
            <p:cNvSpPr txBox="1"/>
            <p:nvPr/>
          </p:nvSpPr>
          <p:spPr>
            <a:xfrm>
              <a:off x="2620426" y="4965517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6</a:t>
              </a:r>
            </a:p>
          </p:txBody>
        </p:sp>
        <p:sp>
          <p:nvSpPr>
            <p:cNvPr id="221" name="T - PROG - 1">
              <a:extLst>
                <a:ext uri="{FF2B5EF4-FFF2-40B4-BE49-F238E27FC236}">
                  <a16:creationId xmlns:a16="http://schemas.microsoft.com/office/drawing/2014/main" id="{8166F64B-EED2-2EAD-4267-F2DCC632E016}"/>
                </a:ext>
              </a:extLst>
            </p:cNvPr>
            <p:cNvSpPr txBox="1"/>
            <p:nvPr/>
          </p:nvSpPr>
          <p:spPr>
            <a:xfrm>
              <a:off x="3145110" y="4942942"/>
              <a:ext cx="1451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u="sng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</a:t>
              </a:r>
            </a:p>
          </p:txBody>
        </p:sp>
        <p:sp>
          <p:nvSpPr>
            <p:cNvPr id="227" name="T - PS1">
              <a:extLst>
                <a:ext uri="{FF2B5EF4-FFF2-40B4-BE49-F238E27FC236}">
                  <a16:creationId xmlns:a16="http://schemas.microsoft.com/office/drawing/2014/main" id="{DE8CCA1E-E4C4-0266-242F-CEBE776322AA}"/>
                </a:ext>
              </a:extLst>
            </p:cNvPr>
            <p:cNvSpPr txBox="1"/>
            <p:nvPr/>
          </p:nvSpPr>
          <p:spPr>
            <a:xfrm>
              <a:off x="2569612" y="5867356"/>
              <a:ext cx="455719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PS2</a:t>
              </a:r>
            </a:p>
          </p:txBody>
        </p:sp>
        <p:sp>
          <p:nvSpPr>
            <p:cNvPr id="232" name="T - PS1">
              <a:extLst>
                <a:ext uri="{FF2B5EF4-FFF2-40B4-BE49-F238E27FC236}">
                  <a16:creationId xmlns:a16="http://schemas.microsoft.com/office/drawing/2014/main" id="{55564ECF-4B62-429F-436C-E0B64D0D98EB}"/>
                </a:ext>
              </a:extLst>
            </p:cNvPr>
            <p:cNvSpPr txBox="1"/>
            <p:nvPr/>
          </p:nvSpPr>
          <p:spPr>
            <a:xfrm>
              <a:off x="2569515" y="5926904"/>
              <a:ext cx="43609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STICK</a:t>
              </a:r>
            </a:p>
          </p:txBody>
        </p:sp>
      </p:grpSp>
      <p:sp>
        <p:nvSpPr>
          <p:cNvPr id="234" name="T - PS1">
            <a:extLst>
              <a:ext uri="{FF2B5EF4-FFF2-40B4-BE49-F238E27FC236}">
                <a16:creationId xmlns:a16="http://schemas.microsoft.com/office/drawing/2014/main" id="{68B059E0-5407-1460-93FE-5006509D7397}"/>
              </a:ext>
            </a:extLst>
          </p:cNvPr>
          <p:cNvSpPr txBox="1"/>
          <p:nvPr/>
        </p:nvSpPr>
        <p:spPr>
          <a:xfrm>
            <a:off x="462797" y="6372197"/>
            <a:ext cx="10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OFF – 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35" name="T - PS1">
            <a:extLst>
              <a:ext uri="{FF2B5EF4-FFF2-40B4-BE49-F238E27FC236}">
                <a16:creationId xmlns:a16="http://schemas.microsoft.com/office/drawing/2014/main" id="{1EEC8DC8-153E-88BC-F736-964231A2EF17}"/>
              </a:ext>
            </a:extLst>
          </p:cNvPr>
          <p:cNvSpPr txBox="1"/>
          <p:nvPr/>
        </p:nvSpPr>
        <p:spPr>
          <a:xfrm>
            <a:off x="2797671" y="6377542"/>
            <a:ext cx="10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OFF – 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238" name="T - 6">
            <a:extLst>
              <a:ext uri="{FF2B5EF4-FFF2-40B4-BE49-F238E27FC236}">
                <a16:creationId xmlns:a16="http://schemas.microsoft.com/office/drawing/2014/main" id="{4C4B8E3B-53FE-516E-BEBC-6792234B6D6D}"/>
              </a:ext>
            </a:extLst>
          </p:cNvPr>
          <p:cNvSpPr txBox="1"/>
          <p:nvPr/>
        </p:nvSpPr>
        <p:spPr>
          <a:xfrm>
            <a:off x="2588124" y="5698038"/>
            <a:ext cx="3665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-3-</a:t>
            </a:r>
          </a:p>
        </p:txBody>
      </p:sp>
      <p:sp>
        <p:nvSpPr>
          <p:cNvPr id="240" name="T - PROG - 1">
            <a:extLst>
              <a:ext uri="{FF2B5EF4-FFF2-40B4-BE49-F238E27FC236}">
                <a16:creationId xmlns:a16="http://schemas.microsoft.com/office/drawing/2014/main" id="{299CCB55-CA30-C651-3032-34D4CDC4540A}"/>
              </a:ext>
            </a:extLst>
          </p:cNvPr>
          <p:cNvSpPr txBox="1"/>
          <p:nvPr/>
        </p:nvSpPr>
        <p:spPr>
          <a:xfrm>
            <a:off x="597382" y="5028702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41" name="T - PS1">
            <a:extLst>
              <a:ext uri="{FF2B5EF4-FFF2-40B4-BE49-F238E27FC236}">
                <a16:creationId xmlns:a16="http://schemas.microsoft.com/office/drawing/2014/main" id="{2FAEE8E5-FDBE-138E-EC19-30FE45D8C376}"/>
              </a:ext>
            </a:extLst>
          </p:cNvPr>
          <p:cNvSpPr txBox="1"/>
          <p:nvPr/>
        </p:nvSpPr>
        <p:spPr>
          <a:xfrm>
            <a:off x="1051923" y="5998880"/>
            <a:ext cx="3334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42" name="T - PS1">
            <a:extLst>
              <a:ext uri="{FF2B5EF4-FFF2-40B4-BE49-F238E27FC236}">
                <a16:creationId xmlns:a16="http://schemas.microsoft.com/office/drawing/2014/main" id="{A59D0A62-4E2E-62B7-84BC-C762E2FF2BE1}"/>
              </a:ext>
            </a:extLst>
          </p:cNvPr>
          <p:cNvSpPr txBox="1"/>
          <p:nvPr/>
        </p:nvSpPr>
        <p:spPr>
          <a:xfrm>
            <a:off x="1012032" y="6060626"/>
            <a:ext cx="390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grpSp>
        <p:nvGrpSpPr>
          <p:cNvPr id="243" name="Group 242">
            <a:extLst>
              <a:ext uri="{FF2B5EF4-FFF2-40B4-BE49-F238E27FC236}">
                <a16:creationId xmlns:a16="http://schemas.microsoft.com/office/drawing/2014/main" id="{F54C261F-7D52-188A-DC33-0C726F2EC177}"/>
              </a:ext>
            </a:extLst>
          </p:cNvPr>
          <p:cNvGrpSpPr/>
          <p:nvPr/>
        </p:nvGrpSpPr>
        <p:grpSpPr>
          <a:xfrm flipH="1">
            <a:off x="656347" y="4212666"/>
            <a:ext cx="556260" cy="1663622"/>
            <a:chOff x="6747281" y="1291366"/>
            <a:chExt cx="556260" cy="1663622"/>
          </a:xfrm>
        </p:grpSpPr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CEEC3914-46F5-1ACE-0B4E-422375D7E79C}"/>
                </a:ext>
              </a:extLst>
            </p:cNvPr>
            <p:cNvSpPr/>
            <p:nvPr/>
          </p:nvSpPr>
          <p:spPr>
            <a:xfrm>
              <a:off x="6747281" y="2396188"/>
              <a:ext cx="556260" cy="558800"/>
            </a:xfrm>
            <a:custGeom>
              <a:avLst/>
              <a:gdLst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260" h="558800">
                  <a:moveTo>
                    <a:pt x="0" y="558800"/>
                  </a:moveTo>
                  <a:cubicBezTo>
                    <a:pt x="180340" y="450427"/>
                    <a:pt x="213360" y="202988"/>
                    <a:pt x="260985" y="69850"/>
                  </a:cubicBezTo>
                  <a:cubicBezTo>
                    <a:pt x="280247" y="7408"/>
                    <a:pt x="295063" y="6562"/>
                    <a:pt x="337820" y="2540"/>
                  </a:cubicBezTo>
                  <a:lnTo>
                    <a:pt x="55626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5" name="MOR">
              <a:extLst>
                <a:ext uri="{FF2B5EF4-FFF2-40B4-BE49-F238E27FC236}">
                  <a16:creationId xmlns:a16="http://schemas.microsoft.com/office/drawing/2014/main" id="{D02CF4A4-A2E3-ED63-F960-E8940B114F71}"/>
                </a:ext>
              </a:extLst>
            </p:cNvPr>
            <p:cNvSpPr/>
            <p:nvPr/>
          </p:nvSpPr>
          <p:spPr>
            <a:xfrm>
              <a:off x="7027939" y="1291366"/>
              <a:ext cx="169440" cy="1124657"/>
            </a:xfrm>
            <a:custGeom>
              <a:avLst/>
              <a:gdLst>
                <a:gd name="connsiteX0" fmla="*/ 4762 w 4762"/>
                <a:gd name="connsiteY0" fmla="*/ 1604962 h 1604962"/>
                <a:gd name="connsiteX1" fmla="*/ 0 w 4762"/>
                <a:gd name="connsiteY1" fmla="*/ 0 h 1604962"/>
                <a:gd name="connsiteX0" fmla="*/ 10000 w 129410"/>
                <a:gd name="connsiteY0" fmla="*/ 10000 h 10000"/>
                <a:gd name="connsiteX1" fmla="*/ 0 w 129410"/>
                <a:gd name="connsiteY1" fmla="*/ 0 h 10000"/>
                <a:gd name="connsiteX0" fmla="*/ 0 w 222295"/>
                <a:gd name="connsiteY0" fmla="*/ 10000 h 10000"/>
                <a:gd name="connsiteX1" fmla="*/ 215905 w 222295"/>
                <a:gd name="connsiteY1" fmla="*/ 0 h 10000"/>
                <a:gd name="connsiteX0" fmla="*/ 0 w 261190"/>
                <a:gd name="connsiteY0" fmla="*/ 10000 h 10000"/>
                <a:gd name="connsiteX1" fmla="*/ 215905 w 261190"/>
                <a:gd name="connsiteY1" fmla="*/ 0 h 10000"/>
                <a:gd name="connsiteX0" fmla="*/ 0 w 233378"/>
                <a:gd name="connsiteY0" fmla="*/ 10000 h 10000"/>
                <a:gd name="connsiteX1" fmla="*/ 215905 w 233378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3378" h="10000">
                  <a:moveTo>
                    <a:pt x="0" y="10000"/>
                  </a:moveTo>
                  <a:cubicBezTo>
                    <a:pt x="272774" y="6518"/>
                    <a:pt x="244340" y="3370"/>
                    <a:pt x="215905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46" name="T - CHECK WIDE">
            <a:extLst>
              <a:ext uri="{FF2B5EF4-FFF2-40B4-BE49-F238E27FC236}">
                <a16:creationId xmlns:a16="http://schemas.microsoft.com/office/drawing/2014/main" id="{67CAC1DB-FF8D-E188-8581-43C3207CC7D6}"/>
              </a:ext>
            </a:extLst>
          </p:cNvPr>
          <p:cNvSpPr txBox="1"/>
          <p:nvPr/>
        </p:nvSpPr>
        <p:spPr>
          <a:xfrm>
            <a:off x="637259" y="5387775"/>
            <a:ext cx="439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STEPS</a:t>
            </a:r>
          </a:p>
        </p:txBody>
      </p:sp>
      <p:sp>
        <p:nvSpPr>
          <p:cNvPr id="247" name="T - PS1">
            <a:extLst>
              <a:ext uri="{FF2B5EF4-FFF2-40B4-BE49-F238E27FC236}">
                <a16:creationId xmlns:a16="http://schemas.microsoft.com/office/drawing/2014/main" id="{077A2123-8560-633A-8CAE-D1929688074F}"/>
              </a:ext>
            </a:extLst>
          </p:cNvPr>
          <p:cNvSpPr txBox="1"/>
          <p:nvPr/>
        </p:nvSpPr>
        <p:spPr>
          <a:xfrm>
            <a:off x="919820" y="6136916"/>
            <a:ext cx="594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SPRAY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id="{F9979404-6037-221B-1DFE-48A4E50A2175}"/>
              </a:ext>
            </a:extLst>
          </p:cNvPr>
          <p:cNvSpPr/>
          <p:nvPr/>
        </p:nvSpPr>
        <p:spPr>
          <a:xfrm>
            <a:off x="1138689" y="588220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48" name="T - CHECK WIDE">
            <a:extLst>
              <a:ext uri="{FF2B5EF4-FFF2-40B4-BE49-F238E27FC236}">
                <a16:creationId xmlns:a16="http://schemas.microsoft.com/office/drawing/2014/main" id="{8D74DFFC-1394-9633-789B-0F6A70B949F5}"/>
              </a:ext>
            </a:extLst>
          </p:cNvPr>
          <p:cNvSpPr txBox="1"/>
          <p:nvPr/>
        </p:nvSpPr>
        <p:spPr>
          <a:xfrm>
            <a:off x="3294103" y="5377835"/>
            <a:ext cx="439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STEPS</a:t>
            </a:r>
          </a:p>
        </p:txBody>
      </p:sp>
      <p:sp>
        <p:nvSpPr>
          <p:cNvPr id="249" name="T - PS1">
            <a:extLst>
              <a:ext uri="{FF2B5EF4-FFF2-40B4-BE49-F238E27FC236}">
                <a16:creationId xmlns:a16="http://schemas.microsoft.com/office/drawing/2014/main" id="{3A70716D-B584-8BA5-F993-273D6CCC58EA}"/>
              </a:ext>
            </a:extLst>
          </p:cNvPr>
          <p:cNvSpPr txBox="1"/>
          <p:nvPr/>
        </p:nvSpPr>
        <p:spPr>
          <a:xfrm>
            <a:off x="2937149" y="603367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50" name="T - PS1">
            <a:extLst>
              <a:ext uri="{FF2B5EF4-FFF2-40B4-BE49-F238E27FC236}">
                <a16:creationId xmlns:a16="http://schemas.microsoft.com/office/drawing/2014/main" id="{65C3D047-031B-6533-B7D4-92D9AA00C6A1}"/>
              </a:ext>
            </a:extLst>
          </p:cNvPr>
          <p:cNvSpPr txBox="1"/>
          <p:nvPr/>
        </p:nvSpPr>
        <p:spPr>
          <a:xfrm>
            <a:off x="2980043" y="6105962"/>
            <a:ext cx="390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grpSp>
        <p:nvGrpSpPr>
          <p:cNvPr id="251" name="Group 250">
            <a:extLst>
              <a:ext uri="{FF2B5EF4-FFF2-40B4-BE49-F238E27FC236}">
                <a16:creationId xmlns:a16="http://schemas.microsoft.com/office/drawing/2014/main" id="{E2AB5909-ACC3-2EB6-C57D-BBE36FE28329}"/>
              </a:ext>
            </a:extLst>
          </p:cNvPr>
          <p:cNvGrpSpPr/>
          <p:nvPr/>
        </p:nvGrpSpPr>
        <p:grpSpPr>
          <a:xfrm>
            <a:off x="3167007" y="4212699"/>
            <a:ext cx="574589" cy="1663622"/>
            <a:chOff x="6747281" y="1291366"/>
            <a:chExt cx="574589" cy="1663622"/>
          </a:xfrm>
        </p:grpSpPr>
        <p:sp>
          <p:nvSpPr>
            <p:cNvPr id="252" name="T - PROG - 1">
              <a:extLst>
                <a:ext uri="{FF2B5EF4-FFF2-40B4-BE49-F238E27FC236}">
                  <a16:creationId xmlns:a16="http://schemas.microsoft.com/office/drawing/2014/main" id="{68861A73-A8E4-9C39-8998-75C0752B1A60}"/>
                </a:ext>
              </a:extLst>
            </p:cNvPr>
            <p:cNvSpPr txBox="1"/>
            <p:nvPr/>
          </p:nvSpPr>
          <p:spPr>
            <a:xfrm>
              <a:off x="7176680" y="2133574"/>
              <a:ext cx="1451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u="sng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ACBD1020-3E19-10C9-42B5-0242E92FD495}"/>
                </a:ext>
              </a:extLst>
            </p:cNvPr>
            <p:cNvSpPr/>
            <p:nvPr/>
          </p:nvSpPr>
          <p:spPr>
            <a:xfrm>
              <a:off x="6747281" y="2396188"/>
              <a:ext cx="556260" cy="558800"/>
            </a:xfrm>
            <a:custGeom>
              <a:avLst/>
              <a:gdLst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260" h="558800">
                  <a:moveTo>
                    <a:pt x="0" y="558800"/>
                  </a:moveTo>
                  <a:cubicBezTo>
                    <a:pt x="180340" y="450427"/>
                    <a:pt x="213360" y="202988"/>
                    <a:pt x="260985" y="69850"/>
                  </a:cubicBezTo>
                  <a:cubicBezTo>
                    <a:pt x="280247" y="7408"/>
                    <a:pt x="295063" y="6562"/>
                    <a:pt x="337820" y="2540"/>
                  </a:cubicBezTo>
                  <a:lnTo>
                    <a:pt x="55626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4" name="MOR">
              <a:extLst>
                <a:ext uri="{FF2B5EF4-FFF2-40B4-BE49-F238E27FC236}">
                  <a16:creationId xmlns:a16="http://schemas.microsoft.com/office/drawing/2014/main" id="{8C4B2C0D-A43B-7B7A-9328-B1DF12F04336}"/>
                </a:ext>
              </a:extLst>
            </p:cNvPr>
            <p:cNvSpPr/>
            <p:nvPr/>
          </p:nvSpPr>
          <p:spPr>
            <a:xfrm>
              <a:off x="7027939" y="1291366"/>
              <a:ext cx="169440" cy="1124657"/>
            </a:xfrm>
            <a:custGeom>
              <a:avLst/>
              <a:gdLst>
                <a:gd name="connsiteX0" fmla="*/ 4762 w 4762"/>
                <a:gd name="connsiteY0" fmla="*/ 1604962 h 1604962"/>
                <a:gd name="connsiteX1" fmla="*/ 0 w 4762"/>
                <a:gd name="connsiteY1" fmla="*/ 0 h 1604962"/>
                <a:gd name="connsiteX0" fmla="*/ 10000 w 129410"/>
                <a:gd name="connsiteY0" fmla="*/ 10000 h 10000"/>
                <a:gd name="connsiteX1" fmla="*/ 0 w 129410"/>
                <a:gd name="connsiteY1" fmla="*/ 0 h 10000"/>
                <a:gd name="connsiteX0" fmla="*/ 0 w 222295"/>
                <a:gd name="connsiteY0" fmla="*/ 10000 h 10000"/>
                <a:gd name="connsiteX1" fmla="*/ 215905 w 222295"/>
                <a:gd name="connsiteY1" fmla="*/ 0 h 10000"/>
                <a:gd name="connsiteX0" fmla="*/ 0 w 261190"/>
                <a:gd name="connsiteY0" fmla="*/ 10000 h 10000"/>
                <a:gd name="connsiteX1" fmla="*/ 215905 w 261190"/>
                <a:gd name="connsiteY1" fmla="*/ 0 h 10000"/>
                <a:gd name="connsiteX0" fmla="*/ 0 w 233378"/>
                <a:gd name="connsiteY0" fmla="*/ 10000 h 10000"/>
                <a:gd name="connsiteX1" fmla="*/ 215905 w 233378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3378" h="10000">
                  <a:moveTo>
                    <a:pt x="0" y="10000"/>
                  </a:moveTo>
                  <a:cubicBezTo>
                    <a:pt x="272774" y="6518"/>
                    <a:pt x="244340" y="3370"/>
                    <a:pt x="215905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55" name="Oval 254">
            <a:extLst>
              <a:ext uri="{FF2B5EF4-FFF2-40B4-BE49-F238E27FC236}">
                <a16:creationId xmlns:a16="http://schemas.microsoft.com/office/drawing/2014/main" id="{65C57B70-5359-835A-9340-4ACE36C82DE7}"/>
              </a:ext>
            </a:extLst>
          </p:cNvPr>
          <p:cNvSpPr/>
          <p:nvPr/>
        </p:nvSpPr>
        <p:spPr>
          <a:xfrm>
            <a:off x="3081402" y="588220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56" name="T - PS1">
            <a:extLst>
              <a:ext uri="{FF2B5EF4-FFF2-40B4-BE49-F238E27FC236}">
                <a16:creationId xmlns:a16="http://schemas.microsoft.com/office/drawing/2014/main" id="{881B8370-CC6F-1B1F-B00F-B30A692B725D}"/>
              </a:ext>
            </a:extLst>
          </p:cNvPr>
          <p:cNvSpPr txBox="1"/>
          <p:nvPr/>
        </p:nvSpPr>
        <p:spPr>
          <a:xfrm>
            <a:off x="2883945" y="6179628"/>
            <a:ext cx="594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SPRAY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</a:p>
        </p:txBody>
      </p:sp>
      <p:sp>
        <p:nvSpPr>
          <p:cNvPr id="257" name="T - 6">
            <a:extLst>
              <a:ext uri="{FF2B5EF4-FFF2-40B4-BE49-F238E27FC236}">
                <a16:creationId xmlns:a16="http://schemas.microsoft.com/office/drawing/2014/main" id="{93A2C598-9428-5DAB-B3CE-A6DECA83BEA1}"/>
              </a:ext>
            </a:extLst>
          </p:cNvPr>
          <p:cNvSpPr txBox="1"/>
          <p:nvPr/>
        </p:nvSpPr>
        <p:spPr>
          <a:xfrm>
            <a:off x="4515591" y="2761442"/>
            <a:ext cx="535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310" name="QB DROP 3 STEP">
            <a:extLst>
              <a:ext uri="{FF2B5EF4-FFF2-40B4-BE49-F238E27FC236}">
                <a16:creationId xmlns:a16="http://schemas.microsoft.com/office/drawing/2014/main" id="{750AF148-AC55-5929-745F-877C14F5BB17}"/>
              </a:ext>
            </a:extLst>
          </p:cNvPr>
          <p:cNvSpPr/>
          <p:nvPr/>
        </p:nvSpPr>
        <p:spPr>
          <a:xfrm>
            <a:off x="5644784" y="5989403"/>
            <a:ext cx="5976" cy="227105"/>
          </a:xfrm>
          <a:custGeom>
            <a:avLst/>
            <a:gdLst>
              <a:gd name="connsiteX0" fmla="*/ 5976 w 5976"/>
              <a:gd name="connsiteY0" fmla="*/ 0 h 227105"/>
              <a:gd name="connsiteX1" fmla="*/ 0 w 5976"/>
              <a:gd name="connsiteY1" fmla="*/ 227105 h 227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76" h="227105">
                <a:moveTo>
                  <a:pt x="5976" y="0"/>
                </a:moveTo>
                <a:lnTo>
                  <a:pt x="0" y="227105"/>
                </a:lnTo>
              </a:path>
            </a:pathLst>
          </a:custGeom>
          <a:noFill/>
          <a:ln w="19050">
            <a:solidFill>
              <a:schemeClr val="tx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1" name="STICK 2">
            <a:extLst>
              <a:ext uri="{FF2B5EF4-FFF2-40B4-BE49-F238E27FC236}">
                <a16:creationId xmlns:a16="http://schemas.microsoft.com/office/drawing/2014/main" id="{2AFE82D7-512F-671B-4005-D2EABD67660B}"/>
              </a:ext>
            </a:extLst>
          </p:cNvPr>
          <p:cNvSpPr/>
          <p:nvPr/>
        </p:nvSpPr>
        <p:spPr>
          <a:xfrm>
            <a:off x="6260394" y="5147652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64732382-0CF4-0DBD-0D37-4EB9A36E95C0}"/>
              </a:ext>
            </a:extLst>
          </p:cNvPr>
          <p:cNvSpPr/>
          <p:nvPr/>
        </p:nvSpPr>
        <p:spPr>
          <a:xfrm>
            <a:off x="5573832" y="5700907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3" name="Oval 312">
            <a:extLst>
              <a:ext uri="{FF2B5EF4-FFF2-40B4-BE49-F238E27FC236}">
                <a16:creationId xmlns:a16="http://schemas.microsoft.com/office/drawing/2014/main" id="{0D4F0C2A-B17E-6638-7DD1-F1F0A93D1B08}"/>
              </a:ext>
            </a:extLst>
          </p:cNvPr>
          <p:cNvSpPr/>
          <p:nvPr/>
        </p:nvSpPr>
        <p:spPr>
          <a:xfrm>
            <a:off x="5775254" y="570090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4" name="Oval 313">
            <a:extLst>
              <a:ext uri="{FF2B5EF4-FFF2-40B4-BE49-F238E27FC236}">
                <a16:creationId xmlns:a16="http://schemas.microsoft.com/office/drawing/2014/main" id="{F0BE4C8C-52F9-377F-F334-068720634A5D}"/>
              </a:ext>
            </a:extLst>
          </p:cNvPr>
          <p:cNvSpPr/>
          <p:nvPr/>
        </p:nvSpPr>
        <p:spPr>
          <a:xfrm>
            <a:off x="5976676" y="570090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5" name="Oval 314">
            <a:extLst>
              <a:ext uri="{FF2B5EF4-FFF2-40B4-BE49-F238E27FC236}">
                <a16:creationId xmlns:a16="http://schemas.microsoft.com/office/drawing/2014/main" id="{762CA01A-CF8F-792A-8013-1A48BBB808F8}"/>
              </a:ext>
            </a:extLst>
          </p:cNvPr>
          <p:cNvSpPr/>
          <p:nvPr/>
        </p:nvSpPr>
        <p:spPr>
          <a:xfrm>
            <a:off x="5372410" y="570090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0AC72E1B-6E79-436E-D57D-BCB53D73F748}"/>
              </a:ext>
            </a:extLst>
          </p:cNvPr>
          <p:cNvSpPr/>
          <p:nvPr/>
        </p:nvSpPr>
        <p:spPr>
          <a:xfrm>
            <a:off x="5166944" y="5700467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7" name="Oval 316">
            <a:extLst>
              <a:ext uri="{FF2B5EF4-FFF2-40B4-BE49-F238E27FC236}">
                <a16:creationId xmlns:a16="http://schemas.microsoft.com/office/drawing/2014/main" id="{B94B5077-EBE2-B121-F922-C7BCE4EB51CD}"/>
              </a:ext>
            </a:extLst>
          </p:cNvPr>
          <p:cNvSpPr/>
          <p:nvPr/>
        </p:nvSpPr>
        <p:spPr>
          <a:xfrm>
            <a:off x="5574594" y="5873627"/>
            <a:ext cx="164592" cy="1645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18" name="Oval 317">
            <a:extLst>
              <a:ext uri="{FF2B5EF4-FFF2-40B4-BE49-F238E27FC236}">
                <a16:creationId xmlns:a16="http://schemas.microsoft.com/office/drawing/2014/main" id="{EB9D4730-1624-78A0-D93F-4C01E2CDBF04}"/>
              </a:ext>
            </a:extLst>
          </p:cNvPr>
          <p:cNvSpPr/>
          <p:nvPr/>
        </p:nvSpPr>
        <p:spPr>
          <a:xfrm>
            <a:off x="6178098" y="5700907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320" name="Oval 319">
            <a:extLst>
              <a:ext uri="{FF2B5EF4-FFF2-40B4-BE49-F238E27FC236}">
                <a16:creationId xmlns:a16="http://schemas.microsoft.com/office/drawing/2014/main" id="{4083397D-F33E-9DC4-5A81-245CFACFEFD1}"/>
              </a:ext>
            </a:extLst>
          </p:cNvPr>
          <p:cNvSpPr/>
          <p:nvPr/>
        </p:nvSpPr>
        <p:spPr>
          <a:xfrm>
            <a:off x="5576626" y="6527423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BF2C6830-7E35-FB54-DFEB-241E878C8AE2}"/>
              </a:ext>
            </a:extLst>
          </p:cNvPr>
          <p:cNvSpPr txBox="1"/>
          <p:nvPr/>
        </p:nvSpPr>
        <p:spPr>
          <a:xfrm>
            <a:off x="3875080" y="3862106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[12/11] STACK RT CLOSE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OKIE</a:t>
            </a:r>
          </a:p>
        </p:txBody>
      </p:sp>
      <p:grpSp>
        <p:nvGrpSpPr>
          <p:cNvPr id="324" name="Group 323">
            <a:extLst>
              <a:ext uri="{FF2B5EF4-FFF2-40B4-BE49-F238E27FC236}">
                <a16:creationId xmlns:a16="http://schemas.microsoft.com/office/drawing/2014/main" id="{297DF22A-1C24-2BE4-2630-EF9128AFECC2}"/>
              </a:ext>
            </a:extLst>
          </p:cNvPr>
          <p:cNvGrpSpPr/>
          <p:nvPr/>
        </p:nvGrpSpPr>
        <p:grpSpPr>
          <a:xfrm>
            <a:off x="5469000" y="5167158"/>
            <a:ext cx="870698" cy="1378646"/>
            <a:chOff x="2623574" y="5493959"/>
            <a:chExt cx="870698" cy="1247906"/>
          </a:xfrm>
        </p:grpSpPr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AEC21B6E-5622-6CA3-059D-CD9398045EF5}"/>
                </a:ext>
              </a:extLst>
            </p:cNvPr>
            <p:cNvSpPr/>
            <p:nvPr/>
          </p:nvSpPr>
          <p:spPr>
            <a:xfrm flipH="1">
              <a:off x="2835707" y="5661802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26" name="Group 325">
              <a:extLst>
                <a:ext uri="{FF2B5EF4-FFF2-40B4-BE49-F238E27FC236}">
                  <a16:creationId xmlns:a16="http://schemas.microsoft.com/office/drawing/2014/main" id="{1DB411B7-0A86-B8EA-4A42-CDBC4BFF9018}"/>
                </a:ext>
              </a:extLst>
            </p:cNvPr>
            <p:cNvGrpSpPr/>
            <p:nvPr/>
          </p:nvGrpSpPr>
          <p:grpSpPr>
            <a:xfrm flipH="1">
              <a:off x="2879467" y="6384677"/>
              <a:ext cx="257175" cy="357188"/>
              <a:chOff x="1790700" y="3248025"/>
              <a:chExt cx="257175" cy="357188"/>
            </a:xfrm>
          </p:grpSpPr>
          <p:sp>
            <p:nvSpPr>
              <p:cNvPr id="330" name="Freeform: Shape 329">
                <a:extLst>
                  <a:ext uri="{FF2B5EF4-FFF2-40B4-BE49-F238E27FC236}">
                    <a16:creationId xmlns:a16="http://schemas.microsoft.com/office/drawing/2014/main" id="{2D12013D-F96B-C4EC-28CE-498B04068ED8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331" name="Freeform: Shape 330">
                <a:extLst>
                  <a:ext uri="{FF2B5EF4-FFF2-40B4-BE49-F238E27FC236}">
                    <a16:creationId xmlns:a16="http://schemas.microsoft.com/office/drawing/2014/main" id="{F6E99FE6-A0F2-90CD-9A1A-90ACB71757DB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08CF50F7-3378-3A65-48BB-D2F88359B80D}"/>
                </a:ext>
              </a:extLst>
            </p:cNvPr>
            <p:cNvSpPr/>
            <p:nvPr/>
          </p:nvSpPr>
          <p:spPr>
            <a:xfrm flipH="1">
              <a:off x="2815967" y="5660777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8" name="TextBox 327">
              <a:extLst>
                <a:ext uri="{FF2B5EF4-FFF2-40B4-BE49-F238E27FC236}">
                  <a16:creationId xmlns:a16="http://schemas.microsoft.com/office/drawing/2014/main" id="{77F37E20-E158-736D-A77F-6884150D6689}"/>
                </a:ext>
              </a:extLst>
            </p:cNvPr>
            <p:cNvSpPr txBox="1"/>
            <p:nvPr/>
          </p:nvSpPr>
          <p:spPr>
            <a:xfrm flipH="1">
              <a:off x="2623574" y="5493959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329" name="TextBox 328">
              <a:extLst>
                <a:ext uri="{FF2B5EF4-FFF2-40B4-BE49-F238E27FC236}">
                  <a16:creationId xmlns:a16="http://schemas.microsoft.com/office/drawing/2014/main" id="{E8303501-F6FA-A03A-F2D6-E83CAD43AB32}"/>
                </a:ext>
              </a:extLst>
            </p:cNvPr>
            <p:cNvSpPr txBox="1"/>
            <p:nvPr/>
          </p:nvSpPr>
          <p:spPr>
            <a:xfrm flipH="1">
              <a:off x="3040898" y="5544896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32" name="T - 6">
            <a:extLst>
              <a:ext uri="{FF2B5EF4-FFF2-40B4-BE49-F238E27FC236}">
                <a16:creationId xmlns:a16="http://schemas.microsoft.com/office/drawing/2014/main" id="{B1824F01-68FA-8F9C-5793-6F6574E273F6}"/>
              </a:ext>
            </a:extLst>
          </p:cNvPr>
          <p:cNvSpPr txBox="1"/>
          <p:nvPr/>
        </p:nvSpPr>
        <p:spPr>
          <a:xfrm>
            <a:off x="6093377" y="4957460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34" name="T - CHECK WIDE">
            <a:extLst>
              <a:ext uri="{FF2B5EF4-FFF2-40B4-BE49-F238E27FC236}">
                <a16:creationId xmlns:a16="http://schemas.microsoft.com/office/drawing/2014/main" id="{24C585E4-70CC-FFF0-BD3D-BAC2CE2F0CCB}"/>
              </a:ext>
            </a:extLst>
          </p:cNvPr>
          <p:cNvSpPr txBox="1"/>
          <p:nvPr/>
        </p:nvSpPr>
        <p:spPr>
          <a:xfrm>
            <a:off x="6880828" y="5363802"/>
            <a:ext cx="439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STEPS</a:t>
            </a:r>
          </a:p>
        </p:txBody>
      </p:sp>
      <p:sp>
        <p:nvSpPr>
          <p:cNvPr id="335" name="T - PROG - 1">
            <a:extLst>
              <a:ext uri="{FF2B5EF4-FFF2-40B4-BE49-F238E27FC236}">
                <a16:creationId xmlns:a16="http://schemas.microsoft.com/office/drawing/2014/main" id="{9F3838DE-435E-6CEA-6E55-7D56B0B6A9A2}"/>
              </a:ext>
            </a:extLst>
          </p:cNvPr>
          <p:cNvSpPr txBox="1"/>
          <p:nvPr/>
        </p:nvSpPr>
        <p:spPr>
          <a:xfrm>
            <a:off x="3933274" y="5020124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336" name="T - PROG - 1">
            <a:extLst>
              <a:ext uri="{FF2B5EF4-FFF2-40B4-BE49-F238E27FC236}">
                <a16:creationId xmlns:a16="http://schemas.microsoft.com/office/drawing/2014/main" id="{FA099FC9-FB56-8B97-37F9-64150199DBB0}"/>
              </a:ext>
            </a:extLst>
          </p:cNvPr>
          <p:cNvSpPr txBox="1"/>
          <p:nvPr/>
        </p:nvSpPr>
        <p:spPr>
          <a:xfrm>
            <a:off x="6617764" y="4929139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38" name="T - CHECK OTB">
            <a:extLst>
              <a:ext uri="{FF2B5EF4-FFF2-40B4-BE49-F238E27FC236}">
                <a16:creationId xmlns:a16="http://schemas.microsoft.com/office/drawing/2014/main" id="{006E4133-3C24-A875-F95A-30C04AD31E01}"/>
              </a:ext>
            </a:extLst>
          </p:cNvPr>
          <p:cNvSpPr txBox="1"/>
          <p:nvPr/>
        </p:nvSpPr>
        <p:spPr>
          <a:xfrm>
            <a:off x="5210310" y="6475183"/>
            <a:ext cx="418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339" name="T - PROG - 1">
            <a:extLst>
              <a:ext uri="{FF2B5EF4-FFF2-40B4-BE49-F238E27FC236}">
                <a16:creationId xmlns:a16="http://schemas.microsoft.com/office/drawing/2014/main" id="{0230E75E-DD96-C7A0-FDD6-7D38FF14049B}"/>
              </a:ext>
            </a:extLst>
          </p:cNvPr>
          <p:cNvSpPr txBox="1"/>
          <p:nvPr/>
        </p:nvSpPr>
        <p:spPr>
          <a:xfrm>
            <a:off x="5619464" y="5089826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340" name="T - CHECK WIDE">
            <a:extLst>
              <a:ext uri="{FF2B5EF4-FFF2-40B4-BE49-F238E27FC236}">
                <a16:creationId xmlns:a16="http://schemas.microsoft.com/office/drawing/2014/main" id="{8A1B0E3E-D125-3F28-9438-563724946510}"/>
              </a:ext>
            </a:extLst>
          </p:cNvPr>
          <p:cNvSpPr txBox="1"/>
          <p:nvPr/>
        </p:nvSpPr>
        <p:spPr>
          <a:xfrm>
            <a:off x="5451507" y="5028252"/>
            <a:ext cx="4806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341" name="T - PS1">
            <a:extLst>
              <a:ext uri="{FF2B5EF4-FFF2-40B4-BE49-F238E27FC236}">
                <a16:creationId xmlns:a16="http://schemas.microsoft.com/office/drawing/2014/main" id="{5FD67FB5-4203-2DEB-CCD9-4E2DCAD26AFD}"/>
              </a:ext>
            </a:extLst>
          </p:cNvPr>
          <p:cNvSpPr txBox="1"/>
          <p:nvPr/>
        </p:nvSpPr>
        <p:spPr>
          <a:xfrm>
            <a:off x="6462949" y="599719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42" name="T - PS1">
            <a:extLst>
              <a:ext uri="{FF2B5EF4-FFF2-40B4-BE49-F238E27FC236}">
                <a16:creationId xmlns:a16="http://schemas.microsoft.com/office/drawing/2014/main" id="{6D22427E-AE03-04A1-E269-04EED80010C8}"/>
              </a:ext>
            </a:extLst>
          </p:cNvPr>
          <p:cNvSpPr txBox="1"/>
          <p:nvPr/>
        </p:nvSpPr>
        <p:spPr>
          <a:xfrm>
            <a:off x="6042266" y="5853553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43" name="T - PS1">
            <a:extLst>
              <a:ext uri="{FF2B5EF4-FFF2-40B4-BE49-F238E27FC236}">
                <a16:creationId xmlns:a16="http://schemas.microsoft.com/office/drawing/2014/main" id="{F718F4E3-0922-46CA-E665-1D3471D7D969}"/>
              </a:ext>
            </a:extLst>
          </p:cNvPr>
          <p:cNvSpPr txBox="1"/>
          <p:nvPr/>
        </p:nvSpPr>
        <p:spPr>
          <a:xfrm>
            <a:off x="4387815" y="5990302"/>
            <a:ext cx="3334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19" name="Oval 318">
            <a:extLst>
              <a:ext uri="{FF2B5EF4-FFF2-40B4-BE49-F238E27FC236}">
                <a16:creationId xmlns:a16="http://schemas.microsoft.com/office/drawing/2014/main" id="{AE5D9542-530B-0C12-945D-041FF0FFE833}"/>
              </a:ext>
            </a:extLst>
          </p:cNvPr>
          <p:cNvSpPr/>
          <p:nvPr/>
        </p:nvSpPr>
        <p:spPr>
          <a:xfrm>
            <a:off x="4680210" y="5700547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23" name="STICK 2">
            <a:extLst>
              <a:ext uri="{FF2B5EF4-FFF2-40B4-BE49-F238E27FC236}">
                <a16:creationId xmlns:a16="http://schemas.microsoft.com/office/drawing/2014/main" id="{8945AB9A-1E20-827B-56A5-3DDAE1114D87}"/>
              </a:ext>
            </a:extLst>
          </p:cNvPr>
          <p:cNvSpPr/>
          <p:nvPr/>
        </p:nvSpPr>
        <p:spPr>
          <a:xfrm flipH="1">
            <a:off x="4365377" y="5147212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33" name="T - 6">
            <a:extLst>
              <a:ext uri="{FF2B5EF4-FFF2-40B4-BE49-F238E27FC236}">
                <a16:creationId xmlns:a16="http://schemas.microsoft.com/office/drawing/2014/main" id="{F83F8C49-25EB-6CE2-3D0A-1E067A34B903}"/>
              </a:ext>
            </a:extLst>
          </p:cNvPr>
          <p:cNvSpPr txBox="1"/>
          <p:nvPr/>
        </p:nvSpPr>
        <p:spPr>
          <a:xfrm>
            <a:off x="4651226" y="4927546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337" name="T - PROG - 1">
            <a:extLst>
              <a:ext uri="{FF2B5EF4-FFF2-40B4-BE49-F238E27FC236}">
                <a16:creationId xmlns:a16="http://schemas.microsoft.com/office/drawing/2014/main" id="{4D346B02-0CA0-B23D-CCF6-BE49F9664C0F}"/>
              </a:ext>
            </a:extLst>
          </p:cNvPr>
          <p:cNvSpPr txBox="1"/>
          <p:nvPr/>
        </p:nvSpPr>
        <p:spPr>
          <a:xfrm>
            <a:off x="4293553" y="4895310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344" name="T - PS1">
            <a:extLst>
              <a:ext uri="{FF2B5EF4-FFF2-40B4-BE49-F238E27FC236}">
                <a16:creationId xmlns:a16="http://schemas.microsoft.com/office/drawing/2014/main" id="{D8446DFF-F107-C65E-62A0-50DBDA664488}"/>
              </a:ext>
            </a:extLst>
          </p:cNvPr>
          <p:cNvSpPr txBox="1"/>
          <p:nvPr/>
        </p:nvSpPr>
        <p:spPr>
          <a:xfrm>
            <a:off x="4584503" y="5834288"/>
            <a:ext cx="3334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45" name="T - PS1">
            <a:extLst>
              <a:ext uri="{FF2B5EF4-FFF2-40B4-BE49-F238E27FC236}">
                <a16:creationId xmlns:a16="http://schemas.microsoft.com/office/drawing/2014/main" id="{BCFEE95F-D1CA-3A5E-0B43-B28BE42FA815}"/>
              </a:ext>
            </a:extLst>
          </p:cNvPr>
          <p:cNvSpPr txBox="1"/>
          <p:nvPr/>
        </p:nvSpPr>
        <p:spPr>
          <a:xfrm>
            <a:off x="4541899" y="5906547"/>
            <a:ext cx="436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46" name="T - PS1">
            <a:extLst>
              <a:ext uri="{FF2B5EF4-FFF2-40B4-BE49-F238E27FC236}">
                <a16:creationId xmlns:a16="http://schemas.microsoft.com/office/drawing/2014/main" id="{897D5AEB-9F8B-3845-65CB-7ACF619CFE24}"/>
              </a:ext>
            </a:extLst>
          </p:cNvPr>
          <p:cNvSpPr txBox="1"/>
          <p:nvPr/>
        </p:nvSpPr>
        <p:spPr>
          <a:xfrm>
            <a:off x="4347924" y="6052048"/>
            <a:ext cx="390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sp>
        <p:nvSpPr>
          <p:cNvPr id="347" name="T - PS1">
            <a:extLst>
              <a:ext uri="{FF2B5EF4-FFF2-40B4-BE49-F238E27FC236}">
                <a16:creationId xmlns:a16="http://schemas.microsoft.com/office/drawing/2014/main" id="{1DD2B5E5-726D-A6CC-C459-64DE990A3F59}"/>
              </a:ext>
            </a:extLst>
          </p:cNvPr>
          <p:cNvSpPr txBox="1"/>
          <p:nvPr/>
        </p:nvSpPr>
        <p:spPr>
          <a:xfrm>
            <a:off x="6042169" y="5913101"/>
            <a:ext cx="436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348" name="T - PS1">
            <a:extLst>
              <a:ext uri="{FF2B5EF4-FFF2-40B4-BE49-F238E27FC236}">
                <a16:creationId xmlns:a16="http://schemas.microsoft.com/office/drawing/2014/main" id="{7D3258BB-C8A6-561F-4817-B342D5CC4767}"/>
              </a:ext>
            </a:extLst>
          </p:cNvPr>
          <p:cNvSpPr txBox="1"/>
          <p:nvPr/>
        </p:nvSpPr>
        <p:spPr>
          <a:xfrm>
            <a:off x="6505843" y="6058045"/>
            <a:ext cx="390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sp>
        <p:nvSpPr>
          <p:cNvPr id="349" name="T - PS1">
            <a:extLst>
              <a:ext uri="{FF2B5EF4-FFF2-40B4-BE49-F238E27FC236}">
                <a16:creationId xmlns:a16="http://schemas.microsoft.com/office/drawing/2014/main" id="{891E15F8-F21F-C285-B62A-8F85F982DBE7}"/>
              </a:ext>
            </a:extLst>
          </p:cNvPr>
          <p:cNvSpPr txBox="1"/>
          <p:nvPr/>
        </p:nvSpPr>
        <p:spPr>
          <a:xfrm>
            <a:off x="3935451" y="6358394"/>
            <a:ext cx="10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OFF – 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350" name="T - PS1">
            <a:extLst>
              <a:ext uri="{FF2B5EF4-FFF2-40B4-BE49-F238E27FC236}">
                <a16:creationId xmlns:a16="http://schemas.microsoft.com/office/drawing/2014/main" id="{2B6A1922-F6FB-C443-79D2-B0439D734C2A}"/>
              </a:ext>
            </a:extLst>
          </p:cNvPr>
          <p:cNvSpPr txBox="1"/>
          <p:nvPr/>
        </p:nvSpPr>
        <p:spPr>
          <a:xfrm>
            <a:off x="6270325" y="6363739"/>
            <a:ext cx="10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OFF – 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351" name="T - 6">
            <a:extLst>
              <a:ext uri="{FF2B5EF4-FFF2-40B4-BE49-F238E27FC236}">
                <a16:creationId xmlns:a16="http://schemas.microsoft.com/office/drawing/2014/main" id="{CFE86427-57F3-82E4-2A1C-AD3DD8234FC1}"/>
              </a:ext>
            </a:extLst>
          </p:cNvPr>
          <p:cNvSpPr txBox="1"/>
          <p:nvPr/>
        </p:nvSpPr>
        <p:spPr>
          <a:xfrm>
            <a:off x="6239885" y="5688800"/>
            <a:ext cx="535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grpSp>
        <p:nvGrpSpPr>
          <p:cNvPr id="352" name="Group 351">
            <a:extLst>
              <a:ext uri="{FF2B5EF4-FFF2-40B4-BE49-F238E27FC236}">
                <a16:creationId xmlns:a16="http://schemas.microsoft.com/office/drawing/2014/main" id="{446003B7-7573-2D7E-7BC0-5BD8BCFF140E}"/>
              </a:ext>
            </a:extLst>
          </p:cNvPr>
          <p:cNvGrpSpPr/>
          <p:nvPr/>
        </p:nvGrpSpPr>
        <p:grpSpPr>
          <a:xfrm>
            <a:off x="6685996" y="4208826"/>
            <a:ext cx="574589" cy="1663622"/>
            <a:chOff x="6747281" y="1291366"/>
            <a:chExt cx="574589" cy="1663622"/>
          </a:xfrm>
        </p:grpSpPr>
        <p:sp>
          <p:nvSpPr>
            <p:cNvPr id="353" name="T - PROG - 1">
              <a:extLst>
                <a:ext uri="{FF2B5EF4-FFF2-40B4-BE49-F238E27FC236}">
                  <a16:creationId xmlns:a16="http://schemas.microsoft.com/office/drawing/2014/main" id="{8EEE8AA3-3912-E792-8D0B-75C4BCB76ED2}"/>
                </a:ext>
              </a:extLst>
            </p:cNvPr>
            <p:cNvSpPr txBox="1"/>
            <p:nvPr/>
          </p:nvSpPr>
          <p:spPr>
            <a:xfrm>
              <a:off x="7176680" y="2133574"/>
              <a:ext cx="1451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u="sng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946E6459-50F0-9A4C-314C-D94055A4B37E}"/>
                </a:ext>
              </a:extLst>
            </p:cNvPr>
            <p:cNvSpPr/>
            <p:nvPr/>
          </p:nvSpPr>
          <p:spPr>
            <a:xfrm>
              <a:off x="6747281" y="2396188"/>
              <a:ext cx="556260" cy="558800"/>
            </a:xfrm>
            <a:custGeom>
              <a:avLst/>
              <a:gdLst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260" h="558800">
                  <a:moveTo>
                    <a:pt x="0" y="558800"/>
                  </a:moveTo>
                  <a:cubicBezTo>
                    <a:pt x="180340" y="450427"/>
                    <a:pt x="213360" y="202988"/>
                    <a:pt x="260985" y="69850"/>
                  </a:cubicBezTo>
                  <a:cubicBezTo>
                    <a:pt x="280247" y="7408"/>
                    <a:pt x="295063" y="6562"/>
                    <a:pt x="337820" y="2540"/>
                  </a:cubicBezTo>
                  <a:lnTo>
                    <a:pt x="55626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MOR">
              <a:extLst>
                <a:ext uri="{FF2B5EF4-FFF2-40B4-BE49-F238E27FC236}">
                  <a16:creationId xmlns:a16="http://schemas.microsoft.com/office/drawing/2014/main" id="{6007EFDF-181A-99C6-7C5E-16B42BBC1136}"/>
                </a:ext>
              </a:extLst>
            </p:cNvPr>
            <p:cNvSpPr/>
            <p:nvPr/>
          </p:nvSpPr>
          <p:spPr>
            <a:xfrm>
              <a:off x="7027939" y="1291366"/>
              <a:ext cx="169440" cy="1124657"/>
            </a:xfrm>
            <a:custGeom>
              <a:avLst/>
              <a:gdLst>
                <a:gd name="connsiteX0" fmla="*/ 4762 w 4762"/>
                <a:gd name="connsiteY0" fmla="*/ 1604962 h 1604962"/>
                <a:gd name="connsiteX1" fmla="*/ 0 w 4762"/>
                <a:gd name="connsiteY1" fmla="*/ 0 h 1604962"/>
                <a:gd name="connsiteX0" fmla="*/ 10000 w 129410"/>
                <a:gd name="connsiteY0" fmla="*/ 10000 h 10000"/>
                <a:gd name="connsiteX1" fmla="*/ 0 w 129410"/>
                <a:gd name="connsiteY1" fmla="*/ 0 h 10000"/>
                <a:gd name="connsiteX0" fmla="*/ 0 w 222295"/>
                <a:gd name="connsiteY0" fmla="*/ 10000 h 10000"/>
                <a:gd name="connsiteX1" fmla="*/ 215905 w 222295"/>
                <a:gd name="connsiteY1" fmla="*/ 0 h 10000"/>
                <a:gd name="connsiteX0" fmla="*/ 0 w 261190"/>
                <a:gd name="connsiteY0" fmla="*/ 10000 h 10000"/>
                <a:gd name="connsiteX1" fmla="*/ 215905 w 261190"/>
                <a:gd name="connsiteY1" fmla="*/ 0 h 10000"/>
                <a:gd name="connsiteX0" fmla="*/ 0 w 233378"/>
                <a:gd name="connsiteY0" fmla="*/ 10000 h 10000"/>
                <a:gd name="connsiteX1" fmla="*/ 215905 w 233378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3378" h="10000">
                  <a:moveTo>
                    <a:pt x="0" y="10000"/>
                  </a:moveTo>
                  <a:cubicBezTo>
                    <a:pt x="272774" y="6518"/>
                    <a:pt x="244340" y="3370"/>
                    <a:pt x="215905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56" name="Oval 355">
            <a:extLst>
              <a:ext uri="{FF2B5EF4-FFF2-40B4-BE49-F238E27FC236}">
                <a16:creationId xmlns:a16="http://schemas.microsoft.com/office/drawing/2014/main" id="{739D219D-850A-48BC-12E6-D422C05AAEF6}"/>
              </a:ext>
            </a:extLst>
          </p:cNvPr>
          <p:cNvSpPr/>
          <p:nvPr/>
        </p:nvSpPr>
        <p:spPr>
          <a:xfrm>
            <a:off x="6608983" y="5872448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grpSp>
        <p:nvGrpSpPr>
          <p:cNvPr id="357" name="Group 356">
            <a:extLst>
              <a:ext uri="{FF2B5EF4-FFF2-40B4-BE49-F238E27FC236}">
                <a16:creationId xmlns:a16="http://schemas.microsoft.com/office/drawing/2014/main" id="{5066C348-2D0C-2573-1CEB-8A08C3D18111}"/>
              </a:ext>
            </a:extLst>
          </p:cNvPr>
          <p:cNvGrpSpPr/>
          <p:nvPr/>
        </p:nvGrpSpPr>
        <p:grpSpPr>
          <a:xfrm flipH="1">
            <a:off x="3992239" y="4206628"/>
            <a:ext cx="556260" cy="1663622"/>
            <a:chOff x="6747281" y="1291366"/>
            <a:chExt cx="556260" cy="1663622"/>
          </a:xfrm>
        </p:grpSpPr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2E5ECDED-1D66-BB4A-1433-43AB79CE7B71}"/>
                </a:ext>
              </a:extLst>
            </p:cNvPr>
            <p:cNvSpPr/>
            <p:nvPr/>
          </p:nvSpPr>
          <p:spPr>
            <a:xfrm>
              <a:off x="6747281" y="2396188"/>
              <a:ext cx="556260" cy="558800"/>
            </a:xfrm>
            <a:custGeom>
              <a:avLst/>
              <a:gdLst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260" h="558800">
                  <a:moveTo>
                    <a:pt x="0" y="558800"/>
                  </a:moveTo>
                  <a:cubicBezTo>
                    <a:pt x="180340" y="450427"/>
                    <a:pt x="213360" y="202988"/>
                    <a:pt x="260985" y="69850"/>
                  </a:cubicBezTo>
                  <a:cubicBezTo>
                    <a:pt x="280247" y="7408"/>
                    <a:pt x="295063" y="6562"/>
                    <a:pt x="337820" y="2540"/>
                  </a:cubicBezTo>
                  <a:lnTo>
                    <a:pt x="55626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9" name="MOR">
              <a:extLst>
                <a:ext uri="{FF2B5EF4-FFF2-40B4-BE49-F238E27FC236}">
                  <a16:creationId xmlns:a16="http://schemas.microsoft.com/office/drawing/2014/main" id="{DE8C40C4-E649-ACE0-91D0-A01D22C84B1B}"/>
                </a:ext>
              </a:extLst>
            </p:cNvPr>
            <p:cNvSpPr/>
            <p:nvPr/>
          </p:nvSpPr>
          <p:spPr>
            <a:xfrm>
              <a:off x="7027939" y="1291366"/>
              <a:ext cx="169440" cy="1124657"/>
            </a:xfrm>
            <a:custGeom>
              <a:avLst/>
              <a:gdLst>
                <a:gd name="connsiteX0" fmla="*/ 4762 w 4762"/>
                <a:gd name="connsiteY0" fmla="*/ 1604962 h 1604962"/>
                <a:gd name="connsiteX1" fmla="*/ 0 w 4762"/>
                <a:gd name="connsiteY1" fmla="*/ 0 h 1604962"/>
                <a:gd name="connsiteX0" fmla="*/ 10000 w 129410"/>
                <a:gd name="connsiteY0" fmla="*/ 10000 h 10000"/>
                <a:gd name="connsiteX1" fmla="*/ 0 w 129410"/>
                <a:gd name="connsiteY1" fmla="*/ 0 h 10000"/>
                <a:gd name="connsiteX0" fmla="*/ 0 w 222295"/>
                <a:gd name="connsiteY0" fmla="*/ 10000 h 10000"/>
                <a:gd name="connsiteX1" fmla="*/ 215905 w 222295"/>
                <a:gd name="connsiteY1" fmla="*/ 0 h 10000"/>
                <a:gd name="connsiteX0" fmla="*/ 0 w 261190"/>
                <a:gd name="connsiteY0" fmla="*/ 10000 h 10000"/>
                <a:gd name="connsiteX1" fmla="*/ 215905 w 261190"/>
                <a:gd name="connsiteY1" fmla="*/ 0 h 10000"/>
                <a:gd name="connsiteX0" fmla="*/ 0 w 233378"/>
                <a:gd name="connsiteY0" fmla="*/ 10000 h 10000"/>
                <a:gd name="connsiteX1" fmla="*/ 215905 w 233378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3378" h="10000">
                  <a:moveTo>
                    <a:pt x="0" y="10000"/>
                  </a:moveTo>
                  <a:cubicBezTo>
                    <a:pt x="272774" y="6518"/>
                    <a:pt x="244340" y="3370"/>
                    <a:pt x="215905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60" name="T - CHECK WIDE">
            <a:extLst>
              <a:ext uri="{FF2B5EF4-FFF2-40B4-BE49-F238E27FC236}">
                <a16:creationId xmlns:a16="http://schemas.microsoft.com/office/drawing/2014/main" id="{94362758-12B3-E868-159F-8B8643DD1D9D}"/>
              </a:ext>
            </a:extLst>
          </p:cNvPr>
          <p:cNvSpPr txBox="1"/>
          <p:nvPr/>
        </p:nvSpPr>
        <p:spPr>
          <a:xfrm>
            <a:off x="3973151" y="5379197"/>
            <a:ext cx="439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STEPS</a:t>
            </a:r>
          </a:p>
        </p:txBody>
      </p:sp>
      <p:sp>
        <p:nvSpPr>
          <p:cNvPr id="361" name="T - PS1">
            <a:extLst>
              <a:ext uri="{FF2B5EF4-FFF2-40B4-BE49-F238E27FC236}">
                <a16:creationId xmlns:a16="http://schemas.microsoft.com/office/drawing/2014/main" id="{F7BE552F-E0CB-A5FA-2EAA-6283E88CB9FB}"/>
              </a:ext>
            </a:extLst>
          </p:cNvPr>
          <p:cNvSpPr txBox="1"/>
          <p:nvPr/>
        </p:nvSpPr>
        <p:spPr>
          <a:xfrm>
            <a:off x="4255712" y="6128338"/>
            <a:ext cx="594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SPRAY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</a:p>
        </p:txBody>
      </p:sp>
      <p:sp>
        <p:nvSpPr>
          <p:cNvPr id="362" name="T - PS1">
            <a:extLst>
              <a:ext uri="{FF2B5EF4-FFF2-40B4-BE49-F238E27FC236}">
                <a16:creationId xmlns:a16="http://schemas.microsoft.com/office/drawing/2014/main" id="{DC9956FC-FE09-DA0B-5B3A-1D15DA928F5D}"/>
              </a:ext>
            </a:extLst>
          </p:cNvPr>
          <p:cNvSpPr txBox="1"/>
          <p:nvPr/>
        </p:nvSpPr>
        <p:spPr>
          <a:xfrm>
            <a:off x="6409745" y="6143141"/>
            <a:ext cx="594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SPRAY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</a:p>
        </p:txBody>
      </p:sp>
      <p:sp>
        <p:nvSpPr>
          <p:cNvPr id="363" name="T - 6">
            <a:extLst>
              <a:ext uri="{FF2B5EF4-FFF2-40B4-BE49-F238E27FC236}">
                <a16:creationId xmlns:a16="http://schemas.microsoft.com/office/drawing/2014/main" id="{58AE5B55-63E1-5246-6954-C5FC3A76FE6C}"/>
              </a:ext>
            </a:extLst>
          </p:cNvPr>
          <p:cNvSpPr txBox="1"/>
          <p:nvPr/>
        </p:nvSpPr>
        <p:spPr>
          <a:xfrm>
            <a:off x="4741498" y="5678906"/>
            <a:ext cx="535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321" name="Oval 320">
            <a:extLst>
              <a:ext uri="{FF2B5EF4-FFF2-40B4-BE49-F238E27FC236}">
                <a16:creationId xmlns:a16="http://schemas.microsoft.com/office/drawing/2014/main" id="{F1780532-48D4-5F49-80E8-C19630FFCE32}"/>
              </a:ext>
            </a:extLst>
          </p:cNvPr>
          <p:cNvSpPr/>
          <p:nvPr/>
        </p:nvSpPr>
        <p:spPr>
          <a:xfrm>
            <a:off x="4474581" y="5873627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20" name="QB DROP 3 STEP">
            <a:extLst>
              <a:ext uri="{FF2B5EF4-FFF2-40B4-BE49-F238E27FC236}">
                <a16:creationId xmlns:a16="http://schemas.microsoft.com/office/drawing/2014/main" id="{E940CF99-A0D9-0CA2-17B3-F55DEA117E47}"/>
              </a:ext>
            </a:extLst>
          </p:cNvPr>
          <p:cNvSpPr/>
          <p:nvPr/>
        </p:nvSpPr>
        <p:spPr>
          <a:xfrm>
            <a:off x="2178753" y="8917622"/>
            <a:ext cx="5976" cy="227105"/>
          </a:xfrm>
          <a:custGeom>
            <a:avLst/>
            <a:gdLst>
              <a:gd name="connsiteX0" fmla="*/ 5976 w 5976"/>
              <a:gd name="connsiteY0" fmla="*/ 0 h 227105"/>
              <a:gd name="connsiteX1" fmla="*/ 0 w 5976"/>
              <a:gd name="connsiteY1" fmla="*/ 227105 h 227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976" h="227105">
                <a:moveTo>
                  <a:pt x="5976" y="0"/>
                </a:moveTo>
                <a:lnTo>
                  <a:pt x="0" y="227105"/>
                </a:lnTo>
              </a:path>
            </a:pathLst>
          </a:custGeom>
          <a:noFill/>
          <a:ln w="19050">
            <a:solidFill>
              <a:schemeClr val="tx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1" name="STICK 2">
            <a:extLst>
              <a:ext uri="{FF2B5EF4-FFF2-40B4-BE49-F238E27FC236}">
                <a16:creationId xmlns:a16="http://schemas.microsoft.com/office/drawing/2014/main" id="{60D13D7B-49ED-15A8-9D9F-A7DD64104E8A}"/>
              </a:ext>
            </a:extLst>
          </p:cNvPr>
          <p:cNvSpPr/>
          <p:nvPr/>
        </p:nvSpPr>
        <p:spPr>
          <a:xfrm>
            <a:off x="2794363" y="8075871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0000FF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2" name="Rectangle 421">
            <a:extLst>
              <a:ext uri="{FF2B5EF4-FFF2-40B4-BE49-F238E27FC236}">
                <a16:creationId xmlns:a16="http://schemas.microsoft.com/office/drawing/2014/main" id="{BF8B19C4-BB0B-A1A6-B511-8B6BD12305E7}"/>
              </a:ext>
            </a:extLst>
          </p:cNvPr>
          <p:cNvSpPr/>
          <p:nvPr/>
        </p:nvSpPr>
        <p:spPr>
          <a:xfrm>
            <a:off x="2107801" y="8629126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3" name="Oval 422">
            <a:extLst>
              <a:ext uri="{FF2B5EF4-FFF2-40B4-BE49-F238E27FC236}">
                <a16:creationId xmlns:a16="http://schemas.microsoft.com/office/drawing/2014/main" id="{585AD30E-14DB-2755-0E71-E5A63ED636C1}"/>
              </a:ext>
            </a:extLst>
          </p:cNvPr>
          <p:cNvSpPr/>
          <p:nvPr/>
        </p:nvSpPr>
        <p:spPr>
          <a:xfrm>
            <a:off x="2309223" y="862912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4" name="Oval 423">
            <a:extLst>
              <a:ext uri="{FF2B5EF4-FFF2-40B4-BE49-F238E27FC236}">
                <a16:creationId xmlns:a16="http://schemas.microsoft.com/office/drawing/2014/main" id="{3709037E-5978-8637-74B9-0E5E30F77E31}"/>
              </a:ext>
            </a:extLst>
          </p:cNvPr>
          <p:cNvSpPr/>
          <p:nvPr/>
        </p:nvSpPr>
        <p:spPr>
          <a:xfrm>
            <a:off x="2510645" y="862912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5" name="Oval 424">
            <a:extLst>
              <a:ext uri="{FF2B5EF4-FFF2-40B4-BE49-F238E27FC236}">
                <a16:creationId xmlns:a16="http://schemas.microsoft.com/office/drawing/2014/main" id="{A948A11C-2C35-842D-796E-14040EF76B14}"/>
              </a:ext>
            </a:extLst>
          </p:cNvPr>
          <p:cNvSpPr/>
          <p:nvPr/>
        </p:nvSpPr>
        <p:spPr>
          <a:xfrm>
            <a:off x="1906379" y="862912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6" name="Oval 425">
            <a:extLst>
              <a:ext uri="{FF2B5EF4-FFF2-40B4-BE49-F238E27FC236}">
                <a16:creationId xmlns:a16="http://schemas.microsoft.com/office/drawing/2014/main" id="{27614334-EE28-2E82-F2B8-34C485836315}"/>
              </a:ext>
            </a:extLst>
          </p:cNvPr>
          <p:cNvSpPr/>
          <p:nvPr/>
        </p:nvSpPr>
        <p:spPr>
          <a:xfrm>
            <a:off x="1700913" y="862868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27" name="Oval 426">
            <a:extLst>
              <a:ext uri="{FF2B5EF4-FFF2-40B4-BE49-F238E27FC236}">
                <a16:creationId xmlns:a16="http://schemas.microsoft.com/office/drawing/2014/main" id="{BDEA4178-5C83-4D88-2764-9E4F0B5BF688}"/>
              </a:ext>
            </a:extLst>
          </p:cNvPr>
          <p:cNvSpPr/>
          <p:nvPr/>
        </p:nvSpPr>
        <p:spPr>
          <a:xfrm>
            <a:off x="2108563" y="8801846"/>
            <a:ext cx="164592" cy="16459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28" name="Oval 427">
            <a:extLst>
              <a:ext uri="{FF2B5EF4-FFF2-40B4-BE49-F238E27FC236}">
                <a16:creationId xmlns:a16="http://schemas.microsoft.com/office/drawing/2014/main" id="{9F42ECF4-D28D-1B0C-63D7-24C7C2654C59}"/>
              </a:ext>
            </a:extLst>
          </p:cNvPr>
          <p:cNvSpPr/>
          <p:nvPr/>
        </p:nvSpPr>
        <p:spPr>
          <a:xfrm>
            <a:off x="2712067" y="8629126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29" name="Oval 428">
            <a:extLst>
              <a:ext uri="{FF2B5EF4-FFF2-40B4-BE49-F238E27FC236}">
                <a16:creationId xmlns:a16="http://schemas.microsoft.com/office/drawing/2014/main" id="{DF31A16A-827F-69B3-C070-7A16C23800AD}"/>
              </a:ext>
            </a:extLst>
          </p:cNvPr>
          <p:cNvSpPr/>
          <p:nvPr/>
        </p:nvSpPr>
        <p:spPr>
          <a:xfrm>
            <a:off x="2110595" y="9455642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30" name="TextBox 429">
            <a:extLst>
              <a:ext uri="{FF2B5EF4-FFF2-40B4-BE49-F238E27FC236}">
                <a16:creationId xmlns:a16="http://schemas.microsoft.com/office/drawing/2014/main" id="{71F68D12-5CFF-1F6C-140B-81D64537522D}"/>
              </a:ext>
            </a:extLst>
          </p:cNvPr>
          <p:cNvSpPr txBox="1"/>
          <p:nvPr/>
        </p:nvSpPr>
        <p:spPr>
          <a:xfrm>
            <a:off x="409049" y="6790325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[11] CLUSTER RT Z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200 JET OKIE</a:t>
            </a:r>
          </a:p>
        </p:txBody>
      </p:sp>
      <p:grpSp>
        <p:nvGrpSpPr>
          <p:cNvPr id="431" name="Group 430">
            <a:extLst>
              <a:ext uri="{FF2B5EF4-FFF2-40B4-BE49-F238E27FC236}">
                <a16:creationId xmlns:a16="http://schemas.microsoft.com/office/drawing/2014/main" id="{72964505-A7DA-ED2F-F810-B5A91269330A}"/>
              </a:ext>
            </a:extLst>
          </p:cNvPr>
          <p:cNvGrpSpPr/>
          <p:nvPr/>
        </p:nvGrpSpPr>
        <p:grpSpPr>
          <a:xfrm>
            <a:off x="2002969" y="8095377"/>
            <a:ext cx="870698" cy="1378646"/>
            <a:chOff x="2623574" y="5493959"/>
            <a:chExt cx="870698" cy="1247906"/>
          </a:xfrm>
        </p:grpSpPr>
        <p:sp>
          <p:nvSpPr>
            <p:cNvPr id="432" name="Freeform: Shape 431">
              <a:extLst>
                <a:ext uri="{FF2B5EF4-FFF2-40B4-BE49-F238E27FC236}">
                  <a16:creationId xmlns:a16="http://schemas.microsoft.com/office/drawing/2014/main" id="{23779B88-77C2-9959-6F1D-1CC5C4566F8C}"/>
                </a:ext>
              </a:extLst>
            </p:cNvPr>
            <p:cNvSpPr/>
            <p:nvPr/>
          </p:nvSpPr>
          <p:spPr>
            <a:xfrm flipH="1">
              <a:off x="2835707" y="5661802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433" name="Group 432">
              <a:extLst>
                <a:ext uri="{FF2B5EF4-FFF2-40B4-BE49-F238E27FC236}">
                  <a16:creationId xmlns:a16="http://schemas.microsoft.com/office/drawing/2014/main" id="{2211DF66-8C38-CD78-4C5D-A2CE01CAF118}"/>
                </a:ext>
              </a:extLst>
            </p:cNvPr>
            <p:cNvGrpSpPr/>
            <p:nvPr/>
          </p:nvGrpSpPr>
          <p:grpSpPr>
            <a:xfrm flipH="1">
              <a:off x="2879467" y="6384677"/>
              <a:ext cx="257175" cy="357188"/>
              <a:chOff x="1790700" y="3248025"/>
              <a:chExt cx="257175" cy="357188"/>
            </a:xfrm>
          </p:grpSpPr>
          <p:sp>
            <p:nvSpPr>
              <p:cNvPr id="437" name="Freeform: Shape 436">
                <a:extLst>
                  <a:ext uri="{FF2B5EF4-FFF2-40B4-BE49-F238E27FC236}">
                    <a16:creationId xmlns:a16="http://schemas.microsoft.com/office/drawing/2014/main" id="{55DC2DA4-6CF3-31AA-E58C-1097EC3DE401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438" name="Freeform: Shape 437">
                <a:extLst>
                  <a:ext uri="{FF2B5EF4-FFF2-40B4-BE49-F238E27FC236}">
                    <a16:creationId xmlns:a16="http://schemas.microsoft.com/office/drawing/2014/main" id="{F846FE8B-73C4-AF76-510C-52C7624F90AF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434" name="Freeform: Shape 433">
              <a:extLst>
                <a:ext uri="{FF2B5EF4-FFF2-40B4-BE49-F238E27FC236}">
                  <a16:creationId xmlns:a16="http://schemas.microsoft.com/office/drawing/2014/main" id="{48247169-75EF-2FBD-3006-4043325D5E3A}"/>
                </a:ext>
              </a:extLst>
            </p:cNvPr>
            <p:cNvSpPr/>
            <p:nvPr/>
          </p:nvSpPr>
          <p:spPr>
            <a:xfrm flipH="1">
              <a:off x="2815967" y="5660777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35" name="TextBox 434">
              <a:extLst>
                <a:ext uri="{FF2B5EF4-FFF2-40B4-BE49-F238E27FC236}">
                  <a16:creationId xmlns:a16="http://schemas.microsoft.com/office/drawing/2014/main" id="{D5072C62-F783-658C-32C3-544572B0E72C}"/>
                </a:ext>
              </a:extLst>
            </p:cNvPr>
            <p:cNvSpPr txBox="1"/>
            <p:nvPr/>
          </p:nvSpPr>
          <p:spPr>
            <a:xfrm flipH="1">
              <a:off x="2623574" y="5493959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436" name="TextBox 435">
              <a:extLst>
                <a:ext uri="{FF2B5EF4-FFF2-40B4-BE49-F238E27FC236}">
                  <a16:creationId xmlns:a16="http://schemas.microsoft.com/office/drawing/2014/main" id="{1E59824E-054A-1324-F971-DB86094A5D96}"/>
                </a:ext>
              </a:extLst>
            </p:cNvPr>
            <p:cNvSpPr txBox="1"/>
            <p:nvPr/>
          </p:nvSpPr>
          <p:spPr>
            <a:xfrm flipH="1">
              <a:off x="3040898" y="5544896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439" name="T - 6">
            <a:extLst>
              <a:ext uri="{FF2B5EF4-FFF2-40B4-BE49-F238E27FC236}">
                <a16:creationId xmlns:a16="http://schemas.microsoft.com/office/drawing/2014/main" id="{1DCA4811-ADAB-5154-263D-1CA6BC64820F}"/>
              </a:ext>
            </a:extLst>
          </p:cNvPr>
          <p:cNvSpPr txBox="1"/>
          <p:nvPr/>
        </p:nvSpPr>
        <p:spPr>
          <a:xfrm>
            <a:off x="2627346" y="7885679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440" name="T - CHECK WIDE">
            <a:extLst>
              <a:ext uri="{FF2B5EF4-FFF2-40B4-BE49-F238E27FC236}">
                <a16:creationId xmlns:a16="http://schemas.microsoft.com/office/drawing/2014/main" id="{E49FB93C-271E-15BA-E6BF-04CED37EE8CE}"/>
              </a:ext>
            </a:extLst>
          </p:cNvPr>
          <p:cNvSpPr txBox="1"/>
          <p:nvPr/>
        </p:nvSpPr>
        <p:spPr>
          <a:xfrm>
            <a:off x="3414797" y="8342821"/>
            <a:ext cx="439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STEPS</a:t>
            </a:r>
          </a:p>
        </p:txBody>
      </p:sp>
      <p:sp>
        <p:nvSpPr>
          <p:cNvPr id="441" name="T - PROG - 1">
            <a:extLst>
              <a:ext uri="{FF2B5EF4-FFF2-40B4-BE49-F238E27FC236}">
                <a16:creationId xmlns:a16="http://schemas.microsoft.com/office/drawing/2014/main" id="{A654BF08-9FBC-C37D-B57F-257BD0E49373}"/>
              </a:ext>
            </a:extLst>
          </p:cNvPr>
          <p:cNvSpPr txBox="1"/>
          <p:nvPr/>
        </p:nvSpPr>
        <p:spPr>
          <a:xfrm>
            <a:off x="467243" y="7948343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42" name="T - PROG - 1">
            <a:extLst>
              <a:ext uri="{FF2B5EF4-FFF2-40B4-BE49-F238E27FC236}">
                <a16:creationId xmlns:a16="http://schemas.microsoft.com/office/drawing/2014/main" id="{51ABF068-02B0-139C-9BFC-B6AE2666BC74}"/>
              </a:ext>
            </a:extLst>
          </p:cNvPr>
          <p:cNvSpPr txBox="1"/>
          <p:nvPr/>
        </p:nvSpPr>
        <p:spPr>
          <a:xfrm>
            <a:off x="3151733" y="7857358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443" name="T - CHECK OTB">
            <a:extLst>
              <a:ext uri="{FF2B5EF4-FFF2-40B4-BE49-F238E27FC236}">
                <a16:creationId xmlns:a16="http://schemas.microsoft.com/office/drawing/2014/main" id="{14094153-E330-AE01-5BFA-54DF4A7F2A8E}"/>
              </a:ext>
            </a:extLst>
          </p:cNvPr>
          <p:cNvSpPr txBox="1"/>
          <p:nvPr/>
        </p:nvSpPr>
        <p:spPr>
          <a:xfrm>
            <a:off x="1744279" y="9403402"/>
            <a:ext cx="418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444" name="T - PROG - 1">
            <a:extLst>
              <a:ext uri="{FF2B5EF4-FFF2-40B4-BE49-F238E27FC236}">
                <a16:creationId xmlns:a16="http://schemas.microsoft.com/office/drawing/2014/main" id="{2A225968-37E7-6378-67A1-33DF4EE38A23}"/>
              </a:ext>
            </a:extLst>
          </p:cNvPr>
          <p:cNvSpPr txBox="1"/>
          <p:nvPr/>
        </p:nvSpPr>
        <p:spPr>
          <a:xfrm>
            <a:off x="2153433" y="8018045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45" name="T - CHECK WIDE">
            <a:extLst>
              <a:ext uri="{FF2B5EF4-FFF2-40B4-BE49-F238E27FC236}">
                <a16:creationId xmlns:a16="http://schemas.microsoft.com/office/drawing/2014/main" id="{67099719-28EF-3F22-F7D8-37B61FCCE569}"/>
              </a:ext>
            </a:extLst>
          </p:cNvPr>
          <p:cNvSpPr txBox="1"/>
          <p:nvPr/>
        </p:nvSpPr>
        <p:spPr>
          <a:xfrm>
            <a:off x="1985476" y="7956471"/>
            <a:ext cx="48069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OUTLET</a:t>
            </a:r>
          </a:p>
        </p:txBody>
      </p:sp>
      <p:sp>
        <p:nvSpPr>
          <p:cNvPr id="446" name="T - PS1">
            <a:extLst>
              <a:ext uri="{FF2B5EF4-FFF2-40B4-BE49-F238E27FC236}">
                <a16:creationId xmlns:a16="http://schemas.microsoft.com/office/drawing/2014/main" id="{2EE9B212-553A-2461-1033-FBE2F0F41EFC}"/>
              </a:ext>
            </a:extLst>
          </p:cNvPr>
          <p:cNvSpPr txBox="1"/>
          <p:nvPr/>
        </p:nvSpPr>
        <p:spPr>
          <a:xfrm>
            <a:off x="3019743" y="8814519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447" name="T - PS1">
            <a:extLst>
              <a:ext uri="{FF2B5EF4-FFF2-40B4-BE49-F238E27FC236}">
                <a16:creationId xmlns:a16="http://schemas.microsoft.com/office/drawing/2014/main" id="{9A44EFBE-BDA6-846A-44FB-B6B8F2C847CF}"/>
              </a:ext>
            </a:extLst>
          </p:cNvPr>
          <p:cNvSpPr txBox="1"/>
          <p:nvPr/>
        </p:nvSpPr>
        <p:spPr>
          <a:xfrm>
            <a:off x="2576235" y="878177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448" name="T - PS1">
            <a:extLst>
              <a:ext uri="{FF2B5EF4-FFF2-40B4-BE49-F238E27FC236}">
                <a16:creationId xmlns:a16="http://schemas.microsoft.com/office/drawing/2014/main" id="{A57E1834-F23F-E5D5-7EA9-E21C03026B24}"/>
              </a:ext>
            </a:extLst>
          </p:cNvPr>
          <p:cNvSpPr txBox="1"/>
          <p:nvPr/>
        </p:nvSpPr>
        <p:spPr>
          <a:xfrm>
            <a:off x="921784" y="8918521"/>
            <a:ext cx="3334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449" name="Oval 448">
            <a:extLst>
              <a:ext uri="{FF2B5EF4-FFF2-40B4-BE49-F238E27FC236}">
                <a16:creationId xmlns:a16="http://schemas.microsoft.com/office/drawing/2014/main" id="{D0A247EC-619C-6BA4-8B61-B8D5B998DEE7}"/>
              </a:ext>
            </a:extLst>
          </p:cNvPr>
          <p:cNvSpPr/>
          <p:nvPr/>
        </p:nvSpPr>
        <p:spPr>
          <a:xfrm>
            <a:off x="1214179" y="8628766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450" name="STICK 2">
            <a:extLst>
              <a:ext uri="{FF2B5EF4-FFF2-40B4-BE49-F238E27FC236}">
                <a16:creationId xmlns:a16="http://schemas.microsoft.com/office/drawing/2014/main" id="{820A0982-2830-4FAD-30CB-8C13AEB50933}"/>
              </a:ext>
            </a:extLst>
          </p:cNvPr>
          <p:cNvSpPr/>
          <p:nvPr/>
        </p:nvSpPr>
        <p:spPr>
          <a:xfrm flipH="1">
            <a:off x="899346" y="8075431"/>
            <a:ext cx="390525" cy="569511"/>
          </a:xfrm>
          <a:custGeom>
            <a:avLst/>
            <a:gdLst>
              <a:gd name="connsiteX0" fmla="*/ 0 w 390525"/>
              <a:gd name="connsiteY0" fmla="*/ 504825 h 504825"/>
              <a:gd name="connsiteX1" fmla="*/ 4762 w 390525"/>
              <a:gd name="connsiteY1" fmla="*/ 0 h 504825"/>
              <a:gd name="connsiteX2" fmla="*/ 390525 w 390525"/>
              <a:gd name="connsiteY2" fmla="*/ 0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0525" h="504825">
                <a:moveTo>
                  <a:pt x="0" y="504825"/>
                </a:moveTo>
                <a:cubicBezTo>
                  <a:pt x="1587" y="336550"/>
                  <a:pt x="3175" y="168275"/>
                  <a:pt x="4762" y="0"/>
                </a:cubicBezTo>
                <a:lnTo>
                  <a:pt x="390525" y="0"/>
                </a:ln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1" name="T - 6">
            <a:extLst>
              <a:ext uri="{FF2B5EF4-FFF2-40B4-BE49-F238E27FC236}">
                <a16:creationId xmlns:a16="http://schemas.microsoft.com/office/drawing/2014/main" id="{A97813B4-7EF4-44C1-1C6C-36B2060B847E}"/>
              </a:ext>
            </a:extLst>
          </p:cNvPr>
          <p:cNvSpPr txBox="1"/>
          <p:nvPr/>
        </p:nvSpPr>
        <p:spPr>
          <a:xfrm>
            <a:off x="1185195" y="7855765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452" name="T - PROG - 1">
            <a:extLst>
              <a:ext uri="{FF2B5EF4-FFF2-40B4-BE49-F238E27FC236}">
                <a16:creationId xmlns:a16="http://schemas.microsoft.com/office/drawing/2014/main" id="{534FE13F-E34E-B8A9-0EF4-90708A85E4A1}"/>
              </a:ext>
            </a:extLst>
          </p:cNvPr>
          <p:cNvSpPr txBox="1"/>
          <p:nvPr/>
        </p:nvSpPr>
        <p:spPr>
          <a:xfrm>
            <a:off x="827522" y="7823529"/>
            <a:ext cx="145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453" name="T - PS1">
            <a:extLst>
              <a:ext uri="{FF2B5EF4-FFF2-40B4-BE49-F238E27FC236}">
                <a16:creationId xmlns:a16="http://schemas.microsoft.com/office/drawing/2014/main" id="{F01ADDFB-83C4-7171-38DD-86409923BA03}"/>
              </a:ext>
            </a:extLst>
          </p:cNvPr>
          <p:cNvSpPr txBox="1"/>
          <p:nvPr/>
        </p:nvSpPr>
        <p:spPr>
          <a:xfrm>
            <a:off x="1118472" y="8762507"/>
            <a:ext cx="33343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454" name="T - PS1">
            <a:extLst>
              <a:ext uri="{FF2B5EF4-FFF2-40B4-BE49-F238E27FC236}">
                <a16:creationId xmlns:a16="http://schemas.microsoft.com/office/drawing/2014/main" id="{9ED1C3CE-DA4E-8A95-0063-525DE11FF069}"/>
              </a:ext>
            </a:extLst>
          </p:cNvPr>
          <p:cNvSpPr txBox="1"/>
          <p:nvPr/>
        </p:nvSpPr>
        <p:spPr>
          <a:xfrm>
            <a:off x="1075868" y="8834766"/>
            <a:ext cx="436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455" name="T - PS1">
            <a:extLst>
              <a:ext uri="{FF2B5EF4-FFF2-40B4-BE49-F238E27FC236}">
                <a16:creationId xmlns:a16="http://schemas.microsoft.com/office/drawing/2014/main" id="{8C21986E-CCA7-E260-CAC7-9C87994C66C2}"/>
              </a:ext>
            </a:extLst>
          </p:cNvPr>
          <p:cNvSpPr txBox="1"/>
          <p:nvPr/>
        </p:nvSpPr>
        <p:spPr>
          <a:xfrm>
            <a:off x="881893" y="8980267"/>
            <a:ext cx="390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sp>
        <p:nvSpPr>
          <p:cNvPr id="456" name="T - PS1">
            <a:extLst>
              <a:ext uri="{FF2B5EF4-FFF2-40B4-BE49-F238E27FC236}">
                <a16:creationId xmlns:a16="http://schemas.microsoft.com/office/drawing/2014/main" id="{656E6AF5-5F75-257F-B673-F905B1FE7127}"/>
              </a:ext>
            </a:extLst>
          </p:cNvPr>
          <p:cNvSpPr txBox="1"/>
          <p:nvPr/>
        </p:nvSpPr>
        <p:spPr>
          <a:xfrm>
            <a:off x="2576138" y="8841320"/>
            <a:ext cx="436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</p:txBody>
      </p:sp>
      <p:sp>
        <p:nvSpPr>
          <p:cNvPr id="457" name="T - PS1">
            <a:extLst>
              <a:ext uri="{FF2B5EF4-FFF2-40B4-BE49-F238E27FC236}">
                <a16:creationId xmlns:a16="http://schemas.microsoft.com/office/drawing/2014/main" id="{25D3D094-E080-9348-611E-53ABFEF3CDF3}"/>
              </a:ext>
            </a:extLst>
          </p:cNvPr>
          <p:cNvSpPr txBox="1"/>
          <p:nvPr/>
        </p:nvSpPr>
        <p:spPr>
          <a:xfrm>
            <a:off x="3062637" y="8875372"/>
            <a:ext cx="3905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</p:txBody>
      </p:sp>
      <p:sp>
        <p:nvSpPr>
          <p:cNvPr id="458" name="T - PS1">
            <a:extLst>
              <a:ext uri="{FF2B5EF4-FFF2-40B4-BE49-F238E27FC236}">
                <a16:creationId xmlns:a16="http://schemas.microsoft.com/office/drawing/2014/main" id="{96D6D421-9F11-CA65-6114-742753834095}"/>
              </a:ext>
            </a:extLst>
          </p:cNvPr>
          <p:cNvSpPr txBox="1"/>
          <p:nvPr/>
        </p:nvSpPr>
        <p:spPr>
          <a:xfrm>
            <a:off x="469420" y="9286613"/>
            <a:ext cx="10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OFF – 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459" name="T - PS1">
            <a:extLst>
              <a:ext uri="{FF2B5EF4-FFF2-40B4-BE49-F238E27FC236}">
                <a16:creationId xmlns:a16="http://schemas.microsoft.com/office/drawing/2014/main" id="{81C84062-B997-0D6E-9EA3-572A8AA698FE}"/>
              </a:ext>
            </a:extLst>
          </p:cNvPr>
          <p:cNvSpPr txBox="1"/>
          <p:nvPr/>
        </p:nvSpPr>
        <p:spPr>
          <a:xfrm>
            <a:off x="2804294" y="9291958"/>
            <a:ext cx="10372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u="sng" dirty="0">
                <a:latin typeface="Courier New" panose="02070309020205020404" pitchFamily="49" charset="0"/>
                <a:cs typeface="Courier New" panose="02070309020205020404" pitchFamily="49" charset="0"/>
              </a:rPr>
              <a:t>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OFF – OKIE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VS PRESS - CONVERT</a:t>
            </a:r>
          </a:p>
        </p:txBody>
      </p:sp>
      <p:sp>
        <p:nvSpPr>
          <p:cNvPr id="460" name="T - 6">
            <a:extLst>
              <a:ext uri="{FF2B5EF4-FFF2-40B4-BE49-F238E27FC236}">
                <a16:creationId xmlns:a16="http://schemas.microsoft.com/office/drawing/2014/main" id="{B82D2F1A-51EB-C2A8-5ECD-EEF6C045A6CF}"/>
              </a:ext>
            </a:extLst>
          </p:cNvPr>
          <p:cNvSpPr txBox="1"/>
          <p:nvPr/>
        </p:nvSpPr>
        <p:spPr>
          <a:xfrm>
            <a:off x="2773854" y="8617019"/>
            <a:ext cx="535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grpSp>
        <p:nvGrpSpPr>
          <p:cNvPr id="461" name="Group 460">
            <a:extLst>
              <a:ext uri="{FF2B5EF4-FFF2-40B4-BE49-F238E27FC236}">
                <a16:creationId xmlns:a16="http://schemas.microsoft.com/office/drawing/2014/main" id="{BB359013-14E8-0EFE-E803-C37F7525622C}"/>
              </a:ext>
            </a:extLst>
          </p:cNvPr>
          <p:cNvGrpSpPr/>
          <p:nvPr/>
        </p:nvGrpSpPr>
        <p:grpSpPr>
          <a:xfrm>
            <a:off x="3219965" y="7187845"/>
            <a:ext cx="574589" cy="1663622"/>
            <a:chOff x="6747281" y="1291366"/>
            <a:chExt cx="574589" cy="1663622"/>
          </a:xfrm>
        </p:grpSpPr>
        <p:sp>
          <p:nvSpPr>
            <p:cNvPr id="462" name="T - PROG - 1">
              <a:extLst>
                <a:ext uri="{FF2B5EF4-FFF2-40B4-BE49-F238E27FC236}">
                  <a16:creationId xmlns:a16="http://schemas.microsoft.com/office/drawing/2014/main" id="{F7E5BEDC-D84C-94E0-03BC-96ADDB0BC020}"/>
                </a:ext>
              </a:extLst>
            </p:cNvPr>
            <p:cNvSpPr txBox="1"/>
            <p:nvPr/>
          </p:nvSpPr>
          <p:spPr>
            <a:xfrm>
              <a:off x="7176680" y="2133574"/>
              <a:ext cx="14519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u="sng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</p:txBody>
        </p:sp>
        <p:sp>
          <p:nvSpPr>
            <p:cNvPr id="463" name="Freeform: Shape 462">
              <a:extLst>
                <a:ext uri="{FF2B5EF4-FFF2-40B4-BE49-F238E27FC236}">
                  <a16:creationId xmlns:a16="http://schemas.microsoft.com/office/drawing/2014/main" id="{A42579FB-E550-5F0D-7AAB-543FF68AD6EA}"/>
                </a:ext>
              </a:extLst>
            </p:cNvPr>
            <p:cNvSpPr/>
            <p:nvPr/>
          </p:nvSpPr>
          <p:spPr>
            <a:xfrm>
              <a:off x="6747281" y="2396188"/>
              <a:ext cx="556260" cy="558800"/>
            </a:xfrm>
            <a:custGeom>
              <a:avLst/>
              <a:gdLst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260" h="558800">
                  <a:moveTo>
                    <a:pt x="0" y="558800"/>
                  </a:moveTo>
                  <a:cubicBezTo>
                    <a:pt x="180340" y="450427"/>
                    <a:pt x="213360" y="202988"/>
                    <a:pt x="260985" y="69850"/>
                  </a:cubicBezTo>
                  <a:cubicBezTo>
                    <a:pt x="280247" y="7408"/>
                    <a:pt x="295063" y="6562"/>
                    <a:pt x="337820" y="2540"/>
                  </a:cubicBezTo>
                  <a:lnTo>
                    <a:pt x="55626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MOR">
              <a:extLst>
                <a:ext uri="{FF2B5EF4-FFF2-40B4-BE49-F238E27FC236}">
                  <a16:creationId xmlns:a16="http://schemas.microsoft.com/office/drawing/2014/main" id="{E24E4848-4856-FFA0-4D71-D422E2F7DF41}"/>
                </a:ext>
              </a:extLst>
            </p:cNvPr>
            <p:cNvSpPr/>
            <p:nvPr/>
          </p:nvSpPr>
          <p:spPr>
            <a:xfrm>
              <a:off x="7027939" y="1291366"/>
              <a:ext cx="169440" cy="1124657"/>
            </a:xfrm>
            <a:custGeom>
              <a:avLst/>
              <a:gdLst>
                <a:gd name="connsiteX0" fmla="*/ 4762 w 4762"/>
                <a:gd name="connsiteY0" fmla="*/ 1604962 h 1604962"/>
                <a:gd name="connsiteX1" fmla="*/ 0 w 4762"/>
                <a:gd name="connsiteY1" fmla="*/ 0 h 1604962"/>
                <a:gd name="connsiteX0" fmla="*/ 10000 w 129410"/>
                <a:gd name="connsiteY0" fmla="*/ 10000 h 10000"/>
                <a:gd name="connsiteX1" fmla="*/ 0 w 129410"/>
                <a:gd name="connsiteY1" fmla="*/ 0 h 10000"/>
                <a:gd name="connsiteX0" fmla="*/ 0 w 222295"/>
                <a:gd name="connsiteY0" fmla="*/ 10000 h 10000"/>
                <a:gd name="connsiteX1" fmla="*/ 215905 w 222295"/>
                <a:gd name="connsiteY1" fmla="*/ 0 h 10000"/>
                <a:gd name="connsiteX0" fmla="*/ 0 w 261190"/>
                <a:gd name="connsiteY0" fmla="*/ 10000 h 10000"/>
                <a:gd name="connsiteX1" fmla="*/ 215905 w 261190"/>
                <a:gd name="connsiteY1" fmla="*/ 0 h 10000"/>
                <a:gd name="connsiteX0" fmla="*/ 0 w 233378"/>
                <a:gd name="connsiteY0" fmla="*/ 10000 h 10000"/>
                <a:gd name="connsiteX1" fmla="*/ 215905 w 233378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3378" h="10000">
                  <a:moveTo>
                    <a:pt x="0" y="10000"/>
                  </a:moveTo>
                  <a:cubicBezTo>
                    <a:pt x="272774" y="6518"/>
                    <a:pt x="244340" y="3370"/>
                    <a:pt x="215905" y="0"/>
                  </a:cubicBez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65" name="Oval 464">
            <a:extLst>
              <a:ext uri="{FF2B5EF4-FFF2-40B4-BE49-F238E27FC236}">
                <a16:creationId xmlns:a16="http://schemas.microsoft.com/office/drawing/2014/main" id="{C619F963-2FC0-4277-3AB0-B16388FCF087}"/>
              </a:ext>
            </a:extLst>
          </p:cNvPr>
          <p:cNvSpPr/>
          <p:nvPr/>
        </p:nvSpPr>
        <p:spPr>
          <a:xfrm>
            <a:off x="1394684" y="8802166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grpSp>
        <p:nvGrpSpPr>
          <p:cNvPr id="466" name="Group 465">
            <a:extLst>
              <a:ext uri="{FF2B5EF4-FFF2-40B4-BE49-F238E27FC236}">
                <a16:creationId xmlns:a16="http://schemas.microsoft.com/office/drawing/2014/main" id="{E8B4A85A-6B8C-3007-C871-E605287E2CC7}"/>
              </a:ext>
            </a:extLst>
          </p:cNvPr>
          <p:cNvGrpSpPr/>
          <p:nvPr/>
        </p:nvGrpSpPr>
        <p:grpSpPr>
          <a:xfrm flipH="1">
            <a:off x="526208" y="7134847"/>
            <a:ext cx="556260" cy="1663622"/>
            <a:chOff x="6747281" y="1291366"/>
            <a:chExt cx="556260" cy="1663622"/>
          </a:xfrm>
        </p:grpSpPr>
        <p:sp>
          <p:nvSpPr>
            <p:cNvPr id="467" name="Freeform: Shape 466">
              <a:extLst>
                <a:ext uri="{FF2B5EF4-FFF2-40B4-BE49-F238E27FC236}">
                  <a16:creationId xmlns:a16="http://schemas.microsoft.com/office/drawing/2014/main" id="{5B809950-E972-74DE-64B2-4D7BE87D36D0}"/>
                </a:ext>
              </a:extLst>
            </p:cNvPr>
            <p:cNvSpPr/>
            <p:nvPr/>
          </p:nvSpPr>
          <p:spPr>
            <a:xfrm>
              <a:off x="6747281" y="2396188"/>
              <a:ext cx="556260" cy="558800"/>
            </a:xfrm>
            <a:custGeom>
              <a:avLst/>
              <a:gdLst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30860"/>
                <a:gd name="connsiteY0" fmla="*/ 563880 h 563880"/>
                <a:gd name="connsiteX1" fmla="*/ 266700 w 530860"/>
                <a:gd name="connsiteY1" fmla="*/ 78740 h 563880"/>
                <a:gd name="connsiteX2" fmla="*/ 337820 w 530860"/>
                <a:gd name="connsiteY2" fmla="*/ 7620 h 563880"/>
                <a:gd name="connsiteX3" fmla="*/ 530860 w 530860"/>
                <a:gd name="connsiteY3" fmla="*/ 0 h 56388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6700 w 556260"/>
                <a:gd name="connsiteY1" fmla="*/ 7366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  <a:gd name="connsiteX0" fmla="*/ 0 w 556260"/>
                <a:gd name="connsiteY0" fmla="*/ 558800 h 558800"/>
                <a:gd name="connsiteX1" fmla="*/ 260985 w 556260"/>
                <a:gd name="connsiteY1" fmla="*/ 69850 h 558800"/>
                <a:gd name="connsiteX2" fmla="*/ 337820 w 556260"/>
                <a:gd name="connsiteY2" fmla="*/ 2540 h 558800"/>
                <a:gd name="connsiteX3" fmla="*/ 556260 w 556260"/>
                <a:gd name="connsiteY3" fmla="*/ 0 h 55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56260" h="558800">
                  <a:moveTo>
                    <a:pt x="0" y="558800"/>
                  </a:moveTo>
                  <a:cubicBezTo>
                    <a:pt x="180340" y="450427"/>
                    <a:pt x="213360" y="202988"/>
                    <a:pt x="260985" y="69850"/>
                  </a:cubicBezTo>
                  <a:cubicBezTo>
                    <a:pt x="280247" y="7408"/>
                    <a:pt x="295063" y="6562"/>
                    <a:pt x="337820" y="2540"/>
                  </a:cubicBezTo>
                  <a:lnTo>
                    <a:pt x="55626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MOR">
              <a:extLst>
                <a:ext uri="{FF2B5EF4-FFF2-40B4-BE49-F238E27FC236}">
                  <a16:creationId xmlns:a16="http://schemas.microsoft.com/office/drawing/2014/main" id="{C0A67D22-7D25-86B7-3302-756EC45DC16C}"/>
                </a:ext>
              </a:extLst>
            </p:cNvPr>
            <p:cNvSpPr/>
            <p:nvPr/>
          </p:nvSpPr>
          <p:spPr>
            <a:xfrm>
              <a:off x="7027939" y="1291366"/>
              <a:ext cx="169440" cy="1124657"/>
            </a:xfrm>
            <a:custGeom>
              <a:avLst/>
              <a:gdLst>
                <a:gd name="connsiteX0" fmla="*/ 4762 w 4762"/>
                <a:gd name="connsiteY0" fmla="*/ 1604962 h 1604962"/>
                <a:gd name="connsiteX1" fmla="*/ 0 w 4762"/>
                <a:gd name="connsiteY1" fmla="*/ 0 h 1604962"/>
                <a:gd name="connsiteX0" fmla="*/ 10000 w 129410"/>
                <a:gd name="connsiteY0" fmla="*/ 10000 h 10000"/>
                <a:gd name="connsiteX1" fmla="*/ 0 w 129410"/>
                <a:gd name="connsiteY1" fmla="*/ 0 h 10000"/>
                <a:gd name="connsiteX0" fmla="*/ 0 w 222295"/>
                <a:gd name="connsiteY0" fmla="*/ 10000 h 10000"/>
                <a:gd name="connsiteX1" fmla="*/ 215905 w 222295"/>
                <a:gd name="connsiteY1" fmla="*/ 0 h 10000"/>
                <a:gd name="connsiteX0" fmla="*/ 0 w 261190"/>
                <a:gd name="connsiteY0" fmla="*/ 10000 h 10000"/>
                <a:gd name="connsiteX1" fmla="*/ 215905 w 261190"/>
                <a:gd name="connsiteY1" fmla="*/ 0 h 10000"/>
                <a:gd name="connsiteX0" fmla="*/ 0 w 233378"/>
                <a:gd name="connsiteY0" fmla="*/ 10000 h 10000"/>
                <a:gd name="connsiteX1" fmla="*/ 215905 w 233378"/>
                <a:gd name="connsiteY1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33378" h="10000">
                  <a:moveTo>
                    <a:pt x="0" y="10000"/>
                  </a:moveTo>
                  <a:cubicBezTo>
                    <a:pt x="272774" y="6518"/>
                    <a:pt x="244340" y="3370"/>
                    <a:pt x="215905" y="0"/>
                  </a:cubicBez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69" name="T - CHECK WIDE">
            <a:extLst>
              <a:ext uri="{FF2B5EF4-FFF2-40B4-BE49-F238E27FC236}">
                <a16:creationId xmlns:a16="http://schemas.microsoft.com/office/drawing/2014/main" id="{B2D57A63-65D0-978C-DD0B-B77879219FE1}"/>
              </a:ext>
            </a:extLst>
          </p:cNvPr>
          <p:cNvSpPr txBox="1"/>
          <p:nvPr/>
        </p:nvSpPr>
        <p:spPr>
          <a:xfrm>
            <a:off x="507120" y="8307416"/>
            <a:ext cx="4396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4 STEPS</a:t>
            </a:r>
          </a:p>
        </p:txBody>
      </p:sp>
      <p:sp>
        <p:nvSpPr>
          <p:cNvPr id="470" name="T - PS1">
            <a:extLst>
              <a:ext uri="{FF2B5EF4-FFF2-40B4-BE49-F238E27FC236}">
                <a16:creationId xmlns:a16="http://schemas.microsoft.com/office/drawing/2014/main" id="{2AFA43BB-127F-8291-8A59-2408E4C6CDEC}"/>
              </a:ext>
            </a:extLst>
          </p:cNvPr>
          <p:cNvSpPr txBox="1"/>
          <p:nvPr/>
        </p:nvSpPr>
        <p:spPr>
          <a:xfrm>
            <a:off x="789681" y="9056557"/>
            <a:ext cx="594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SPRAY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</a:p>
        </p:txBody>
      </p:sp>
      <p:sp>
        <p:nvSpPr>
          <p:cNvPr id="471" name="T - PS1">
            <a:extLst>
              <a:ext uri="{FF2B5EF4-FFF2-40B4-BE49-F238E27FC236}">
                <a16:creationId xmlns:a16="http://schemas.microsoft.com/office/drawing/2014/main" id="{F1C53741-F51F-49BA-C050-A5A32CE9A12B}"/>
              </a:ext>
            </a:extLst>
          </p:cNvPr>
          <p:cNvSpPr txBox="1"/>
          <p:nvPr/>
        </p:nvSpPr>
        <p:spPr>
          <a:xfrm>
            <a:off x="2966539" y="8960468"/>
            <a:ext cx="5949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SPRAY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</a:p>
        </p:txBody>
      </p:sp>
      <p:sp>
        <p:nvSpPr>
          <p:cNvPr id="472" name="T - 6">
            <a:extLst>
              <a:ext uri="{FF2B5EF4-FFF2-40B4-BE49-F238E27FC236}">
                <a16:creationId xmlns:a16="http://schemas.microsoft.com/office/drawing/2014/main" id="{051F1D36-76D7-2C4B-7C62-97F5DB507AB5}"/>
              </a:ext>
            </a:extLst>
          </p:cNvPr>
          <p:cNvSpPr txBox="1"/>
          <p:nvPr/>
        </p:nvSpPr>
        <p:spPr>
          <a:xfrm>
            <a:off x="1275467" y="8607125"/>
            <a:ext cx="5351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sp>
        <p:nvSpPr>
          <p:cNvPr id="473" name="Oval 472">
            <a:extLst>
              <a:ext uri="{FF2B5EF4-FFF2-40B4-BE49-F238E27FC236}">
                <a16:creationId xmlns:a16="http://schemas.microsoft.com/office/drawing/2014/main" id="{4324CCEC-BAE4-0327-550A-7D708222241F}"/>
              </a:ext>
            </a:extLst>
          </p:cNvPr>
          <p:cNvSpPr/>
          <p:nvPr/>
        </p:nvSpPr>
        <p:spPr>
          <a:xfrm>
            <a:off x="1008550" y="8801846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74" name="Freeform: Shape 473">
            <a:extLst>
              <a:ext uri="{FF2B5EF4-FFF2-40B4-BE49-F238E27FC236}">
                <a16:creationId xmlns:a16="http://schemas.microsoft.com/office/drawing/2014/main" id="{F1B953B4-E519-7FA9-9083-262A7C2F3E7E}"/>
              </a:ext>
            </a:extLst>
          </p:cNvPr>
          <p:cNvSpPr/>
          <p:nvPr/>
        </p:nvSpPr>
        <p:spPr>
          <a:xfrm>
            <a:off x="1521259" y="8845149"/>
            <a:ext cx="1695450" cy="3810"/>
          </a:xfrm>
          <a:custGeom>
            <a:avLst/>
            <a:gdLst>
              <a:gd name="connsiteX0" fmla="*/ 0 w 1695450"/>
              <a:gd name="connsiteY0" fmla="*/ 0 h 3810"/>
              <a:gd name="connsiteX1" fmla="*/ 1695450 w 1695450"/>
              <a:gd name="connsiteY1" fmla="*/ 3810 h 3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695450" h="3810">
                <a:moveTo>
                  <a:pt x="0" y="0"/>
                </a:moveTo>
                <a:lnTo>
                  <a:pt x="1695450" y="3810"/>
                </a:ln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983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MOR">
            <a:extLst>
              <a:ext uri="{FF2B5EF4-FFF2-40B4-BE49-F238E27FC236}">
                <a16:creationId xmlns:a16="http://schemas.microsoft.com/office/drawing/2014/main" id="{492B30CB-1DC7-AC4A-137F-D4AD52DD2CAF}"/>
              </a:ext>
            </a:extLst>
          </p:cNvPr>
          <p:cNvSpPr/>
          <p:nvPr/>
        </p:nvSpPr>
        <p:spPr>
          <a:xfrm flipH="1">
            <a:off x="3985137" y="1421543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MOR">
            <a:extLst>
              <a:ext uri="{FF2B5EF4-FFF2-40B4-BE49-F238E27FC236}">
                <a16:creationId xmlns:a16="http://schemas.microsoft.com/office/drawing/2014/main" id="{83450922-A8C1-F807-6A5E-17A55AE61EC2}"/>
              </a:ext>
            </a:extLst>
          </p:cNvPr>
          <p:cNvSpPr/>
          <p:nvPr/>
        </p:nvSpPr>
        <p:spPr>
          <a:xfrm>
            <a:off x="3613728" y="1450878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BC75B58A-FD87-7DAB-8303-564F89B6B925}"/>
              </a:ext>
            </a:extLst>
          </p:cNvPr>
          <p:cNvSpPr/>
          <p:nvPr/>
        </p:nvSpPr>
        <p:spPr>
          <a:xfrm>
            <a:off x="619917" y="2123016"/>
            <a:ext cx="286584" cy="749300"/>
          </a:xfrm>
          <a:custGeom>
            <a:avLst/>
            <a:gdLst>
              <a:gd name="connsiteX0" fmla="*/ 0 w 406400"/>
              <a:gd name="connsiteY0" fmla="*/ 749300 h 749300"/>
              <a:gd name="connsiteX1" fmla="*/ 6350 w 406400"/>
              <a:gd name="connsiteY1" fmla="*/ 260350 h 749300"/>
              <a:gd name="connsiteX2" fmla="*/ 406400 w 406400"/>
              <a:gd name="connsiteY2" fmla="*/ 0 h 74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400" h="749300">
                <a:moveTo>
                  <a:pt x="0" y="749300"/>
                </a:moveTo>
                <a:cubicBezTo>
                  <a:pt x="2117" y="586317"/>
                  <a:pt x="4233" y="423333"/>
                  <a:pt x="6350" y="260350"/>
                </a:cubicBezTo>
                <a:lnTo>
                  <a:pt x="406400" y="0"/>
                </a:lnTo>
              </a:path>
            </a:pathLst>
          </a:custGeom>
          <a:noFill/>
          <a:ln w="19050">
            <a:solidFill>
              <a:srgbClr val="00B0F0"/>
            </a:solidFill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5923C53-AAEB-C0C1-E424-DFD2D6072B89}"/>
              </a:ext>
            </a:extLst>
          </p:cNvPr>
          <p:cNvSpPr/>
          <p:nvPr/>
        </p:nvSpPr>
        <p:spPr>
          <a:xfrm flipH="1">
            <a:off x="858397" y="1532252"/>
            <a:ext cx="45719" cy="595437"/>
          </a:xfrm>
          <a:custGeom>
            <a:avLst/>
            <a:gdLst>
              <a:gd name="connsiteX0" fmla="*/ 0 w 463550"/>
              <a:gd name="connsiteY0" fmla="*/ 120650 h 120650"/>
              <a:gd name="connsiteX1" fmla="*/ 463550 w 463550"/>
              <a:gd name="connsiteY1" fmla="*/ 0 h 120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63550" h="120650">
                <a:moveTo>
                  <a:pt x="0" y="120650"/>
                </a:moveTo>
                <a:lnTo>
                  <a:pt x="463550" y="0"/>
                </a:lnTo>
              </a:path>
            </a:pathLst>
          </a:custGeom>
          <a:noFill/>
          <a:ln w="19050" cap="rnd">
            <a:solidFill>
              <a:srgbClr val="00B0F0"/>
            </a:solidFill>
            <a:prstDash val="solid"/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ECBB0EA-B387-D6B2-2F9B-B1BCCB18CFBA}"/>
              </a:ext>
            </a:extLst>
          </p:cNvPr>
          <p:cNvGrpSpPr/>
          <p:nvPr/>
        </p:nvGrpSpPr>
        <p:grpSpPr>
          <a:xfrm>
            <a:off x="2510304" y="1651959"/>
            <a:ext cx="339393" cy="1164282"/>
            <a:chOff x="2724465" y="514099"/>
            <a:chExt cx="339393" cy="1164282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42E4955-FAB6-7293-4286-422077BA132D}"/>
                </a:ext>
              </a:extLst>
            </p:cNvPr>
            <p:cNvSpPr/>
            <p:nvPr/>
          </p:nvSpPr>
          <p:spPr>
            <a:xfrm>
              <a:off x="2724465" y="530344"/>
              <a:ext cx="289560" cy="1148037"/>
            </a:xfrm>
            <a:custGeom>
              <a:avLst/>
              <a:gdLst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1076960">
                  <a:moveTo>
                    <a:pt x="5080" y="1076960"/>
                  </a:moveTo>
                  <a:lnTo>
                    <a:pt x="5080" y="563880"/>
                  </a:lnTo>
                  <a:cubicBezTo>
                    <a:pt x="103717" y="525780"/>
                    <a:pt x="204258" y="531495"/>
                    <a:pt x="289560" y="563880"/>
                  </a:cubicBez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42704B1-81B4-75A6-4C3D-2587D004D372}"/>
                </a:ext>
              </a:extLst>
            </p:cNvPr>
            <p:cNvSpPr/>
            <p:nvPr/>
          </p:nvSpPr>
          <p:spPr>
            <a:xfrm>
              <a:off x="3014026" y="514099"/>
              <a:ext cx="49832" cy="611682"/>
            </a:xfrm>
            <a:custGeom>
              <a:avLst/>
              <a:gdLst>
                <a:gd name="connsiteX0" fmla="*/ 0 w 47625"/>
                <a:gd name="connsiteY0" fmla="*/ 531495 h 531495"/>
                <a:gd name="connsiteX1" fmla="*/ 47625 w 47625"/>
                <a:gd name="connsiteY1" fmla="*/ 0 h 531495"/>
                <a:gd name="connsiteX0" fmla="*/ 0 w 48829"/>
                <a:gd name="connsiteY0" fmla="*/ 531495 h 531495"/>
                <a:gd name="connsiteX1" fmla="*/ 47625 w 48829"/>
                <a:gd name="connsiteY1" fmla="*/ 0 h 531495"/>
                <a:gd name="connsiteX0" fmla="*/ 0 w 43909"/>
                <a:gd name="connsiteY0" fmla="*/ 563880 h 563880"/>
                <a:gd name="connsiteX1" fmla="*/ 36195 w 43909"/>
                <a:gd name="connsiteY1" fmla="*/ 0 h 563880"/>
                <a:gd name="connsiteX0" fmla="*/ 0 w 52389"/>
                <a:gd name="connsiteY0" fmla="*/ 563880 h 563880"/>
                <a:gd name="connsiteX1" fmla="*/ 36195 w 52389"/>
                <a:gd name="connsiteY1" fmla="*/ 0 h 563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2389" h="563880">
                  <a:moveTo>
                    <a:pt x="0" y="563880"/>
                  </a:moveTo>
                  <a:cubicBezTo>
                    <a:pt x="82550" y="394335"/>
                    <a:pt x="45085" y="184785"/>
                    <a:pt x="36195" y="0"/>
                  </a:cubicBezTo>
                </a:path>
              </a:pathLst>
            </a:custGeom>
            <a:noFill/>
            <a:ln w="19050" cap="rnd">
              <a:solidFill>
                <a:srgbClr val="0000FF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ASIA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1828822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03024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23166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62740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42597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1829584" y="295746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433088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1831616" y="3611261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3555006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533930" y="278474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[12/11] TRIPS RT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300 JET ASIA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1319463-5D0F-C9ED-A54F-E2C9AF147D57}"/>
              </a:ext>
            </a:extLst>
          </p:cNvPr>
          <p:cNvSpPr/>
          <p:nvPr/>
        </p:nvSpPr>
        <p:spPr>
          <a:xfrm>
            <a:off x="5295668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7AD59A29-2AC9-9B4F-B4DD-A641EFC852DD}"/>
              </a:ext>
            </a:extLst>
          </p:cNvPr>
          <p:cNvSpPr/>
          <p:nvPr/>
        </p:nvSpPr>
        <p:spPr>
          <a:xfrm>
            <a:off x="549709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1675DF08-D75B-E99B-E5A1-F50E34414D9C}"/>
              </a:ext>
            </a:extLst>
          </p:cNvPr>
          <p:cNvSpPr/>
          <p:nvPr/>
        </p:nvSpPr>
        <p:spPr>
          <a:xfrm>
            <a:off x="5698512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F1E9A3F0-7F5B-388A-63B8-2C5B75BAFCDC}"/>
              </a:ext>
            </a:extLst>
          </p:cNvPr>
          <p:cNvSpPr/>
          <p:nvPr/>
        </p:nvSpPr>
        <p:spPr>
          <a:xfrm>
            <a:off x="5094246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C1F3C3A7-DA23-FCE9-F8D2-4E9B9FE6F5A0}"/>
              </a:ext>
            </a:extLst>
          </p:cNvPr>
          <p:cNvSpPr/>
          <p:nvPr/>
        </p:nvSpPr>
        <p:spPr>
          <a:xfrm>
            <a:off x="489282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DEA6409A-026F-9C97-58C9-381AE0ADEF3F}"/>
              </a:ext>
            </a:extLst>
          </p:cNvPr>
          <p:cNvSpPr/>
          <p:nvPr/>
        </p:nvSpPr>
        <p:spPr>
          <a:xfrm>
            <a:off x="5295668" y="331746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756BE898-8A13-BA3E-0F17-DDE5C83E331E}"/>
              </a:ext>
            </a:extLst>
          </p:cNvPr>
          <p:cNvSpPr/>
          <p:nvPr/>
        </p:nvSpPr>
        <p:spPr>
          <a:xfrm>
            <a:off x="5899934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6ABD33F-34BB-A23D-5F4D-C65F7F4CCD33}"/>
              </a:ext>
            </a:extLst>
          </p:cNvPr>
          <p:cNvSpPr/>
          <p:nvPr/>
        </p:nvSpPr>
        <p:spPr>
          <a:xfrm>
            <a:off x="4406160" y="2781490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608F1BC-C278-8B36-733B-CA40C16F0452}"/>
              </a:ext>
            </a:extLst>
          </p:cNvPr>
          <p:cNvSpPr/>
          <p:nvPr/>
        </p:nvSpPr>
        <p:spPr>
          <a:xfrm>
            <a:off x="5608596" y="3323782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F1BC64F-9353-FAA7-9853-21BD3055B39B}"/>
              </a:ext>
            </a:extLst>
          </p:cNvPr>
          <p:cNvSpPr/>
          <p:nvPr/>
        </p:nvSpPr>
        <p:spPr>
          <a:xfrm>
            <a:off x="7021852" y="2967625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77F3DC55-E6FF-0238-9ED7-CF81088AEC0F}"/>
              </a:ext>
            </a:extLst>
          </p:cNvPr>
          <p:cNvSpPr/>
          <p:nvPr/>
        </p:nvSpPr>
        <p:spPr>
          <a:xfrm>
            <a:off x="6503946" y="2964585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22B2E3-0C1B-A034-7FF9-D25AE3213258}"/>
              </a:ext>
            </a:extLst>
          </p:cNvPr>
          <p:cNvSpPr txBox="1"/>
          <p:nvPr/>
        </p:nvSpPr>
        <p:spPr>
          <a:xfrm>
            <a:off x="3871236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[12/11] JACKS RT TITE R LEFTY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GONE F LOOKIE ASIA</a:t>
            </a:r>
          </a:p>
        </p:txBody>
      </p:sp>
      <p:sp>
        <p:nvSpPr>
          <p:cNvPr id="7" name="T - 6">
            <a:extLst>
              <a:ext uri="{FF2B5EF4-FFF2-40B4-BE49-F238E27FC236}">
                <a16:creationId xmlns:a16="http://schemas.microsoft.com/office/drawing/2014/main" id="{AB127275-D5DF-A540-F0A8-D7523FFBF6B2}"/>
              </a:ext>
            </a:extLst>
          </p:cNvPr>
          <p:cNvSpPr txBox="1"/>
          <p:nvPr/>
        </p:nvSpPr>
        <p:spPr>
          <a:xfrm>
            <a:off x="2325853" y="2102374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8" name="T - PS3">
            <a:extLst>
              <a:ext uri="{FF2B5EF4-FFF2-40B4-BE49-F238E27FC236}">
                <a16:creationId xmlns:a16="http://schemas.microsoft.com/office/drawing/2014/main" id="{A6426214-10B5-EBE2-90B5-A4863D2459D0}"/>
              </a:ext>
            </a:extLst>
          </p:cNvPr>
          <p:cNvSpPr txBox="1"/>
          <p:nvPr/>
        </p:nvSpPr>
        <p:spPr>
          <a:xfrm>
            <a:off x="2313432" y="2937391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9" name="T - PS3">
            <a:extLst>
              <a:ext uri="{FF2B5EF4-FFF2-40B4-BE49-F238E27FC236}">
                <a16:creationId xmlns:a16="http://schemas.microsoft.com/office/drawing/2014/main" id="{50A1376E-50AE-5A56-A4E4-2BEC16A690EA}"/>
              </a:ext>
            </a:extLst>
          </p:cNvPr>
          <p:cNvSpPr txBox="1"/>
          <p:nvPr/>
        </p:nvSpPr>
        <p:spPr>
          <a:xfrm>
            <a:off x="2313432" y="3008675"/>
            <a:ext cx="45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1DEB754-8F17-0263-1C77-09715A11B130}"/>
              </a:ext>
            </a:extLst>
          </p:cNvPr>
          <p:cNvGrpSpPr/>
          <p:nvPr/>
        </p:nvGrpSpPr>
        <p:grpSpPr>
          <a:xfrm>
            <a:off x="1271560" y="2263641"/>
            <a:ext cx="870698" cy="1337494"/>
            <a:chOff x="1674570" y="5486784"/>
            <a:chExt cx="870698" cy="1247906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D8F629E-1967-2713-5359-AFB9CBCD665B}"/>
                </a:ext>
              </a:extLst>
            </p:cNvPr>
            <p:cNvSpPr/>
            <p:nvPr/>
          </p:nvSpPr>
          <p:spPr>
            <a:xfrm>
              <a:off x="2017012" y="5654627"/>
              <a:ext cx="316123" cy="45719"/>
            </a:xfrm>
            <a:custGeom>
              <a:avLst/>
              <a:gdLst>
                <a:gd name="connsiteX0" fmla="*/ 196850 w 196850"/>
                <a:gd name="connsiteY0" fmla="*/ 0 h 0"/>
                <a:gd name="connsiteX1" fmla="*/ 0 w 196850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96850">
                  <a:moveTo>
                    <a:pt x="196850" y="0"/>
                  </a:move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878A71AA-B530-F177-C7DA-024B2F1BDFD8}"/>
                </a:ext>
              </a:extLst>
            </p:cNvPr>
            <p:cNvGrpSpPr/>
            <p:nvPr/>
          </p:nvGrpSpPr>
          <p:grpSpPr>
            <a:xfrm>
              <a:off x="2032200" y="6377502"/>
              <a:ext cx="257175" cy="357188"/>
              <a:chOff x="1790700" y="3248025"/>
              <a:chExt cx="257175" cy="357188"/>
            </a:xfrm>
          </p:grpSpPr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id="{D3A32DD7-B761-EC87-54CE-15B866AE5A00}"/>
                  </a:ext>
                </a:extLst>
              </p:cNvPr>
              <p:cNvSpPr/>
              <p:nvPr/>
            </p:nvSpPr>
            <p:spPr>
              <a:xfrm>
                <a:off x="1843088" y="3248025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F8AEFF78-78A7-7955-A6A2-DDD2258BE4BB}"/>
                  </a:ext>
                </a:extLst>
              </p:cNvPr>
              <p:cNvSpPr/>
              <p:nvPr/>
            </p:nvSpPr>
            <p:spPr>
              <a:xfrm>
                <a:off x="1790700" y="3248025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19784FB-0D3D-C94F-FBF8-3D1808691F21}"/>
                </a:ext>
              </a:extLst>
            </p:cNvPr>
            <p:cNvSpPr/>
            <p:nvPr/>
          </p:nvSpPr>
          <p:spPr>
            <a:xfrm>
              <a:off x="2083000" y="5653602"/>
              <a:ext cx="269875" cy="730250"/>
            </a:xfrm>
            <a:custGeom>
              <a:avLst/>
              <a:gdLst>
                <a:gd name="connsiteX0" fmla="*/ 0 w 269875"/>
                <a:gd name="connsiteY0" fmla="*/ 730250 h 730250"/>
                <a:gd name="connsiteX1" fmla="*/ 269875 w 269875"/>
                <a:gd name="connsiteY1" fmla="*/ 0 h 73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69875" h="730250">
                  <a:moveTo>
                    <a:pt x="0" y="730250"/>
                  </a:moveTo>
                  <a:lnTo>
                    <a:pt x="269875" y="0"/>
                  </a:ln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19571E5-206D-D420-1A05-FAFE3AE92941}"/>
                </a:ext>
              </a:extLst>
            </p:cNvPr>
            <p:cNvSpPr txBox="1"/>
            <p:nvPr/>
          </p:nvSpPr>
          <p:spPr>
            <a:xfrm>
              <a:off x="2302526" y="5486784"/>
              <a:ext cx="24274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9744821-0C26-F6C1-7C43-DF6D1BCB4D81}"/>
                </a:ext>
              </a:extLst>
            </p:cNvPr>
            <p:cNvSpPr txBox="1"/>
            <p:nvPr/>
          </p:nvSpPr>
          <p:spPr>
            <a:xfrm>
              <a:off x="1674570" y="5537721"/>
              <a:ext cx="453374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EYES</a:t>
              </a:r>
            </a:p>
          </p:txBody>
        </p:sp>
      </p:grp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AECE10E-13C1-ACFB-854E-1A69AEE890BA}"/>
              </a:ext>
            </a:extLst>
          </p:cNvPr>
          <p:cNvSpPr/>
          <p:nvPr/>
        </p:nvSpPr>
        <p:spPr>
          <a:xfrm>
            <a:off x="2854347" y="2498550"/>
            <a:ext cx="661035" cy="466725"/>
          </a:xfrm>
          <a:custGeom>
            <a:avLst/>
            <a:gdLst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1035" h="466725">
                <a:moveTo>
                  <a:pt x="247650" y="466725"/>
                </a:moveTo>
                <a:lnTo>
                  <a:pt x="247650" y="81915"/>
                </a:lnTo>
                <a:cubicBezTo>
                  <a:pt x="338455" y="2540"/>
                  <a:pt x="488315" y="3175"/>
                  <a:pt x="588645" y="3810"/>
                </a:cubicBezTo>
                <a:cubicBezTo>
                  <a:pt x="627380" y="635"/>
                  <a:pt x="654685" y="24130"/>
                  <a:pt x="661035" y="45720"/>
                </a:cubicBezTo>
                <a:cubicBezTo>
                  <a:pt x="657225" y="83185"/>
                  <a:pt x="640080" y="97790"/>
                  <a:pt x="596265" y="95250"/>
                </a:cubicBezTo>
                <a:cubicBezTo>
                  <a:pt x="384175" y="99695"/>
                  <a:pt x="193040" y="69850"/>
                  <a:pt x="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B20E189-5A5E-E5AB-4A35-4B3ABEBE95F0}"/>
              </a:ext>
            </a:extLst>
          </p:cNvPr>
          <p:cNvSpPr/>
          <p:nvPr/>
        </p:nvSpPr>
        <p:spPr>
          <a:xfrm>
            <a:off x="2255520" y="2202180"/>
            <a:ext cx="624840" cy="304800"/>
          </a:xfrm>
          <a:custGeom>
            <a:avLst/>
            <a:gdLst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624840 w 624840"/>
              <a:gd name="connsiteY0" fmla="*/ 304800 h 304800"/>
              <a:gd name="connsiteX1" fmla="*/ 0 w 624840"/>
              <a:gd name="connsiteY1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4840" h="304800">
                <a:moveTo>
                  <a:pt x="624840" y="304800"/>
                </a:moveTo>
                <a:cubicBezTo>
                  <a:pt x="471170" y="152400"/>
                  <a:pt x="218440" y="57150"/>
                  <a:pt x="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3022368" y="296762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sp>
        <p:nvSpPr>
          <p:cNvPr id="38" name="T - PS3">
            <a:extLst>
              <a:ext uri="{FF2B5EF4-FFF2-40B4-BE49-F238E27FC236}">
                <a16:creationId xmlns:a16="http://schemas.microsoft.com/office/drawing/2014/main" id="{5DF737A1-E8F0-C6F7-2EB3-E60F422D0BD5}"/>
              </a:ext>
            </a:extLst>
          </p:cNvPr>
          <p:cNvSpPr txBox="1"/>
          <p:nvPr/>
        </p:nvSpPr>
        <p:spPr>
          <a:xfrm>
            <a:off x="2929592" y="3091358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9" name="T - PS3">
            <a:extLst>
              <a:ext uri="{FF2B5EF4-FFF2-40B4-BE49-F238E27FC236}">
                <a16:creationId xmlns:a16="http://schemas.microsoft.com/office/drawing/2014/main" id="{8A09F228-05E9-254B-FC02-89AFFFEE723F}"/>
              </a:ext>
            </a:extLst>
          </p:cNvPr>
          <p:cNvSpPr txBox="1"/>
          <p:nvPr/>
        </p:nvSpPr>
        <p:spPr>
          <a:xfrm>
            <a:off x="2822691" y="3153176"/>
            <a:ext cx="5567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SQUIRREL</a:t>
            </a:r>
          </a:p>
        </p:txBody>
      </p:sp>
      <p:sp>
        <p:nvSpPr>
          <p:cNvPr id="83" name="T - PS3">
            <a:extLst>
              <a:ext uri="{FF2B5EF4-FFF2-40B4-BE49-F238E27FC236}">
                <a16:creationId xmlns:a16="http://schemas.microsoft.com/office/drawing/2014/main" id="{A778E838-C75C-DF49-7FCD-5ACFFB5226D0}"/>
              </a:ext>
            </a:extLst>
          </p:cNvPr>
          <p:cNvSpPr txBox="1"/>
          <p:nvPr/>
        </p:nvSpPr>
        <p:spPr>
          <a:xfrm>
            <a:off x="3469691" y="3089075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84" name="T - PS3">
            <a:extLst>
              <a:ext uri="{FF2B5EF4-FFF2-40B4-BE49-F238E27FC236}">
                <a16:creationId xmlns:a16="http://schemas.microsoft.com/office/drawing/2014/main" id="{01F19B6C-450E-D8F6-EAE6-E3A134954187}"/>
              </a:ext>
            </a:extLst>
          </p:cNvPr>
          <p:cNvSpPr txBox="1"/>
          <p:nvPr/>
        </p:nvSpPr>
        <p:spPr>
          <a:xfrm>
            <a:off x="3466389" y="3162446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85" name="T - PS3">
            <a:extLst>
              <a:ext uri="{FF2B5EF4-FFF2-40B4-BE49-F238E27FC236}">
                <a16:creationId xmlns:a16="http://schemas.microsoft.com/office/drawing/2014/main" id="{FDBE93C9-A123-B6FE-F6EC-C33B392A90E5}"/>
              </a:ext>
            </a:extLst>
          </p:cNvPr>
          <p:cNvSpPr txBox="1"/>
          <p:nvPr/>
        </p:nvSpPr>
        <p:spPr>
          <a:xfrm>
            <a:off x="446183" y="2935173"/>
            <a:ext cx="3474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86" name="T - PS3">
            <a:extLst>
              <a:ext uri="{FF2B5EF4-FFF2-40B4-BE49-F238E27FC236}">
                <a16:creationId xmlns:a16="http://schemas.microsoft.com/office/drawing/2014/main" id="{763E3630-97EA-7112-815C-76380B4E4C41}"/>
              </a:ext>
            </a:extLst>
          </p:cNvPr>
          <p:cNvSpPr txBox="1"/>
          <p:nvPr/>
        </p:nvSpPr>
        <p:spPr>
          <a:xfrm>
            <a:off x="410232" y="3012790"/>
            <a:ext cx="47779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SLUGGO</a:t>
            </a:r>
          </a:p>
        </p:txBody>
      </p:sp>
      <p:sp>
        <p:nvSpPr>
          <p:cNvPr id="87" name="T - PS3">
            <a:extLst>
              <a:ext uri="{FF2B5EF4-FFF2-40B4-BE49-F238E27FC236}">
                <a16:creationId xmlns:a16="http://schemas.microsoft.com/office/drawing/2014/main" id="{E20B61D7-1E74-45B7-DDE4-2D01FED4FCE1}"/>
              </a:ext>
            </a:extLst>
          </p:cNvPr>
          <p:cNvSpPr txBox="1"/>
          <p:nvPr/>
        </p:nvSpPr>
        <p:spPr>
          <a:xfrm>
            <a:off x="2054836" y="1916180"/>
            <a:ext cx="68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SELL THE STICK!</a:t>
            </a:r>
          </a:p>
        </p:txBody>
      </p:sp>
      <p:sp>
        <p:nvSpPr>
          <p:cNvPr id="88" name="T - PROG - 1">
            <a:extLst>
              <a:ext uri="{FF2B5EF4-FFF2-40B4-BE49-F238E27FC236}">
                <a16:creationId xmlns:a16="http://schemas.microsoft.com/office/drawing/2014/main" id="{44D6C64D-57A0-7D98-76C5-91F8DB30F160}"/>
              </a:ext>
            </a:extLst>
          </p:cNvPr>
          <p:cNvSpPr txBox="1"/>
          <p:nvPr/>
        </p:nvSpPr>
        <p:spPr>
          <a:xfrm>
            <a:off x="2358270" y="145942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89" name="T - PROG - 1">
            <a:extLst>
              <a:ext uri="{FF2B5EF4-FFF2-40B4-BE49-F238E27FC236}">
                <a16:creationId xmlns:a16="http://schemas.microsoft.com/office/drawing/2014/main" id="{A7903274-B2FE-5D4F-6833-FF2431BFBBFC}"/>
              </a:ext>
            </a:extLst>
          </p:cNvPr>
          <p:cNvSpPr txBox="1"/>
          <p:nvPr/>
        </p:nvSpPr>
        <p:spPr>
          <a:xfrm>
            <a:off x="2833758" y="225163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90" name="T - PS3">
            <a:extLst>
              <a:ext uri="{FF2B5EF4-FFF2-40B4-BE49-F238E27FC236}">
                <a16:creationId xmlns:a16="http://schemas.microsoft.com/office/drawing/2014/main" id="{FF0557E6-D8C5-C43E-BF63-A2EEDE4B92AE}"/>
              </a:ext>
            </a:extLst>
          </p:cNvPr>
          <p:cNvSpPr txBox="1"/>
          <p:nvPr/>
        </p:nvSpPr>
        <p:spPr>
          <a:xfrm>
            <a:off x="3376456" y="1275796"/>
            <a:ext cx="467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91" name="T - PS3">
            <a:extLst>
              <a:ext uri="{FF2B5EF4-FFF2-40B4-BE49-F238E27FC236}">
                <a16:creationId xmlns:a16="http://schemas.microsoft.com/office/drawing/2014/main" id="{FEF6B4A5-5AB8-F236-B5FB-11C8ED193632}"/>
              </a:ext>
            </a:extLst>
          </p:cNvPr>
          <p:cNvSpPr txBox="1"/>
          <p:nvPr/>
        </p:nvSpPr>
        <p:spPr>
          <a:xfrm>
            <a:off x="3285566" y="1985830"/>
            <a:ext cx="46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 TO BOTTOM OF #’S</a:t>
            </a:r>
          </a:p>
        </p:txBody>
      </p:sp>
      <p:sp>
        <p:nvSpPr>
          <p:cNvPr id="92" name="T - PS3">
            <a:extLst>
              <a:ext uri="{FF2B5EF4-FFF2-40B4-BE49-F238E27FC236}">
                <a16:creationId xmlns:a16="http://schemas.microsoft.com/office/drawing/2014/main" id="{5476A18F-9A6C-C322-AF22-D8E9CA608473}"/>
              </a:ext>
            </a:extLst>
          </p:cNvPr>
          <p:cNvSpPr txBox="1"/>
          <p:nvPr/>
        </p:nvSpPr>
        <p:spPr>
          <a:xfrm>
            <a:off x="3053085" y="1639167"/>
            <a:ext cx="76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MUST RUB THRU OUTSIDE SHOULDER</a:t>
            </a:r>
          </a:p>
        </p:txBody>
      </p:sp>
      <p:sp>
        <p:nvSpPr>
          <p:cNvPr id="93" name="T - PS3">
            <a:extLst>
              <a:ext uri="{FF2B5EF4-FFF2-40B4-BE49-F238E27FC236}">
                <a16:creationId xmlns:a16="http://schemas.microsoft.com/office/drawing/2014/main" id="{B2778EAB-4940-5B1D-AEB6-909EEA6C87CD}"/>
              </a:ext>
            </a:extLst>
          </p:cNvPr>
          <p:cNvSpPr txBox="1"/>
          <p:nvPr/>
        </p:nvSpPr>
        <p:spPr>
          <a:xfrm>
            <a:off x="587686" y="2388555"/>
            <a:ext cx="481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STEP SLANT &amp; GO</a:t>
            </a:r>
          </a:p>
        </p:txBody>
      </p:sp>
      <p:sp>
        <p:nvSpPr>
          <p:cNvPr id="118" name="T - PS3">
            <a:extLst>
              <a:ext uri="{FF2B5EF4-FFF2-40B4-BE49-F238E27FC236}">
                <a16:creationId xmlns:a16="http://schemas.microsoft.com/office/drawing/2014/main" id="{DCB8FA19-A9B5-D134-C9F5-3A0D71081F4D}"/>
              </a:ext>
            </a:extLst>
          </p:cNvPr>
          <p:cNvSpPr txBox="1"/>
          <p:nvPr/>
        </p:nvSpPr>
        <p:spPr>
          <a:xfrm>
            <a:off x="541001" y="1297604"/>
            <a:ext cx="68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PRE-SNAP</a:t>
            </a:r>
          </a:p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YES/NO?</a:t>
            </a:r>
          </a:p>
        </p:txBody>
      </p:sp>
      <p:sp>
        <p:nvSpPr>
          <p:cNvPr id="119" name="T - PS3">
            <a:extLst>
              <a:ext uri="{FF2B5EF4-FFF2-40B4-BE49-F238E27FC236}">
                <a16:creationId xmlns:a16="http://schemas.microsoft.com/office/drawing/2014/main" id="{8A082BFB-6559-20E7-F0B7-A08B7BE8B8C5}"/>
              </a:ext>
            </a:extLst>
          </p:cNvPr>
          <p:cNvSpPr txBox="1"/>
          <p:nvPr/>
        </p:nvSpPr>
        <p:spPr>
          <a:xfrm>
            <a:off x="1925254" y="3523723"/>
            <a:ext cx="45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OTB</a:t>
            </a:r>
          </a:p>
        </p:txBody>
      </p:sp>
      <p:sp>
        <p:nvSpPr>
          <p:cNvPr id="120" name="T - PS3">
            <a:extLst>
              <a:ext uri="{FF2B5EF4-FFF2-40B4-BE49-F238E27FC236}">
                <a16:creationId xmlns:a16="http://schemas.microsoft.com/office/drawing/2014/main" id="{71D49552-2583-2009-F36E-62ACBE1A83E2}"/>
              </a:ext>
            </a:extLst>
          </p:cNvPr>
          <p:cNvSpPr txBox="1"/>
          <p:nvPr/>
        </p:nvSpPr>
        <p:spPr>
          <a:xfrm>
            <a:off x="927631" y="3234140"/>
            <a:ext cx="699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QB: PUMP STICK &amp; TAKE 2 MORE </a:t>
            </a:r>
          </a:p>
        </p:txBody>
      </p:sp>
      <p:sp>
        <p:nvSpPr>
          <p:cNvPr id="121" name="T - 6">
            <a:extLst>
              <a:ext uri="{FF2B5EF4-FFF2-40B4-BE49-F238E27FC236}">
                <a16:creationId xmlns:a16="http://schemas.microsoft.com/office/drawing/2014/main" id="{E9D0C921-9890-C91A-699C-9654769E40C4}"/>
              </a:ext>
            </a:extLst>
          </p:cNvPr>
          <p:cNvSpPr txBox="1"/>
          <p:nvPr/>
        </p:nvSpPr>
        <p:spPr>
          <a:xfrm>
            <a:off x="4487350" y="2757887"/>
            <a:ext cx="499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B502D6BA-1BCE-9658-F94A-586C03CADC83}"/>
              </a:ext>
            </a:extLst>
          </p:cNvPr>
          <p:cNvGrpSpPr/>
          <p:nvPr/>
        </p:nvGrpSpPr>
        <p:grpSpPr>
          <a:xfrm>
            <a:off x="4181010" y="1789391"/>
            <a:ext cx="782429" cy="983655"/>
            <a:chOff x="3090569" y="714614"/>
            <a:chExt cx="782429" cy="983655"/>
          </a:xfrm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5E00859F-8D56-9223-63AA-5F0DD7ECF1E3}"/>
                </a:ext>
              </a:extLst>
            </p:cNvPr>
            <p:cNvSpPr/>
            <p:nvPr/>
          </p:nvSpPr>
          <p:spPr>
            <a:xfrm>
              <a:off x="3388672" y="94896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 cap="rnd">
              <a:solidFill>
                <a:srgbClr val="FF9900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A6850F3A-A250-4A06-6C30-D237BAB7D6BB}"/>
                </a:ext>
              </a:extLst>
            </p:cNvPr>
            <p:cNvSpPr/>
            <p:nvPr/>
          </p:nvSpPr>
          <p:spPr>
            <a:xfrm rot="20756896" flipH="1">
              <a:off x="3183419" y="974340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 cap="rnd">
              <a:solidFill>
                <a:srgbClr val="FF99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5" name="T - 3 STEP">
              <a:extLst>
                <a:ext uri="{FF2B5EF4-FFF2-40B4-BE49-F238E27FC236}">
                  <a16:creationId xmlns:a16="http://schemas.microsoft.com/office/drawing/2014/main" id="{0E79DA19-D9D9-A526-59EC-7BDD822AB5A0}"/>
                </a:ext>
              </a:extLst>
            </p:cNvPr>
            <p:cNvSpPr txBox="1"/>
            <p:nvPr/>
          </p:nvSpPr>
          <p:spPr>
            <a:xfrm>
              <a:off x="3310745" y="1292958"/>
              <a:ext cx="5622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STEPS</a:t>
              </a:r>
            </a:p>
          </p:txBody>
        </p:sp>
        <p:sp>
          <p:nvSpPr>
            <p:cNvPr id="126" name="T - THUNDER">
              <a:extLst>
                <a:ext uri="{FF2B5EF4-FFF2-40B4-BE49-F238E27FC236}">
                  <a16:creationId xmlns:a16="http://schemas.microsoft.com/office/drawing/2014/main" id="{7FD8B19A-E69E-73DC-BDFA-2134ED572641}"/>
                </a:ext>
              </a:extLst>
            </p:cNvPr>
            <p:cNvSpPr txBox="1"/>
            <p:nvPr/>
          </p:nvSpPr>
          <p:spPr>
            <a:xfrm>
              <a:off x="3090569" y="714614"/>
              <a:ext cx="7045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SLANT TILL YOU CAN’T</a:t>
              </a:r>
            </a:p>
          </p:txBody>
        </p:sp>
      </p:grp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A0284142-650D-1CF1-09AA-DE10149ED629}"/>
              </a:ext>
            </a:extLst>
          </p:cNvPr>
          <p:cNvSpPr/>
          <p:nvPr/>
        </p:nvSpPr>
        <p:spPr>
          <a:xfrm>
            <a:off x="4099560" y="3027680"/>
            <a:ext cx="1600200" cy="289560"/>
          </a:xfrm>
          <a:custGeom>
            <a:avLst/>
            <a:gdLst>
              <a:gd name="connsiteX0" fmla="*/ 1600200 w 1600200"/>
              <a:gd name="connsiteY0" fmla="*/ 289560 h 289560"/>
              <a:gd name="connsiteX1" fmla="*/ 1290320 w 1600200"/>
              <a:gd name="connsiteY1" fmla="*/ 0 h 289560"/>
              <a:gd name="connsiteX2" fmla="*/ 0 w 1600200"/>
              <a:gd name="connsiteY2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289560">
                <a:moveTo>
                  <a:pt x="1600200" y="289560"/>
                </a:moveTo>
                <a:lnTo>
                  <a:pt x="1290320" y="0"/>
                </a:ln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00B05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id="{B2B8F006-D1AB-B181-955E-C41BDE656CC6}"/>
              </a:ext>
            </a:extLst>
          </p:cNvPr>
          <p:cNvSpPr/>
          <p:nvPr/>
        </p:nvSpPr>
        <p:spPr>
          <a:xfrm>
            <a:off x="6347726" y="2486338"/>
            <a:ext cx="661035" cy="466725"/>
          </a:xfrm>
          <a:custGeom>
            <a:avLst/>
            <a:gdLst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1035" h="466725">
                <a:moveTo>
                  <a:pt x="247650" y="466725"/>
                </a:moveTo>
                <a:lnTo>
                  <a:pt x="247650" y="81915"/>
                </a:lnTo>
                <a:cubicBezTo>
                  <a:pt x="338455" y="2540"/>
                  <a:pt x="488315" y="3175"/>
                  <a:pt x="588645" y="3810"/>
                </a:cubicBezTo>
                <a:cubicBezTo>
                  <a:pt x="627380" y="635"/>
                  <a:pt x="654685" y="24130"/>
                  <a:pt x="661035" y="45720"/>
                </a:cubicBezTo>
                <a:cubicBezTo>
                  <a:pt x="657225" y="83185"/>
                  <a:pt x="640080" y="97790"/>
                  <a:pt x="596265" y="95250"/>
                </a:cubicBezTo>
                <a:cubicBezTo>
                  <a:pt x="384175" y="99695"/>
                  <a:pt x="193040" y="69850"/>
                  <a:pt x="0" y="0"/>
                </a:cubicBezTo>
              </a:path>
            </a:pathLst>
          </a:custGeom>
          <a:noFill/>
          <a:ln w="19050" cap="rnd">
            <a:solidFill>
              <a:srgbClr val="00B0F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id="{D832E60A-0C54-E2EE-23EA-72F56295C298}"/>
              </a:ext>
            </a:extLst>
          </p:cNvPr>
          <p:cNvSpPr/>
          <p:nvPr/>
        </p:nvSpPr>
        <p:spPr>
          <a:xfrm>
            <a:off x="5748899" y="2189968"/>
            <a:ext cx="624840" cy="304800"/>
          </a:xfrm>
          <a:custGeom>
            <a:avLst/>
            <a:gdLst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624840 w 624840"/>
              <a:gd name="connsiteY0" fmla="*/ 304800 h 304800"/>
              <a:gd name="connsiteX1" fmla="*/ 0 w 624840"/>
              <a:gd name="connsiteY1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4840" h="304800">
                <a:moveTo>
                  <a:pt x="624840" y="304800"/>
                </a:moveTo>
                <a:cubicBezTo>
                  <a:pt x="471170" y="152400"/>
                  <a:pt x="218440" y="57150"/>
                  <a:pt x="0" y="0"/>
                </a:cubicBezTo>
              </a:path>
            </a:pathLst>
          </a:custGeom>
          <a:noFill/>
          <a:ln w="19050" cap="rnd">
            <a:solidFill>
              <a:srgbClr val="00B0F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1" name="Group 130">
            <a:extLst>
              <a:ext uri="{FF2B5EF4-FFF2-40B4-BE49-F238E27FC236}">
                <a16:creationId xmlns:a16="http://schemas.microsoft.com/office/drawing/2014/main" id="{88D6C86F-263A-FB3A-8328-A56D87B7802E}"/>
              </a:ext>
            </a:extLst>
          </p:cNvPr>
          <p:cNvGrpSpPr/>
          <p:nvPr/>
        </p:nvGrpSpPr>
        <p:grpSpPr>
          <a:xfrm>
            <a:off x="5972769" y="1639167"/>
            <a:ext cx="339393" cy="1164282"/>
            <a:chOff x="2724465" y="514099"/>
            <a:chExt cx="339393" cy="1164282"/>
          </a:xfrm>
        </p:grpSpPr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A761B5A6-49E2-6092-D2B0-C1A50922359E}"/>
                </a:ext>
              </a:extLst>
            </p:cNvPr>
            <p:cNvSpPr/>
            <p:nvPr/>
          </p:nvSpPr>
          <p:spPr>
            <a:xfrm>
              <a:off x="2724465" y="530344"/>
              <a:ext cx="289560" cy="1148037"/>
            </a:xfrm>
            <a:custGeom>
              <a:avLst/>
              <a:gdLst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1076960">
                  <a:moveTo>
                    <a:pt x="5080" y="1076960"/>
                  </a:moveTo>
                  <a:lnTo>
                    <a:pt x="5080" y="563880"/>
                  </a:lnTo>
                  <a:cubicBezTo>
                    <a:pt x="103717" y="525780"/>
                    <a:pt x="204258" y="531495"/>
                    <a:pt x="289560" y="563880"/>
                  </a:cubicBez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945FA9AE-8C2B-EFC9-21E7-A15EFD66DFA7}"/>
                </a:ext>
              </a:extLst>
            </p:cNvPr>
            <p:cNvSpPr/>
            <p:nvPr/>
          </p:nvSpPr>
          <p:spPr>
            <a:xfrm>
              <a:off x="3014026" y="514099"/>
              <a:ext cx="49832" cy="611682"/>
            </a:xfrm>
            <a:custGeom>
              <a:avLst/>
              <a:gdLst>
                <a:gd name="connsiteX0" fmla="*/ 0 w 47625"/>
                <a:gd name="connsiteY0" fmla="*/ 531495 h 531495"/>
                <a:gd name="connsiteX1" fmla="*/ 47625 w 47625"/>
                <a:gd name="connsiteY1" fmla="*/ 0 h 531495"/>
                <a:gd name="connsiteX0" fmla="*/ 0 w 48829"/>
                <a:gd name="connsiteY0" fmla="*/ 531495 h 531495"/>
                <a:gd name="connsiteX1" fmla="*/ 47625 w 48829"/>
                <a:gd name="connsiteY1" fmla="*/ 0 h 531495"/>
                <a:gd name="connsiteX0" fmla="*/ 0 w 43909"/>
                <a:gd name="connsiteY0" fmla="*/ 563880 h 563880"/>
                <a:gd name="connsiteX1" fmla="*/ 36195 w 43909"/>
                <a:gd name="connsiteY1" fmla="*/ 0 h 563880"/>
                <a:gd name="connsiteX0" fmla="*/ 0 w 52389"/>
                <a:gd name="connsiteY0" fmla="*/ 563880 h 563880"/>
                <a:gd name="connsiteX1" fmla="*/ 36195 w 52389"/>
                <a:gd name="connsiteY1" fmla="*/ 0 h 563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2389" h="563880">
                  <a:moveTo>
                    <a:pt x="0" y="563880"/>
                  </a:moveTo>
                  <a:cubicBezTo>
                    <a:pt x="82550" y="394335"/>
                    <a:pt x="45085" y="184785"/>
                    <a:pt x="36195" y="0"/>
                  </a:cubicBezTo>
                </a:path>
              </a:pathLst>
            </a:custGeom>
            <a:noFill/>
            <a:ln w="19050" cap="rnd">
              <a:solidFill>
                <a:srgbClr val="0000FF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34" name="MOR">
            <a:extLst>
              <a:ext uri="{FF2B5EF4-FFF2-40B4-BE49-F238E27FC236}">
                <a16:creationId xmlns:a16="http://schemas.microsoft.com/office/drawing/2014/main" id="{6F9255AE-891E-1A2D-DFDE-2337AEAF1586}"/>
              </a:ext>
            </a:extLst>
          </p:cNvPr>
          <p:cNvSpPr/>
          <p:nvPr/>
        </p:nvSpPr>
        <p:spPr>
          <a:xfrm>
            <a:off x="7104148" y="1364586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6" name="T - PS3">
            <a:extLst>
              <a:ext uri="{FF2B5EF4-FFF2-40B4-BE49-F238E27FC236}">
                <a16:creationId xmlns:a16="http://schemas.microsoft.com/office/drawing/2014/main" id="{AB3942E1-5B59-BC34-C360-8ECD31C463FB}"/>
              </a:ext>
            </a:extLst>
          </p:cNvPr>
          <p:cNvSpPr txBox="1"/>
          <p:nvPr/>
        </p:nvSpPr>
        <p:spPr>
          <a:xfrm>
            <a:off x="5754736" y="2907132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37" name="T - PS3">
            <a:extLst>
              <a:ext uri="{FF2B5EF4-FFF2-40B4-BE49-F238E27FC236}">
                <a16:creationId xmlns:a16="http://schemas.microsoft.com/office/drawing/2014/main" id="{3B781014-6B97-1DD5-E4E0-D052B9B1E4FE}"/>
              </a:ext>
            </a:extLst>
          </p:cNvPr>
          <p:cNvSpPr txBox="1"/>
          <p:nvPr/>
        </p:nvSpPr>
        <p:spPr>
          <a:xfrm>
            <a:off x="5754736" y="2978416"/>
            <a:ext cx="45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</a:t>
            </a:r>
          </a:p>
        </p:txBody>
      </p:sp>
      <p:sp>
        <p:nvSpPr>
          <p:cNvPr id="139" name="T - PS3">
            <a:extLst>
              <a:ext uri="{FF2B5EF4-FFF2-40B4-BE49-F238E27FC236}">
                <a16:creationId xmlns:a16="http://schemas.microsoft.com/office/drawing/2014/main" id="{9CFA4D25-AD0F-367A-D3E2-3B241FBA9F5E}"/>
              </a:ext>
            </a:extLst>
          </p:cNvPr>
          <p:cNvSpPr txBox="1"/>
          <p:nvPr/>
        </p:nvSpPr>
        <p:spPr>
          <a:xfrm>
            <a:off x="6414107" y="3102191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40" name="T - PS3">
            <a:extLst>
              <a:ext uri="{FF2B5EF4-FFF2-40B4-BE49-F238E27FC236}">
                <a16:creationId xmlns:a16="http://schemas.microsoft.com/office/drawing/2014/main" id="{AAB144BE-2697-F551-B7F8-6BCFFB058BBD}"/>
              </a:ext>
            </a:extLst>
          </p:cNvPr>
          <p:cNvSpPr txBox="1"/>
          <p:nvPr/>
        </p:nvSpPr>
        <p:spPr>
          <a:xfrm>
            <a:off x="6307206" y="3164009"/>
            <a:ext cx="5567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SQUIRREL</a:t>
            </a:r>
          </a:p>
        </p:txBody>
      </p:sp>
      <p:sp>
        <p:nvSpPr>
          <p:cNvPr id="141" name="T - PS3">
            <a:extLst>
              <a:ext uri="{FF2B5EF4-FFF2-40B4-BE49-F238E27FC236}">
                <a16:creationId xmlns:a16="http://schemas.microsoft.com/office/drawing/2014/main" id="{A4AB12EB-BF82-73CD-2B1B-FBE47BC15DC0}"/>
              </a:ext>
            </a:extLst>
          </p:cNvPr>
          <p:cNvSpPr txBox="1"/>
          <p:nvPr/>
        </p:nvSpPr>
        <p:spPr>
          <a:xfrm>
            <a:off x="6944411" y="3100214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42" name="T - PS3">
            <a:extLst>
              <a:ext uri="{FF2B5EF4-FFF2-40B4-BE49-F238E27FC236}">
                <a16:creationId xmlns:a16="http://schemas.microsoft.com/office/drawing/2014/main" id="{D4627E90-FDF3-6204-6AA3-2FF9B79E13CF}"/>
              </a:ext>
            </a:extLst>
          </p:cNvPr>
          <p:cNvSpPr txBox="1"/>
          <p:nvPr/>
        </p:nvSpPr>
        <p:spPr>
          <a:xfrm>
            <a:off x="6941109" y="3173585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143" name="T - PS3">
            <a:extLst>
              <a:ext uri="{FF2B5EF4-FFF2-40B4-BE49-F238E27FC236}">
                <a16:creationId xmlns:a16="http://schemas.microsoft.com/office/drawing/2014/main" id="{F0632C74-B42D-4D66-3CFA-FE4DF75886C3}"/>
              </a:ext>
            </a:extLst>
          </p:cNvPr>
          <p:cNvSpPr txBox="1"/>
          <p:nvPr/>
        </p:nvSpPr>
        <p:spPr>
          <a:xfrm>
            <a:off x="4486854" y="3221400"/>
            <a:ext cx="699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QB: PUMP STICK &amp; TAKE 2 MORE </a:t>
            </a:r>
          </a:p>
        </p:txBody>
      </p:sp>
      <p:sp>
        <p:nvSpPr>
          <p:cNvPr id="144" name="T - PS3">
            <a:extLst>
              <a:ext uri="{FF2B5EF4-FFF2-40B4-BE49-F238E27FC236}">
                <a16:creationId xmlns:a16="http://schemas.microsoft.com/office/drawing/2014/main" id="{52F9401E-5A00-808C-E32A-2D034CBC5E13}"/>
              </a:ext>
            </a:extLst>
          </p:cNvPr>
          <p:cNvSpPr txBox="1"/>
          <p:nvPr/>
        </p:nvSpPr>
        <p:spPr>
          <a:xfrm>
            <a:off x="3945446" y="3018591"/>
            <a:ext cx="3474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45" name="T - PS3">
            <a:extLst>
              <a:ext uri="{FF2B5EF4-FFF2-40B4-BE49-F238E27FC236}">
                <a16:creationId xmlns:a16="http://schemas.microsoft.com/office/drawing/2014/main" id="{B173AFBC-A4F3-1257-FC80-0AC6555036B0}"/>
              </a:ext>
            </a:extLst>
          </p:cNvPr>
          <p:cNvSpPr txBox="1"/>
          <p:nvPr/>
        </p:nvSpPr>
        <p:spPr>
          <a:xfrm>
            <a:off x="3954547" y="3077793"/>
            <a:ext cx="34016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146" name="T - PS3">
            <a:extLst>
              <a:ext uri="{FF2B5EF4-FFF2-40B4-BE49-F238E27FC236}">
                <a16:creationId xmlns:a16="http://schemas.microsoft.com/office/drawing/2014/main" id="{6643D308-29AB-A268-4DF8-CD7567C43822}"/>
              </a:ext>
            </a:extLst>
          </p:cNvPr>
          <p:cNvSpPr txBox="1"/>
          <p:nvPr/>
        </p:nvSpPr>
        <p:spPr>
          <a:xfrm>
            <a:off x="4329279" y="2984865"/>
            <a:ext cx="3474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147" name="T - PS3">
            <a:extLst>
              <a:ext uri="{FF2B5EF4-FFF2-40B4-BE49-F238E27FC236}">
                <a16:creationId xmlns:a16="http://schemas.microsoft.com/office/drawing/2014/main" id="{6BA9ED89-D2D4-CA76-7619-3CC0B6A545CA}"/>
              </a:ext>
            </a:extLst>
          </p:cNvPr>
          <p:cNvSpPr txBox="1"/>
          <p:nvPr/>
        </p:nvSpPr>
        <p:spPr>
          <a:xfrm>
            <a:off x="4310712" y="3039761"/>
            <a:ext cx="3846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LUCY</a:t>
            </a:r>
          </a:p>
        </p:txBody>
      </p:sp>
      <p:sp>
        <p:nvSpPr>
          <p:cNvPr id="148" name="T - PS3">
            <a:extLst>
              <a:ext uri="{FF2B5EF4-FFF2-40B4-BE49-F238E27FC236}">
                <a16:creationId xmlns:a16="http://schemas.microsoft.com/office/drawing/2014/main" id="{C4191AB0-2A9F-E9DF-835C-DB7BD24C963C}"/>
              </a:ext>
            </a:extLst>
          </p:cNvPr>
          <p:cNvSpPr txBox="1"/>
          <p:nvPr/>
        </p:nvSpPr>
        <p:spPr>
          <a:xfrm>
            <a:off x="6846590" y="1215925"/>
            <a:ext cx="467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149" name="T - PS3">
            <a:extLst>
              <a:ext uri="{FF2B5EF4-FFF2-40B4-BE49-F238E27FC236}">
                <a16:creationId xmlns:a16="http://schemas.microsoft.com/office/drawing/2014/main" id="{64C69DCE-9C69-33B0-4779-44B18FC43B60}"/>
              </a:ext>
            </a:extLst>
          </p:cNvPr>
          <p:cNvSpPr txBox="1"/>
          <p:nvPr/>
        </p:nvSpPr>
        <p:spPr>
          <a:xfrm>
            <a:off x="6755700" y="1925959"/>
            <a:ext cx="46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 TO BOTTOM OF #’S</a:t>
            </a:r>
          </a:p>
        </p:txBody>
      </p:sp>
      <p:sp>
        <p:nvSpPr>
          <p:cNvPr id="150" name="T - PS3">
            <a:extLst>
              <a:ext uri="{FF2B5EF4-FFF2-40B4-BE49-F238E27FC236}">
                <a16:creationId xmlns:a16="http://schemas.microsoft.com/office/drawing/2014/main" id="{DA864529-2B79-5553-6287-A65EED6B55AA}"/>
              </a:ext>
            </a:extLst>
          </p:cNvPr>
          <p:cNvSpPr txBox="1"/>
          <p:nvPr/>
        </p:nvSpPr>
        <p:spPr>
          <a:xfrm>
            <a:off x="6523219" y="1579296"/>
            <a:ext cx="76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MUST RUB THRU OUTSIDE SHOULDER</a:t>
            </a:r>
          </a:p>
        </p:txBody>
      </p:sp>
      <p:sp>
        <p:nvSpPr>
          <p:cNvPr id="151" name="T - PS3">
            <a:extLst>
              <a:ext uri="{FF2B5EF4-FFF2-40B4-BE49-F238E27FC236}">
                <a16:creationId xmlns:a16="http://schemas.microsoft.com/office/drawing/2014/main" id="{06B9901F-BEB9-CC14-E09F-C574D38EF3DE}"/>
              </a:ext>
            </a:extLst>
          </p:cNvPr>
          <p:cNvSpPr txBox="1"/>
          <p:nvPr/>
        </p:nvSpPr>
        <p:spPr>
          <a:xfrm>
            <a:off x="5084082" y="2062381"/>
            <a:ext cx="68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SELL THE STICK!</a:t>
            </a:r>
          </a:p>
        </p:txBody>
      </p:sp>
      <p:sp>
        <p:nvSpPr>
          <p:cNvPr id="152" name="T - 6">
            <a:extLst>
              <a:ext uri="{FF2B5EF4-FFF2-40B4-BE49-F238E27FC236}">
                <a16:creationId xmlns:a16="http://schemas.microsoft.com/office/drawing/2014/main" id="{6DAAC30B-8AEE-4FA5-B34C-1AABFA86FF6C}"/>
              </a:ext>
            </a:extLst>
          </p:cNvPr>
          <p:cNvSpPr txBox="1"/>
          <p:nvPr/>
        </p:nvSpPr>
        <p:spPr>
          <a:xfrm>
            <a:off x="5818506" y="2088639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53" name="T - PROG - 1">
            <a:extLst>
              <a:ext uri="{FF2B5EF4-FFF2-40B4-BE49-F238E27FC236}">
                <a16:creationId xmlns:a16="http://schemas.microsoft.com/office/drawing/2014/main" id="{6F77AF72-0EFC-9984-7A93-688C7F1F0325}"/>
              </a:ext>
            </a:extLst>
          </p:cNvPr>
          <p:cNvSpPr txBox="1"/>
          <p:nvPr/>
        </p:nvSpPr>
        <p:spPr>
          <a:xfrm>
            <a:off x="5850923" y="1445686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54" name="T - PROG - 1">
            <a:extLst>
              <a:ext uri="{FF2B5EF4-FFF2-40B4-BE49-F238E27FC236}">
                <a16:creationId xmlns:a16="http://schemas.microsoft.com/office/drawing/2014/main" id="{37D67692-ECD8-72C6-F5A2-D23EC0CAF17A}"/>
              </a:ext>
            </a:extLst>
          </p:cNvPr>
          <p:cNvSpPr txBox="1"/>
          <p:nvPr/>
        </p:nvSpPr>
        <p:spPr>
          <a:xfrm>
            <a:off x="6326411" y="223789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5" name="MOR">
            <a:extLst>
              <a:ext uri="{FF2B5EF4-FFF2-40B4-BE49-F238E27FC236}">
                <a16:creationId xmlns:a16="http://schemas.microsoft.com/office/drawing/2014/main" id="{FFD71DFD-90FA-1E8D-2F87-201ECA85E2BD}"/>
              </a:ext>
            </a:extLst>
          </p:cNvPr>
          <p:cNvSpPr/>
          <p:nvPr/>
        </p:nvSpPr>
        <p:spPr>
          <a:xfrm flipH="1">
            <a:off x="519053" y="4342179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CB24FE5-725E-3E54-CB8B-9BEDEA5D84AB}"/>
              </a:ext>
            </a:extLst>
          </p:cNvPr>
          <p:cNvSpPr/>
          <p:nvPr/>
        </p:nvSpPr>
        <p:spPr>
          <a:xfrm>
            <a:off x="1829584" y="5705381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808A89F4-2A23-B809-A02B-169C4DAC55E7}"/>
              </a:ext>
            </a:extLst>
          </p:cNvPr>
          <p:cNvSpPr/>
          <p:nvPr/>
        </p:nvSpPr>
        <p:spPr>
          <a:xfrm>
            <a:off x="2031006" y="57053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7399E0E9-EBEB-C744-4534-C1FA87D866E9}"/>
              </a:ext>
            </a:extLst>
          </p:cNvPr>
          <p:cNvSpPr/>
          <p:nvPr/>
        </p:nvSpPr>
        <p:spPr>
          <a:xfrm>
            <a:off x="2232428" y="57053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51F1F9EC-CEF4-574D-5B0B-E93C6B870161}"/>
              </a:ext>
            </a:extLst>
          </p:cNvPr>
          <p:cNvSpPr/>
          <p:nvPr/>
        </p:nvSpPr>
        <p:spPr>
          <a:xfrm>
            <a:off x="1628162" y="57053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C5A49119-C0B8-9F77-18D6-07671F2E85AE}"/>
              </a:ext>
            </a:extLst>
          </p:cNvPr>
          <p:cNvSpPr/>
          <p:nvPr/>
        </p:nvSpPr>
        <p:spPr>
          <a:xfrm>
            <a:off x="1426740" y="5705381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5659D06D-AE0C-330B-526E-E24E73738606}"/>
              </a:ext>
            </a:extLst>
          </p:cNvPr>
          <p:cNvSpPr/>
          <p:nvPr/>
        </p:nvSpPr>
        <p:spPr>
          <a:xfrm>
            <a:off x="1829584" y="6238099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7C9C1C28-EB5C-EC21-CE2B-30C89D9E85DB}"/>
              </a:ext>
            </a:extLst>
          </p:cNvPr>
          <p:cNvSpPr/>
          <p:nvPr/>
        </p:nvSpPr>
        <p:spPr>
          <a:xfrm>
            <a:off x="2433850" y="5705381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CE483B0C-18C0-867C-3944-30DE4379465E}"/>
              </a:ext>
            </a:extLst>
          </p:cNvPr>
          <p:cNvSpPr/>
          <p:nvPr/>
        </p:nvSpPr>
        <p:spPr>
          <a:xfrm>
            <a:off x="940076" y="5702126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8328E41B-2586-DA77-7BA3-832C335D2A41}"/>
              </a:ext>
            </a:extLst>
          </p:cNvPr>
          <p:cNvSpPr/>
          <p:nvPr/>
        </p:nvSpPr>
        <p:spPr>
          <a:xfrm>
            <a:off x="2142512" y="6244418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3F93FFE6-8902-C45F-7F55-D8C9CA920C84}"/>
              </a:ext>
            </a:extLst>
          </p:cNvPr>
          <p:cNvSpPr/>
          <p:nvPr/>
        </p:nvSpPr>
        <p:spPr>
          <a:xfrm>
            <a:off x="3555768" y="5888261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69479E41-D296-4EC4-C1D9-12918BB5BD32}"/>
              </a:ext>
            </a:extLst>
          </p:cNvPr>
          <p:cNvSpPr/>
          <p:nvPr/>
        </p:nvSpPr>
        <p:spPr>
          <a:xfrm>
            <a:off x="3037862" y="5885221"/>
            <a:ext cx="164592" cy="164592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62BFA003-2ACD-7841-6C52-777896073595}"/>
              </a:ext>
            </a:extLst>
          </p:cNvPr>
          <p:cNvSpPr txBox="1"/>
          <p:nvPr/>
        </p:nvSpPr>
        <p:spPr>
          <a:xfrm>
            <a:off x="405152" y="3866580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[12/11] TRIPS RT TITE R LEFTY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GONE X LOOKIE ASIA</a:t>
            </a:r>
          </a:p>
        </p:txBody>
      </p:sp>
      <p:sp>
        <p:nvSpPr>
          <p:cNvPr id="168" name="T - 6">
            <a:extLst>
              <a:ext uri="{FF2B5EF4-FFF2-40B4-BE49-F238E27FC236}">
                <a16:creationId xmlns:a16="http://schemas.microsoft.com/office/drawing/2014/main" id="{A4D0CB76-C9E2-A57F-68EB-99EE884BFED8}"/>
              </a:ext>
            </a:extLst>
          </p:cNvPr>
          <p:cNvSpPr txBox="1"/>
          <p:nvPr/>
        </p:nvSpPr>
        <p:spPr>
          <a:xfrm>
            <a:off x="1021266" y="5678523"/>
            <a:ext cx="499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grpSp>
        <p:nvGrpSpPr>
          <p:cNvPr id="169" name="Group 168">
            <a:extLst>
              <a:ext uri="{FF2B5EF4-FFF2-40B4-BE49-F238E27FC236}">
                <a16:creationId xmlns:a16="http://schemas.microsoft.com/office/drawing/2014/main" id="{5A8CBC99-5584-CE96-6F51-3908A08412FE}"/>
              </a:ext>
            </a:extLst>
          </p:cNvPr>
          <p:cNvGrpSpPr/>
          <p:nvPr/>
        </p:nvGrpSpPr>
        <p:grpSpPr>
          <a:xfrm>
            <a:off x="714926" y="4710027"/>
            <a:ext cx="782429" cy="983655"/>
            <a:chOff x="3090569" y="714614"/>
            <a:chExt cx="782429" cy="983655"/>
          </a:xfrm>
        </p:grpSpPr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1121FAA9-4559-6B94-65D2-CFA782AFC3C6}"/>
                </a:ext>
              </a:extLst>
            </p:cNvPr>
            <p:cNvSpPr/>
            <p:nvPr/>
          </p:nvSpPr>
          <p:spPr>
            <a:xfrm>
              <a:off x="3388672" y="94896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3CEFED05-1EDE-5393-DFFD-65353522C0D3}"/>
                </a:ext>
              </a:extLst>
            </p:cNvPr>
            <p:cNvSpPr/>
            <p:nvPr/>
          </p:nvSpPr>
          <p:spPr>
            <a:xfrm rot="20756896" flipH="1">
              <a:off x="3183419" y="974340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2" name="T - 3 STEP">
              <a:extLst>
                <a:ext uri="{FF2B5EF4-FFF2-40B4-BE49-F238E27FC236}">
                  <a16:creationId xmlns:a16="http://schemas.microsoft.com/office/drawing/2014/main" id="{55EAE38E-2677-856F-139A-55D393ACDAB0}"/>
                </a:ext>
              </a:extLst>
            </p:cNvPr>
            <p:cNvSpPr txBox="1"/>
            <p:nvPr/>
          </p:nvSpPr>
          <p:spPr>
            <a:xfrm>
              <a:off x="3310745" y="1292958"/>
              <a:ext cx="5622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STEPS</a:t>
              </a:r>
            </a:p>
          </p:txBody>
        </p:sp>
        <p:sp>
          <p:nvSpPr>
            <p:cNvPr id="173" name="T - THUNDER">
              <a:extLst>
                <a:ext uri="{FF2B5EF4-FFF2-40B4-BE49-F238E27FC236}">
                  <a16:creationId xmlns:a16="http://schemas.microsoft.com/office/drawing/2014/main" id="{F2F3A864-3C6B-509C-5C22-4288035FE3EE}"/>
                </a:ext>
              </a:extLst>
            </p:cNvPr>
            <p:cNvSpPr txBox="1"/>
            <p:nvPr/>
          </p:nvSpPr>
          <p:spPr>
            <a:xfrm>
              <a:off x="3090569" y="714614"/>
              <a:ext cx="7045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SLANT TILL YOU CAN’T</a:t>
              </a:r>
            </a:p>
          </p:txBody>
        </p:sp>
      </p:grpSp>
      <p:sp>
        <p:nvSpPr>
          <p:cNvPr id="174" name="Freeform: Shape 173">
            <a:extLst>
              <a:ext uri="{FF2B5EF4-FFF2-40B4-BE49-F238E27FC236}">
                <a16:creationId xmlns:a16="http://schemas.microsoft.com/office/drawing/2014/main" id="{96433759-3241-B8BD-BD44-58A379192EEF}"/>
              </a:ext>
            </a:extLst>
          </p:cNvPr>
          <p:cNvSpPr/>
          <p:nvPr/>
        </p:nvSpPr>
        <p:spPr>
          <a:xfrm>
            <a:off x="633476" y="5948316"/>
            <a:ext cx="1600200" cy="289560"/>
          </a:xfrm>
          <a:custGeom>
            <a:avLst/>
            <a:gdLst>
              <a:gd name="connsiteX0" fmla="*/ 1600200 w 1600200"/>
              <a:gd name="connsiteY0" fmla="*/ 289560 h 289560"/>
              <a:gd name="connsiteX1" fmla="*/ 1290320 w 1600200"/>
              <a:gd name="connsiteY1" fmla="*/ 0 h 289560"/>
              <a:gd name="connsiteX2" fmla="*/ 0 w 1600200"/>
              <a:gd name="connsiteY2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289560">
                <a:moveTo>
                  <a:pt x="1600200" y="289560"/>
                </a:moveTo>
                <a:lnTo>
                  <a:pt x="1290320" y="0"/>
                </a:ln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00B05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Freeform: Shape 174">
            <a:extLst>
              <a:ext uri="{FF2B5EF4-FFF2-40B4-BE49-F238E27FC236}">
                <a16:creationId xmlns:a16="http://schemas.microsoft.com/office/drawing/2014/main" id="{7F390C26-74FE-32CC-4687-49D8A7A51CAD}"/>
              </a:ext>
            </a:extLst>
          </p:cNvPr>
          <p:cNvSpPr/>
          <p:nvPr/>
        </p:nvSpPr>
        <p:spPr>
          <a:xfrm>
            <a:off x="2881642" y="5406974"/>
            <a:ext cx="661035" cy="466725"/>
          </a:xfrm>
          <a:custGeom>
            <a:avLst/>
            <a:gdLst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1035" h="466725">
                <a:moveTo>
                  <a:pt x="247650" y="466725"/>
                </a:moveTo>
                <a:lnTo>
                  <a:pt x="247650" y="81915"/>
                </a:lnTo>
                <a:cubicBezTo>
                  <a:pt x="338455" y="2540"/>
                  <a:pt x="488315" y="3175"/>
                  <a:pt x="588645" y="3810"/>
                </a:cubicBezTo>
                <a:cubicBezTo>
                  <a:pt x="627380" y="635"/>
                  <a:pt x="654685" y="24130"/>
                  <a:pt x="661035" y="45720"/>
                </a:cubicBezTo>
                <a:cubicBezTo>
                  <a:pt x="657225" y="83185"/>
                  <a:pt x="640080" y="97790"/>
                  <a:pt x="596265" y="95250"/>
                </a:cubicBezTo>
                <a:cubicBezTo>
                  <a:pt x="384175" y="99695"/>
                  <a:pt x="193040" y="69850"/>
                  <a:pt x="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Freeform: Shape 175">
            <a:extLst>
              <a:ext uri="{FF2B5EF4-FFF2-40B4-BE49-F238E27FC236}">
                <a16:creationId xmlns:a16="http://schemas.microsoft.com/office/drawing/2014/main" id="{9DDC49B4-0A36-2ED7-E95E-761EBD636BAE}"/>
              </a:ext>
            </a:extLst>
          </p:cNvPr>
          <p:cNvSpPr/>
          <p:nvPr/>
        </p:nvSpPr>
        <p:spPr>
          <a:xfrm>
            <a:off x="2282815" y="5110604"/>
            <a:ext cx="624840" cy="304800"/>
          </a:xfrm>
          <a:custGeom>
            <a:avLst/>
            <a:gdLst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624840 w 624840"/>
              <a:gd name="connsiteY0" fmla="*/ 304800 h 304800"/>
              <a:gd name="connsiteX1" fmla="*/ 0 w 624840"/>
              <a:gd name="connsiteY1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4840" h="304800">
                <a:moveTo>
                  <a:pt x="624840" y="304800"/>
                </a:moveTo>
                <a:cubicBezTo>
                  <a:pt x="471170" y="152400"/>
                  <a:pt x="218440" y="57150"/>
                  <a:pt x="0" y="0"/>
                </a:cubicBezTo>
              </a:path>
            </a:pathLst>
          </a:custGeom>
          <a:noFill/>
          <a:ln w="19050" cap="rnd">
            <a:solidFill>
              <a:srgbClr val="FF99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4E3FF52D-6B9B-B439-CB7F-356E65A6E771}"/>
              </a:ext>
            </a:extLst>
          </p:cNvPr>
          <p:cNvGrpSpPr/>
          <p:nvPr/>
        </p:nvGrpSpPr>
        <p:grpSpPr>
          <a:xfrm>
            <a:off x="2506685" y="4559803"/>
            <a:ext cx="339393" cy="1164282"/>
            <a:chOff x="2724465" y="514099"/>
            <a:chExt cx="339393" cy="1164282"/>
          </a:xfrm>
        </p:grpSpPr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60DA37DF-FCDD-95F1-5E6D-94F0C36DBBD7}"/>
                </a:ext>
              </a:extLst>
            </p:cNvPr>
            <p:cNvSpPr/>
            <p:nvPr/>
          </p:nvSpPr>
          <p:spPr>
            <a:xfrm>
              <a:off x="2724465" y="530344"/>
              <a:ext cx="289560" cy="1148037"/>
            </a:xfrm>
            <a:custGeom>
              <a:avLst/>
              <a:gdLst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1076960">
                  <a:moveTo>
                    <a:pt x="5080" y="1076960"/>
                  </a:moveTo>
                  <a:lnTo>
                    <a:pt x="5080" y="563880"/>
                  </a:lnTo>
                  <a:cubicBezTo>
                    <a:pt x="103717" y="525780"/>
                    <a:pt x="204258" y="531495"/>
                    <a:pt x="289560" y="563880"/>
                  </a:cubicBez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AAD1D175-6F2D-51DA-2371-7AA43F29DD0F}"/>
                </a:ext>
              </a:extLst>
            </p:cNvPr>
            <p:cNvSpPr/>
            <p:nvPr/>
          </p:nvSpPr>
          <p:spPr>
            <a:xfrm>
              <a:off x="3014026" y="514099"/>
              <a:ext cx="49832" cy="611682"/>
            </a:xfrm>
            <a:custGeom>
              <a:avLst/>
              <a:gdLst>
                <a:gd name="connsiteX0" fmla="*/ 0 w 47625"/>
                <a:gd name="connsiteY0" fmla="*/ 531495 h 531495"/>
                <a:gd name="connsiteX1" fmla="*/ 47625 w 47625"/>
                <a:gd name="connsiteY1" fmla="*/ 0 h 531495"/>
                <a:gd name="connsiteX0" fmla="*/ 0 w 48829"/>
                <a:gd name="connsiteY0" fmla="*/ 531495 h 531495"/>
                <a:gd name="connsiteX1" fmla="*/ 47625 w 48829"/>
                <a:gd name="connsiteY1" fmla="*/ 0 h 531495"/>
                <a:gd name="connsiteX0" fmla="*/ 0 w 43909"/>
                <a:gd name="connsiteY0" fmla="*/ 563880 h 563880"/>
                <a:gd name="connsiteX1" fmla="*/ 36195 w 43909"/>
                <a:gd name="connsiteY1" fmla="*/ 0 h 563880"/>
                <a:gd name="connsiteX0" fmla="*/ 0 w 52389"/>
                <a:gd name="connsiteY0" fmla="*/ 563880 h 563880"/>
                <a:gd name="connsiteX1" fmla="*/ 36195 w 52389"/>
                <a:gd name="connsiteY1" fmla="*/ 0 h 563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2389" h="563880">
                  <a:moveTo>
                    <a:pt x="0" y="563880"/>
                  </a:moveTo>
                  <a:cubicBezTo>
                    <a:pt x="82550" y="394335"/>
                    <a:pt x="45085" y="184785"/>
                    <a:pt x="36195" y="0"/>
                  </a:cubicBezTo>
                </a:path>
              </a:pathLst>
            </a:custGeom>
            <a:noFill/>
            <a:ln w="19050" cap="rnd">
              <a:solidFill>
                <a:srgbClr val="0000FF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80" name="MOR">
            <a:extLst>
              <a:ext uri="{FF2B5EF4-FFF2-40B4-BE49-F238E27FC236}">
                <a16:creationId xmlns:a16="http://schemas.microsoft.com/office/drawing/2014/main" id="{DD7847AF-DEC0-2169-E57A-C6200AC75BE2}"/>
              </a:ext>
            </a:extLst>
          </p:cNvPr>
          <p:cNvSpPr/>
          <p:nvPr/>
        </p:nvSpPr>
        <p:spPr>
          <a:xfrm>
            <a:off x="3638064" y="4285222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1" name="T - PS3">
            <a:extLst>
              <a:ext uri="{FF2B5EF4-FFF2-40B4-BE49-F238E27FC236}">
                <a16:creationId xmlns:a16="http://schemas.microsoft.com/office/drawing/2014/main" id="{1F9DAE79-90DA-44F1-059F-D44E11B62D8B}"/>
              </a:ext>
            </a:extLst>
          </p:cNvPr>
          <p:cNvSpPr txBox="1"/>
          <p:nvPr/>
        </p:nvSpPr>
        <p:spPr>
          <a:xfrm>
            <a:off x="2288652" y="5827768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182" name="T - PS3">
            <a:extLst>
              <a:ext uri="{FF2B5EF4-FFF2-40B4-BE49-F238E27FC236}">
                <a16:creationId xmlns:a16="http://schemas.microsoft.com/office/drawing/2014/main" id="{4FD020CA-2EFE-41A6-24BA-D71B3051C91E}"/>
              </a:ext>
            </a:extLst>
          </p:cNvPr>
          <p:cNvSpPr txBox="1"/>
          <p:nvPr/>
        </p:nvSpPr>
        <p:spPr>
          <a:xfrm>
            <a:off x="2288652" y="5899052"/>
            <a:ext cx="45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</a:t>
            </a:r>
          </a:p>
        </p:txBody>
      </p:sp>
      <p:sp>
        <p:nvSpPr>
          <p:cNvPr id="183" name="T - PS3">
            <a:extLst>
              <a:ext uri="{FF2B5EF4-FFF2-40B4-BE49-F238E27FC236}">
                <a16:creationId xmlns:a16="http://schemas.microsoft.com/office/drawing/2014/main" id="{FA3BFF4F-604C-2A83-1380-5392A41CECDD}"/>
              </a:ext>
            </a:extLst>
          </p:cNvPr>
          <p:cNvSpPr txBox="1"/>
          <p:nvPr/>
        </p:nvSpPr>
        <p:spPr>
          <a:xfrm>
            <a:off x="2948023" y="6022827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84" name="T - PS3">
            <a:extLst>
              <a:ext uri="{FF2B5EF4-FFF2-40B4-BE49-F238E27FC236}">
                <a16:creationId xmlns:a16="http://schemas.microsoft.com/office/drawing/2014/main" id="{6CA97FAA-E4BD-3F57-C81A-56C07F6A518B}"/>
              </a:ext>
            </a:extLst>
          </p:cNvPr>
          <p:cNvSpPr txBox="1"/>
          <p:nvPr/>
        </p:nvSpPr>
        <p:spPr>
          <a:xfrm>
            <a:off x="2841122" y="6084645"/>
            <a:ext cx="5567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SQUIRREL</a:t>
            </a:r>
          </a:p>
        </p:txBody>
      </p:sp>
      <p:sp>
        <p:nvSpPr>
          <p:cNvPr id="185" name="T - PS3">
            <a:extLst>
              <a:ext uri="{FF2B5EF4-FFF2-40B4-BE49-F238E27FC236}">
                <a16:creationId xmlns:a16="http://schemas.microsoft.com/office/drawing/2014/main" id="{18DA96CB-E431-92FA-0F97-40921864C3E7}"/>
              </a:ext>
            </a:extLst>
          </p:cNvPr>
          <p:cNvSpPr txBox="1"/>
          <p:nvPr/>
        </p:nvSpPr>
        <p:spPr>
          <a:xfrm>
            <a:off x="3478327" y="6020850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86" name="T - PS3">
            <a:extLst>
              <a:ext uri="{FF2B5EF4-FFF2-40B4-BE49-F238E27FC236}">
                <a16:creationId xmlns:a16="http://schemas.microsoft.com/office/drawing/2014/main" id="{70CF3720-0A85-1449-A54C-2D667DDB444C}"/>
              </a:ext>
            </a:extLst>
          </p:cNvPr>
          <p:cNvSpPr txBox="1"/>
          <p:nvPr/>
        </p:nvSpPr>
        <p:spPr>
          <a:xfrm>
            <a:off x="3475025" y="6094221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187" name="T - PS3">
            <a:extLst>
              <a:ext uri="{FF2B5EF4-FFF2-40B4-BE49-F238E27FC236}">
                <a16:creationId xmlns:a16="http://schemas.microsoft.com/office/drawing/2014/main" id="{E4659288-B7CA-27BC-AAEF-5295902DF1E3}"/>
              </a:ext>
            </a:extLst>
          </p:cNvPr>
          <p:cNvSpPr txBox="1"/>
          <p:nvPr/>
        </p:nvSpPr>
        <p:spPr>
          <a:xfrm>
            <a:off x="1020770" y="6142036"/>
            <a:ext cx="699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QB: PUMP STICK &amp; TAKE 2 MORE </a:t>
            </a:r>
          </a:p>
        </p:txBody>
      </p:sp>
      <p:sp>
        <p:nvSpPr>
          <p:cNvPr id="188" name="T - PS3">
            <a:extLst>
              <a:ext uri="{FF2B5EF4-FFF2-40B4-BE49-F238E27FC236}">
                <a16:creationId xmlns:a16="http://schemas.microsoft.com/office/drawing/2014/main" id="{3AAD0532-1E16-51AF-1082-BD3B73E06746}"/>
              </a:ext>
            </a:extLst>
          </p:cNvPr>
          <p:cNvSpPr txBox="1"/>
          <p:nvPr/>
        </p:nvSpPr>
        <p:spPr>
          <a:xfrm>
            <a:off x="479362" y="5939227"/>
            <a:ext cx="3474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89" name="T - PS3">
            <a:extLst>
              <a:ext uri="{FF2B5EF4-FFF2-40B4-BE49-F238E27FC236}">
                <a16:creationId xmlns:a16="http://schemas.microsoft.com/office/drawing/2014/main" id="{DAE4F5D2-D858-92E8-1B0B-3BA13D4E2413}"/>
              </a:ext>
            </a:extLst>
          </p:cNvPr>
          <p:cNvSpPr txBox="1"/>
          <p:nvPr/>
        </p:nvSpPr>
        <p:spPr>
          <a:xfrm>
            <a:off x="488463" y="5998429"/>
            <a:ext cx="34016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190" name="T - PS3">
            <a:extLst>
              <a:ext uri="{FF2B5EF4-FFF2-40B4-BE49-F238E27FC236}">
                <a16:creationId xmlns:a16="http://schemas.microsoft.com/office/drawing/2014/main" id="{D7E5FEB4-3E07-C451-F642-0BEEBF6AE871}"/>
              </a:ext>
            </a:extLst>
          </p:cNvPr>
          <p:cNvSpPr txBox="1"/>
          <p:nvPr/>
        </p:nvSpPr>
        <p:spPr>
          <a:xfrm>
            <a:off x="863195" y="5905501"/>
            <a:ext cx="3474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191" name="T - PS3">
            <a:extLst>
              <a:ext uri="{FF2B5EF4-FFF2-40B4-BE49-F238E27FC236}">
                <a16:creationId xmlns:a16="http://schemas.microsoft.com/office/drawing/2014/main" id="{96A41B6D-B993-F402-6C31-3C2CB271FD74}"/>
              </a:ext>
            </a:extLst>
          </p:cNvPr>
          <p:cNvSpPr txBox="1"/>
          <p:nvPr/>
        </p:nvSpPr>
        <p:spPr>
          <a:xfrm>
            <a:off x="844628" y="5960397"/>
            <a:ext cx="3846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LUCY</a:t>
            </a:r>
          </a:p>
        </p:txBody>
      </p:sp>
      <p:sp>
        <p:nvSpPr>
          <p:cNvPr id="192" name="T - PS3">
            <a:extLst>
              <a:ext uri="{FF2B5EF4-FFF2-40B4-BE49-F238E27FC236}">
                <a16:creationId xmlns:a16="http://schemas.microsoft.com/office/drawing/2014/main" id="{7EF9CA2C-9B38-86A9-D27E-CB27CD103652}"/>
              </a:ext>
            </a:extLst>
          </p:cNvPr>
          <p:cNvSpPr txBox="1"/>
          <p:nvPr/>
        </p:nvSpPr>
        <p:spPr>
          <a:xfrm>
            <a:off x="3380506" y="4136561"/>
            <a:ext cx="467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193" name="T - PS3">
            <a:extLst>
              <a:ext uri="{FF2B5EF4-FFF2-40B4-BE49-F238E27FC236}">
                <a16:creationId xmlns:a16="http://schemas.microsoft.com/office/drawing/2014/main" id="{84F6A3D4-A41C-88C8-C85E-EE5815F6EBA3}"/>
              </a:ext>
            </a:extLst>
          </p:cNvPr>
          <p:cNvSpPr txBox="1"/>
          <p:nvPr/>
        </p:nvSpPr>
        <p:spPr>
          <a:xfrm>
            <a:off x="3289616" y="4846595"/>
            <a:ext cx="46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 TO BOTTOM OF #’S</a:t>
            </a:r>
          </a:p>
        </p:txBody>
      </p:sp>
      <p:sp>
        <p:nvSpPr>
          <p:cNvPr id="194" name="T - PS3">
            <a:extLst>
              <a:ext uri="{FF2B5EF4-FFF2-40B4-BE49-F238E27FC236}">
                <a16:creationId xmlns:a16="http://schemas.microsoft.com/office/drawing/2014/main" id="{995A064C-D70A-3D46-2784-49C9D567B899}"/>
              </a:ext>
            </a:extLst>
          </p:cNvPr>
          <p:cNvSpPr txBox="1"/>
          <p:nvPr/>
        </p:nvSpPr>
        <p:spPr>
          <a:xfrm>
            <a:off x="3057135" y="4499932"/>
            <a:ext cx="76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MUST RUB THRU OUTSIDE SHOULDER</a:t>
            </a:r>
          </a:p>
        </p:txBody>
      </p:sp>
      <p:sp>
        <p:nvSpPr>
          <p:cNvPr id="195" name="T - PS3">
            <a:extLst>
              <a:ext uri="{FF2B5EF4-FFF2-40B4-BE49-F238E27FC236}">
                <a16:creationId xmlns:a16="http://schemas.microsoft.com/office/drawing/2014/main" id="{BC2A8BEB-6DE9-8578-159F-C9FD4570AC41}"/>
              </a:ext>
            </a:extLst>
          </p:cNvPr>
          <p:cNvSpPr txBox="1"/>
          <p:nvPr/>
        </p:nvSpPr>
        <p:spPr>
          <a:xfrm>
            <a:off x="1617998" y="4983017"/>
            <a:ext cx="68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SELL THE STICK!</a:t>
            </a:r>
          </a:p>
        </p:txBody>
      </p:sp>
      <p:sp>
        <p:nvSpPr>
          <p:cNvPr id="196" name="T - 6">
            <a:extLst>
              <a:ext uri="{FF2B5EF4-FFF2-40B4-BE49-F238E27FC236}">
                <a16:creationId xmlns:a16="http://schemas.microsoft.com/office/drawing/2014/main" id="{C449DC85-8D66-4CE2-EC42-744D3B2ECF88}"/>
              </a:ext>
            </a:extLst>
          </p:cNvPr>
          <p:cNvSpPr txBox="1"/>
          <p:nvPr/>
        </p:nvSpPr>
        <p:spPr>
          <a:xfrm>
            <a:off x="2352422" y="5009275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97" name="T - PROG - 1">
            <a:extLst>
              <a:ext uri="{FF2B5EF4-FFF2-40B4-BE49-F238E27FC236}">
                <a16:creationId xmlns:a16="http://schemas.microsoft.com/office/drawing/2014/main" id="{400E6D49-818D-7599-DB44-9CE7FAB65ECA}"/>
              </a:ext>
            </a:extLst>
          </p:cNvPr>
          <p:cNvSpPr txBox="1"/>
          <p:nvPr/>
        </p:nvSpPr>
        <p:spPr>
          <a:xfrm>
            <a:off x="2384839" y="4366322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98" name="T - PROG - 1">
            <a:extLst>
              <a:ext uri="{FF2B5EF4-FFF2-40B4-BE49-F238E27FC236}">
                <a16:creationId xmlns:a16="http://schemas.microsoft.com/office/drawing/2014/main" id="{98BEB4D9-CF20-CB8F-007F-593994720934}"/>
              </a:ext>
            </a:extLst>
          </p:cNvPr>
          <p:cNvSpPr txBox="1"/>
          <p:nvPr/>
        </p:nvSpPr>
        <p:spPr>
          <a:xfrm>
            <a:off x="2860327" y="5158531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99" name="MOR">
            <a:extLst>
              <a:ext uri="{FF2B5EF4-FFF2-40B4-BE49-F238E27FC236}">
                <a16:creationId xmlns:a16="http://schemas.microsoft.com/office/drawing/2014/main" id="{4BD0D486-C290-CDAE-2739-AC2D48BF465C}"/>
              </a:ext>
            </a:extLst>
          </p:cNvPr>
          <p:cNvSpPr/>
          <p:nvPr/>
        </p:nvSpPr>
        <p:spPr>
          <a:xfrm flipH="1">
            <a:off x="4004494" y="4347886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00B05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1DD39444-51A5-CF78-95F6-F94A3818C1AF}"/>
              </a:ext>
            </a:extLst>
          </p:cNvPr>
          <p:cNvSpPr/>
          <p:nvPr/>
        </p:nvSpPr>
        <p:spPr>
          <a:xfrm>
            <a:off x="5315025" y="5711088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7E4C5DE7-1FA1-F06A-8FF4-81673AC65CA8}"/>
              </a:ext>
            </a:extLst>
          </p:cNvPr>
          <p:cNvSpPr/>
          <p:nvPr/>
        </p:nvSpPr>
        <p:spPr>
          <a:xfrm>
            <a:off x="5516447" y="571108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6ABE39BC-3BF0-323D-DBE9-A994623E92E3}"/>
              </a:ext>
            </a:extLst>
          </p:cNvPr>
          <p:cNvSpPr/>
          <p:nvPr/>
        </p:nvSpPr>
        <p:spPr>
          <a:xfrm>
            <a:off x="5717869" y="571108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83085E52-913B-D72D-DE7D-5714B15401D2}"/>
              </a:ext>
            </a:extLst>
          </p:cNvPr>
          <p:cNvSpPr/>
          <p:nvPr/>
        </p:nvSpPr>
        <p:spPr>
          <a:xfrm>
            <a:off x="5113603" y="571108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EF1C7700-D32D-CEF6-3B27-BE505165D6E4}"/>
              </a:ext>
            </a:extLst>
          </p:cNvPr>
          <p:cNvSpPr/>
          <p:nvPr/>
        </p:nvSpPr>
        <p:spPr>
          <a:xfrm>
            <a:off x="4912181" y="571108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44638B27-75F7-91CD-238D-7514DD3EF367}"/>
              </a:ext>
            </a:extLst>
          </p:cNvPr>
          <p:cNvSpPr/>
          <p:nvPr/>
        </p:nvSpPr>
        <p:spPr>
          <a:xfrm>
            <a:off x="5315025" y="624380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Q</a:t>
            </a: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48C8E466-7AF1-6038-F799-59FF247CC904}"/>
              </a:ext>
            </a:extLst>
          </p:cNvPr>
          <p:cNvSpPr/>
          <p:nvPr/>
        </p:nvSpPr>
        <p:spPr>
          <a:xfrm>
            <a:off x="5919291" y="5711088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BD523E8E-0C24-80AD-29DB-F2FA3CEE2D06}"/>
              </a:ext>
            </a:extLst>
          </p:cNvPr>
          <p:cNvSpPr/>
          <p:nvPr/>
        </p:nvSpPr>
        <p:spPr>
          <a:xfrm>
            <a:off x="4425517" y="5707833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92636D3A-FCBF-1F9D-B865-0D14373E58F7}"/>
              </a:ext>
            </a:extLst>
          </p:cNvPr>
          <p:cNvSpPr/>
          <p:nvPr/>
        </p:nvSpPr>
        <p:spPr>
          <a:xfrm>
            <a:off x="5627953" y="6250125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209" name="Oval 208">
            <a:extLst>
              <a:ext uri="{FF2B5EF4-FFF2-40B4-BE49-F238E27FC236}">
                <a16:creationId xmlns:a16="http://schemas.microsoft.com/office/drawing/2014/main" id="{BD770425-4A1D-50F3-E0A2-6F97166168C6}"/>
              </a:ext>
            </a:extLst>
          </p:cNvPr>
          <p:cNvSpPr/>
          <p:nvPr/>
        </p:nvSpPr>
        <p:spPr>
          <a:xfrm>
            <a:off x="7041209" y="5893968"/>
            <a:ext cx="164592" cy="164592"/>
          </a:xfrm>
          <a:prstGeom prst="ellipse">
            <a:avLst/>
          </a:prstGeom>
          <a:solidFill>
            <a:srgbClr val="FF99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</a:p>
        </p:txBody>
      </p:sp>
      <p:sp>
        <p:nvSpPr>
          <p:cNvPr id="210" name="Oval 209">
            <a:extLst>
              <a:ext uri="{FF2B5EF4-FFF2-40B4-BE49-F238E27FC236}">
                <a16:creationId xmlns:a16="http://schemas.microsoft.com/office/drawing/2014/main" id="{2EEA11E5-CA20-D102-082B-24820073FC51}"/>
              </a:ext>
            </a:extLst>
          </p:cNvPr>
          <p:cNvSpPr/>
          <p:nvPr/>
        </p:nvSpPr>
        <p:spPr>
          <a:xfrm>
            <a:off x="6523303" y="5890928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BF92FBF9-5073-DAE3-2509-92A7CDA9FEF8}"/>
              </a:ext>
            </a:extLst>
          </p:cNvPr>
          <p:cNvSpPr txBox="1"/>
          <p:nvPr/>
        </p:nvSpPr>
        <p:spPr>
          <a:xfrm>
            <a:off x="3890593" y="3872287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[12/11] TRADE RT TITE R LEFTY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3 GONE X LOOKIE ASIA</a:t>
            </a:r>
          </a:p>
        </p:txBody>
      </p:sp>
      <p:sp>
        <p:nvSpPr>
          <p:cNvPr id="212" name="T - 6">
            <a:extLst>
              <a:ext uri="{FF2B5EF4-FFF2-40B4-BE49-F238E27FC236}">
                <a16:creationId xmlns:a16="http://schemas.microsoft.com/office/drawing/2014/main" id="{3385A845-C2A7-B3AA-5EDD-86D574C29A96}"/>
              </a:ext>
            </a:extLst>
          </p:cNvPr>
          <p:cNvSpPr txBox="1"/>
          <p:nvPr/>
        </p:nvSpPr>
        <p:spPr>
          <a:xfrm>
            <a:off x="4506707" y="5684230"/>
            <a:ext cx="4997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- 5 -</a:t>
            </a:r>
          </a:p>
        </p:txBody>
      </p:sp>
      <p:grpSp>
        <p:nvGrpSpPr>
          <p:cNvPr id="213" name="Group 212">
            <a:extLst>
              <a:ext uri="{FF2B5EF4-FFF2-40B4-BE49-F238E27FC236}">
                <a16:creationId xmlns:a16="http://schemas.microsoft.com/office/drawing/2014/main" id="{DCA14541-0E3F-1AE1-D681-4818D320C2F4}"/>
              </a:ext>
            </a:extLst>
          </p:cNvPr>
          <p:cNvGrpSpPr/>
          <p:nvPr/>
        </p:nvGrpSpPr>
        <p:grpSpPr>
          <a:xfrm>
            <a:off x="4200367" y="4715734"/>
            <a:ext cx="782429" cy="983655"/>
            <a:chOff x="3090569" y="714614"/>
            <a:chExt cx="782429" cy="983655"/>
          </a:xfrm>
        </p:grpSpPr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FB6B5513-6A13-24BE-53E7-070D91801EF9}"/>
                </a:ext>
              </a:extLst>
            </p:cNvPr>
            <p:cNvSpPr/>
            <p:nvPr/>
          </p:nvSpPr>
          <p:spPr>
            <a:xfrm>
              <a:off x="3388672" y="94896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5F465F0C-FC7C-41FF-F03D-7D08B92D0D53}"/>
                </a:ext>
              </a:extLst>
            </p:cNvPr>
            <p:cNvSpPr/>
            <p:nvPr/>
          </p:nvSpPr>
          <p:spPr>
            <a:xfrm rot="20756896" flipH="1">
              <a:off x="3183419" y="974340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16" name="T - 3 STEP">
              <a:extLst>
                <a:ext uri="{FF2B5EF4-FFF2-40B4-BE49-F238E27FC236}">
                  <a16:creationId xmlns:a16="http://schemas.microsoft.com/office/drawing/2014/main" id="{C6EB1ABC-8E1D-6777-466C-C1E551628A72}"/>
                </a:ext>
              </a:extLst>
            </p:cNvPr>
            <p:cNvSpPr txBox="1"/>
            <p:nvPr/>
          </p:nvSpPr>
          <p:spPr>
            <a:xfrm>
              <a:off x="3310745" y="1292958"/>
              <a:ext cx="56225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7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STEPS</a:t>
              </a:r>
            </a:p>
          </p:txBody>
        </p:sp>
        <p:sp>
          <p:nvSpPr>
            <p:cNvPr id="217" name="T - THUNDER">
              <a:extLst>
                <a:ext uri="{FF2B5EF4-FFF2-40B4-BE49-F238E27FC236}">
                  <a16:creationId xmlns:a16="http://schemas.microsoft.com/office/drawing/2014/main" id="{8D1197F8-DD75-07FF-AFA8-89F99A11BA7A}"/>
                </a:ext>
              </a:extLst>
            </p:cNvPr>
            <p:cNvSpPr txBox="1"/>
            <p:nvPr/>
          </p:nvSpPr>
          <p:spPr>
            <a:xfrm>
              <a:off x="3090569" y="714614"/>
              <a:ext cx="7045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SLANT TILL YOU CAN’T</a:t>
              </a:r>
            </a:p>
          </p:txBody>
        </p:sp>
      </p:grpSp>
      <p:sp>
        <p:nvSpPr>
          <p:cNvPr id="218" name="Freeform: Shape 217">
            <a:extLst>
              <a:ext uri="{FF2B5EF4-FFF2-40B4-BE49-F238E27FC236}">
                <a16:creationId xmlns:a16="http://schemas.microsoft.com/office/drawing/2014/main" id="{4B031936-41C0-E130-48F2-C45A960994F4}"/>
              </a:ext>
            </a:extLst>
          </p:cNvPr>
          <p:cNvSpPr/>
          <p:nvPr/>
        </p:nvSpPr>
        <p:spPr>
          <a:xfrm>
            <a:off x="4118917" y="5954023"/>
            <a:ext cx="1600200" cy="289560"/>
          </a:xfrm>
          <a:custGeom>
            <a:avLst/>
            <a:gdLst>
              <a:gd name="connsiteX0" fmla="*/ 1600200 w 1600200"/>
              <a:gd name="connsiteY0" fmla="*/ 289560 h 289560"/>
              <a:gd name="connsiteX1" fmla="*/ 1290320 w 1600200"/>
              <a:gd name="connsiteY1" fmla="*/ 0 h 289560"/>
              <a:gd name="connsiteX2" fmla="*/ 0 w 1600200"/>
              <a:gd name="connsiteY2" fmla="*/ 0 h 289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289560">
                <a:moveTo>
                  <a:pt x="1600200" y="289560"/>
                </a:moveTo>
                <a:lnTo>
                  <a:pt x="1290320" y="0"/>
                </a:lnTo>
                <a:lnTo>
                  <a:pt x="0" y="0"/>
                </a:lnTo>
              </a:path>
            </a:pathLst>
          </a:custGeom>
          <a:noFill/>
          <a:ln w="19050" cap="rnd">
            <a:solidFill>
              <a:srgbClr val="00B050"/>
            </a:solidFill>
            <a:prstDash val="sysDash"/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Freeform: Shape 218">
            <a:extLst>
              <a:ext uri="{FF2B5EF4-FFF2-40B4-BE49-F238E27FC236}">
                <a16:creationId xmlns:a16="http://schemas.microsoft.com/office/drawing/2014/main" id="{8742416A-51EA-F44C-7D03-2090FC42A637}"/>
              </a:ext>
            </a:extLst>
          </p:cNvPr>
          <p:cNvSpPr/>
          <p:nvPr/>
        </p:nvSpPr>
        <p:spPr>
          <a:xfrm>
            <a:off x="6367083" y="5412681"/>
            <a:ext cx="661035" cy="466725"/>
          </a:xfrm>
          <a:custGeom>
            <a:avLst/>
            <a:gdLst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70560"/>
              <a:gd name="connsiteY0" fmla="*/ 466725 h 466725"/>
              <a:gd name="connsiteX1" fmla="*/ 247650 w 670560"/>
              <a:gd name="connsiteY1" fmla="*/ 81915 h 466725"/>
              <a:gd name="connsiteX2" fmla="*/ 588645 w 670560"/>
              <a:gd name="connsiteY2" fmla="*/ 3810 h 466725"/>
              <a:gd name="connsiteX3" fmla="*/ 670560 w 670560"/>
              <a:gd name="connsiteY3" fmla="*/ 45720 h 466725"/>
              <a:gd name="connsiteX4" fmla="*/ 596265 w 670560"/>
              <a:gd name="connsiteY4" fmla="*/ 95250 h 466725"/>
              <a:gd name="connsiteX5" fmla="*/ 0 w 670560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  <a:gd name="connsiteX0" fmla="*/ 247650 w 661035"/>
              <a:gd name="connsiteY0" fmla="*/ 466725 h 466725"/>
              <a:gd name="connsiteX1" fmla="*/ 247650 w 661035"/>
              <a:gd name="connsiteY1" fmla="*/ 81915 h 466725"/>
              <a:gd name="connsiteX2" fmla="*/ 588645 w 661035"/>
              <a:gd name="connsiteY2" fmla="*/ 3810 h 466725"/>
              <a:gd name="connsiteX3" fmla="*/ 661035 w 661035"/>
              <a:gd name="connsiteY3" fmla="*/ 45720 h 466725"/>
              <a:gd name="connsiteX4" fmla="*/ 596265 w 661035"/>
              <a:gd name="connsiteY4" fmla="*/ 95250 h 466725"/>
              <a:gd name="connsiteX5" fmla="*/ 0 w 661035"/>
              <a:gd name="connsiteY5" fmla="*/ 0 h 466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1035" h="466725">
                <a:moveTo>
                  <a:pt x="247650" y="466725"/>
                </a:moveTo>
                <a:lnTo>
                  <a:pt x="247650" y="81915"/>
                </a:lnTo>
                <a:cubicBezTo>
                  <a:pt x="338455" y="2540"/>
                  <a:pt x="488315" y="3175"/>
                  <a:pt x="588645" y="3810"/>
                </a:cubicBezTo>
                <a:cubicBezTo>
                  <a:pt x="627380" y="635"/>
                  <a:pt x="654685" y="24130"/>
                  <a:pt x="661035" y="45720"/>
                </a:cubicBezTo>
                <a:cubicBezTo>
                  <a:pt x="657225" y="83185"/>
                  <a:pt x="640080" y="97790"/>
                  <a:pt x="596265" y="95250"/>
                </a:cubicBezTo>
                <a:cubicBezTo>
                  <a:pt x="384175" y="99695"/>
                  <a:pt x="193040" y="69850"/>
                  <a:pt x="0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Freeform: Shape 219">
            <a:extLst>
              <a:ext uri="{FF2B5EF4-FFF2-40B4-BE49-F238E27FC236}">
                <a16:creationId xmlns:a16="http://schemas.microsoft.com/office/drawing/2014/main" id="{67EBC92F-360C-09DD-B8BF-0BE90B99D163}"/>
              </a:ext>
            </a:extLst>
          </p:cNvPr>
          <p:cNvSpPr/>
          <p:nvPr/>
        </p:nvSpPr>
        <p:spPr>
          <a:xfrm>
            <a:off x="5768256" y="5116311"/>
            <a:ext cx="624840" cy="304800"/>
          </a:xfrm>
          <a:custGeom>
            <a:avLst/>
            <a:gdLst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529590 w 529590"/>
              <a:gd name="connsiteY0" fmla="*/ 285750 h 285750"/>
              <a:gd name="connsiteX1" fmla="*/ 0 w 529590"/>
              <a:gd name="connsiteY1" fmla="*/ 0 h 285750"/>
              <a:gd name="connsiteX0" fmla="*/ 624840 w 624840"/>
              <a:gd name="connsiteY0" fmla="*/ 304800 h 304800"/>
              <a:gd name="connsiteX1" fmla="*/ 0 w 624840"/>
              <a:gd name="connsiteY1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24840" h="304800">
                <a:moveTo>
                  <a:pt x="624840" y="304800"/>
                </a:moveTo>
                <a:cubicBezTo>
                  <a:pt x="471170" y="152400"/>
                  <a:pt x="218440" y="57150"/>
                  <a:pt x="0" y="0"/>
                </a:cubicBezTo>
              </a:path>
            </a:pathLst>
          </a:custGeom>
          <a:noFill/>
          <a:ln w="19050" cap="rnd">
            <a:solidFill>
              <a:srgbClr val="FF0000"/>
            </a:solidFill>
            <a:prstDash val="sysDash"/>
            <a:round/>
            <a:tailEnd type="triangle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1" name="Group 220">
            <a:extLst>
              <a:ext uri="{FF2B5EF4-FFF2-40B4-BE49-F238E27FC236}">
                <a16:creationId xmlns:a16="http://schemas.microsoft.com/office/drawing/2014/main" id="{F4FBEC27-D985-FFC4-C70C-126B0859B251}"/>
              </a:ext>
            </a:extLst>
          </p:cNvPr>
          <p:cNvGrpSpPr/>
          <p:nvPr/>
        </p:nvGrpSpPr>
        <p:grpSpPr>
          <a:xfrm>
            <a:off x="5992126" y="4565510"/>
            <a:ext cx="339393" cy="1164282"/>
            <a:chOff x="2724465" y="514099"/>
            <a:chExt cx="339393" cy="1164282"/>
          </a:xfrm>
        </p:grpSpPr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B40215CA-85FD-4133-B8A0-C71798485175}"/>
                </a:ext>
              </a:extLst>
            </p:cNvPr>
            <p:cNvSpPr/>
            <p:nvPr/>
          </p:nvSpPr>
          <p:spPr>
            <a:xfrm>
              <a:off x="2724465" y="530344"/>
              <a:ext cx="289560" cy="1148037"/>
            </a:xfrm>
            <a:custGeom>
              <a:avLst/>
              <a:gdLst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1076960">
                  <a:moveTo>
                    <a:pt x="5080" y="1076960"/>
                  </a:moveTo>
                  <a:lnTo>
                    <a:pt x="5080" y="563880"/>
                  </a:lnTo>
                  <a:cubicBezTo>
                    <a:pt x="103717" y="525780"/>
                    <a:pt x="204258" y="531495"/>
                    <a:pt x="289560" y="563880"/>
                  </a:cubicBez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CC4EA9A8-400C-72DE-1B99-FDB241DE7397}"/>
                </a:ext>
              </a:extLst>
            </p:cNvPr>
            <p:cNvSpPr/>
            <p:nvPr/>
          </p:nvSpPr>
          <p:spPr>
            <a:xfrm>
              <a:off x="3014026" y="514099"/>
              <a:ext cx="49832" cy="611682"/>
            </a:xfrm>
            <a:custGeom>
              <a:avLst/>
              <a:gdLst>
                <a:gd name="connsiteX0" fmla="*/ 0 w 47625"/>
                <a:gd name="connsiteY0" fmla="*/ 531495 h 531495"/>
                <a:gd name="connsiteX1" fmla="*/ 47625 w 47625"/>
                <a:gd name="connsiteY1" fmla="*/ 0 h 531495"/>
                <a:gd name="connsiteX0" fmla="*/ 0 w 48829"/>
                <a:gd name="connsiteY0" fmla="*/ 531495 h 531495"/>
                <a:gd name="connsiteX1" fmla="*/ 47625 w 48829"/>
                <a:gd name="connsiteY1" fmla="*/ 0 h 531495"/>
                <a:gd name="connsiteX0" fmla="*/ 0 w 43909"/>
                <a:gd name="connsiteY0" fmla="*/ 563880 h 563880"/>
                <a:gd name="connsiteX1" fmla="*/ 36195 w 43909"/>
                <a:gd name="connsiteY1" fmla="*/ 0 h 563880"/>
                <a:gd name="connsiteX0" fmla="*/ 0 w 52389"/>
                <a:gd name="connsiteY0" fmla="*/ 563880 h 563880"/>
                <a:gd name="connsiteX1" fmla="*/ 36195 w 52389"/>
                <a:gd name="connsiteY1" fmla="*/ 0 h 563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2389" h="563880">
                  <a:moveTo>
                    <a:pt x="0" y="563880"/>
                  </a:moveTo>
                  <a:cubicBezTo>
                    <a:pt x="82550" y="394335"/>
                    <a:pt x="45085" y="184785"/>
                    <a:pt x="36195" y="0"/>
                  </a:cubicBezTo>
                </a:path>
              </a:pathLst>
            </a:custGeom>
            <a:noFill/>
            <a:ln w="19050" cap="rnd">
              <a:solidFill>
                <a:srgbClr val="0000FF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24" name="MOR">
            <a:extLst>
              <a:ext uri="{FF2B5EF4-FFF2-40B4-BE49-F238E27FC236}">
                <a16:creationId xmlns:a16="http://schemas.microsoft.com/office/drawing/2014/main" id="{754543D0-D5A4-D465-67A4-7C861A6FB1F4}"/>
              </a:ext>
            </a:extLst>
          </p:cNvPr>
          <p:cNvSpPr/>
          <p:nvPr/>
        </p:nvSpPr>
        <p:spPr>
          <a:xfrm>
            <a:off x="7123505" y="4290929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99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5" name="T - PS3">
            <a:extLst>
              <a:ext uri="{FF2B5EF4-FFF2-40B4-BE49-F238E27FC236}">
                <a16:creationId xmlns:a16="http://schemas.microsoft.com/office/drawing/2014/main" id="{DBE0260C-06FD-787A-C49C-F42C27A8B8F8}"/>
              </a:ext>
            </a:extLst>
          </p:cNvPr>
          <p:cNvSpPr txBox="1"/>
          <p:nvPr/>
        </p:nvSpPr>
        <p:spPr>
          <a:xfrm>
            <a:off x="5774093" y="5833475"/>
            <a:ext cx="45571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PS3</a:t>
            </a:r>
          </a:p>
        </p:txBody>
      </p:sp>
      <p:sp>
        <p:nvSpPr>
          <p:cNvPr id="226" name="T - PS3">
            <a:extLst>
              <a:ext uri="{FF2B5EF4-FFF2-40B4-BE49-F238E27FC236}">
                <a16:creationId xmlns:a16="http://schemas.microsoft.com/office/drawing/2014/main" id="{A8D7CE23-8409-7D29-91C8-31AB8A7C5B89}"/>
              </a:ext>
            </a:extLst>
          </p:cNvPr>
          <p:cNvSpPr txBox="1"/>
          <p:nvPr/>
        </p:nvSpPr>
        <p:spPr>
          <a:xfrm>
            <a:off x="5774093" y="5904759"/>
            <a:ext cx="45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</a:t>
            </a:r>
          </a:p>
        </p:txBody>
      </p:sp>
      <p:sp>
        <p:nvSpPr>
          <p:cNvPr id="227" name="T - PS3">
            <a:extLst>
              <a:ext uri="{FF2B5EF4-FFF2-40B4-BE49-F238E27FC236}">
                <a16:creationId xmlns:a16="http://schemas.microsoft.com/office/drawing/2014/main" id="{3DF933BE-96B9-6C84-8A66-3E5AC3AC8A46}"/>
              </a:ext>
            </a:extLst>
          </p:cNvPr>
          <p:cNvSpPr txBox="1"/>
          <p:nvPr/>
        </p:nvSpPr>
        <p:spPr>
          <a:xfrm>
            <a:off x="6433464" y="6028534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228" name="T - PS3">
            <a:extLst>
              <a:ext uri="{FF2B5EF4-FFF2-40B4-BE49-F238E27FC236}">
                <a16:creationId xmlns:a16="http://schemas.microsoft.com/office/drawing/2014/main" id="{CB6D22D1-2AA9-3F6D-302A-C9C242E09DAB}"/>
              </a:ext>
            </a:extLst>
          </p:cNvPr>
          <p:cNvSpPr txBox="1"/>
          <p:nvPr/>
        </p:nvSpPr>
        <p:spPr>
          <a:xfrm>
            <a:off x="6326563" y="6090352"/>
            <a:ext cx="55677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SQUIRREL</a:t>
            </a:r>
          </a:p>
        </p:txBody>
      </p:sp>
      <p:sp>
        <p:nvSpPr>
          <p:cNvPr id="229" name="T - PS3">
            <a:extLst>
              <a:ext uri="{FF2B5EF4-FFF2-40B4-BE49-F238E27FC236}">
                <a16:creationId xmlns:a16="http://schemas.microsoft.com/office/drawing/2014/main" id="{9D9395F9-3291-64F8-035C-52F2E4ACD649}"/>
              </a:ext>
            </a:extLst>
          </p:cNvPr>
          <p:cNvSpPr txBox="1"/>
          <p:nvPr/>
        </p:nvSpPr>
        <p:spPr>
          <a:xfrm>
            <a:off x="6963768" y="6026557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230" name="T - PS3">
            <a:extLst>
              <a:ext uri="{FF2B5EF4-FFF2-40B4-BE49-F238E27FC236}">
                <a16:creationId xmlns:a16="http://schemas.microsoft.com/office/drawing/2014/main" id="{4ED7B59E-888F-DB8D-2C25-DBB3E30407E1}"/>
              </a:ext>
            </a:extLst>
          </p:cNvPr>
          <p:cNvSpPr txBox="1"/>
          <p:nvPr/>
        </p:nvSpPr>
        <p:spPr>
          <a:xfrm>
            <a:off x="6960466" y="6099928"/>
            <a:ext cx="34159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231" name="T - PS3">
            <a:extLst>
              <a:ext uri="{FF2B5EF4-FFF2-40B4-BE49-F238E27FC236}">
                <a16:creationId xmlns:a16="http://schemas.microsoft.com/office/drawing/2014/main" id="{2DA26F36-2F52-3F22-99BD-C10004B4B041}"/>
              </a:ext>
            </a:extLst>
          </p:cNvPr>
          <p:cNvSpPr txBox="1"/>
          <p:nvPr/>
        </p:nvSpPr>
        <p:spPr>
          <a:xfrm>
            <a:off x="4506211" y="6147743"/>
            <a:ext cx="699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QB: PUMP STICK &amp; TAKE 2 MORE </a:t>
            </a:r>
          </a:p>
        </p:txBody>
      </p:sp>
      <p:sp>
        <p:nvSpPr>
          <p:cNvPr id="232" name="T - PS3">
            <a:extLst>
              <a:ext uri="{FF2B5EF4-FFF2-40B4-BE49-F238E27FC236}">
                <a16:creationId xmlns:a16="http://schemas.microsoft.com/office/drawing/2014/main" id="{B1B794B3-A3E8-346D-3C5A-6AAF35F542E7}"/>
              </a:ext>
            </a:extLst>
          </p:cNvPr>
          <p:cNvSpPr txBox="1"/>
          <p:nvPr/>
        </p:nvSpPr>
        <p:spPr>
          <a:xfrm>
            <a:off x="3964803" y="5944934"/>
            <a:ext cx="3474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233" name="T - PS3">
            <a:extLst>
              <a:ext uri="{FF2B5EF4-FFF2-40B4-BE49-F238E27FC236}">
                <a16:creationId xmlns:a16="http://schemas.microsoft.com/office/drawing/2014/main" id="{D1E05358-1CA9-8EFA-D2BC-2B95BA2D342D}"/>
              </a:ext>
            </a:extLst>
          </p:cNvPr>
          <p:cNvSpPr txBox="1"/>
          <p:nvPr/>
        </p:nvSpPr>
        <p:spPr>
          <a:xfrm>
            <a:off x="3973904" y="6004136"/>
            <a:ext cx="34016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234" name="T - PS3">
            <a:extLst>
              <a:ext uri="{FF2B5EF4-FFF2-40B4-BE49-F238E27FC236}">
                <a16:creationId xmlns:a16="http://schemas.microsoft.com/office/drawing/2014/main" id="{6D452F15-9D65-CA39-7A70-69C7A32AA331}"/>
              </a:ext>
            </a:extLst>
          </p:cNvPr>
          <p:cNvSpPr txBox="1"/>
          <p:nvPr/>
        </p:nvSpPr>
        <p:spPr>
          <a:xfrm>
            <a:off x="4348636" y="5911208"/>
            <a:ext cx="34746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235" name="T - PS3">
            <a:extLst>
              <a:ext uri="{FF2B5EF4-FFF2-40B4-BE49-F238E27FC236}">
                <a16:creationId xmlns:a16="http://schemas.microsoft.com/office/drawing/2014/main" id="{898CA455-FC5C-BA3D-9372-4D2A5ABC0956}"/>
              </a:ext>
            </a:extLst>
          </p:cNvPr>
          <p:cNvSpPr txBox="1"/>
          <p:nvPr/>
        </p:nvSpPr>
        <p:spPr>
          <a:xfrm>
            <a:off x="4330069" y="5966104"/>
            <a:ext cx="38460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LUCY</a:t>
            </a:r>
          </a:p>
        </p:txBody>
      </p:sp>
      <p:sp>
        <p:nvSpPr>
          <p:cNvPr id="236" name="T - PS3">
            <a:extLst>
              <a:ext uri="{FF2B5EF4-FFF2-40B4-BE49-F238E27FC236}">
                <a16:creationId xmlns:a16="http://schemas.microsoft.com/office/drawing/2014/main" id="{F589A737-99E7-5C26-CA97-6A2219AF0FD9}"/>
              </a:ext>
            </a:extLst>
          </p:cNvPr>
          <p:cNvSpPr txBox="1"/>
          <p:nvPr/>
        </p:nvSpPr>
        <p:spPr>
          <a:xfrm>
            <a:off x="6865947" y="4142268"/>
            <a:ext cx="467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237" name="T - PS3">
            <a:extLst>
              <a:ext uri="{FF2B5EF4-FFF2-40B4-BE49-F238E27FC236}">
                <a16:creationId xmlns:a16="http://schemas.microsoft.com/office/drawing/2014/main" id="{103A45B0-62E9-694F-C4FB-8BA4058A2780}"/>
              </a:ext>
            </a:extLst>
          </p:cNvPr>
          <p:cNvSpPr txBox="1"/>
          <p:nvPr/>
        </p:nvSpPr>
        <p:spPr>
          <a:xfrm>
            <a:off x="6775057" y="4852302"/>
            <a:ext cx="46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 TO BOTTOM OF #’S</a:t>
            </a:r>
          </a:p>
        </p:txBody>
      </p:sp>
      <p:sp>
        <p:nvSpPr>
          <p:cNvPr id="238" name="T - PS3">
            <a:extLst>
              <a:ext uri="{FF2B5EF4-FFF2-40B4-BE49-F238E27FC236}">
                <a16:creationId xmlns:a16="http://schemas.microsoft.com/office/drawing/2014/main" id="{FAD879BD-91BD-C698-D656-456F1E813A1A}"/>
              </a:ext>
            </a:extLst>
          </p:cNvPr>
          <p:cNvSpPr txBox="1"/>
          <p:nvPr/>
        </p:nvSpPr>
        <p:spPr>
          <a:xfrm>
            <a:off x="6542576" y="4505639"/>
            <a:ext cx="76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MUST RUB THRU OUTSIDE SHOULDER</a:t>
            </a:r>
          </a:p>
        </p:txBody>
      </p:sp>
      <p:sp>
        <p:nvSpPr>
          <p:cNvPr id="239" name="T - PS3">
            <a:extLst>
              <a:ext uri="{FF2B5EF4-FFF2-40B4-BE49-F238E27FC236}">
                <a16:creationId xmlns:a16="http://schemas.microsoft.com/office/drawing/2014/main" id="{C00D2176-6839-0844-73F2-CD6186BE81D3}"/>
              </a:ext>
            </a:extLst>
          </p:cNvPr>
          <p:cNvSpPr txBox="1"/>
          <p:nvPr/>
        </p:nvSpPr>
        <p:spPr>
          <a:xfrm>
            <a:off x="5103439" y="4988724"/>
            <a:ext cx="68284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SELL THE STICK!</a:t>
            </a:r>
          </a:p>
        </p:txBody>
      </p:sp>
      <p:sp>
        <p:nvSpPr>
          <p:cNvPr id="240" name="T - 6">
            <a:extLst>
              <a:ext uri="{FF2B5EF4-FFF2-40B4-BE49-F238E27FC236}">
                <a16:creationId xmlns:a16="http://schemas.microsoft.com/office/drawing/2014/main" id="{04F7DF92-1C99-547B-1655-927368C0620A}"/>
              </a:ext>
            </a:extLst>
          </p:cNvPr>
          <p:cNvSpPr txBox="1"/>
          <p:nvPr/>
        </p:nvSpPr>
        <p:spPr>
          <a:xfrm>
            <a:off x="5837863" y="5014982"/>
            <a:ext cx="24274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241" name="T - PROG - 1">
            <a:extLst>
              <a:ext uri="{FF2B5EF4-FFF2-40B4-BE49-F238E27FC236}">
                <a16:creationId xmlns:a16="http://schemas.microsoft.com/office/drawing/2014/main" id="{94AD9A2A-9569-0667-87D5-81374E1E778A}"/>
              </a:ext>
            </a:extLst>
          </p:cNvPr>
          <p:cNvSpPr txBox="1"/>
          <p:nvPr/>
        </p:nvSpPr>
        <p:spPr>
          <a:xfrm>
            <a:off x="5870280" y="437202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242" name="T - PROG - 1">
            <a:extLst>
              <a:ext uri="{FF2B5EF4-FFF2-40B4-BE49-F238E27FC236}">
                <a16:creationId xmlns:a16="http://schemas.microsoft.com/office/drawing/2014/main" id="{5D9A73A4-41EE-4EE0-2D25-C65F28E7A96A}"/>
              </a:ext>
            </a:extLst>
          </p:cNvPr>
          <p:cNvSpPr txBox="1"/>
          <p:nvPr/>
        </p:nvSpPr>
        <p:spPr>
          <a:xfrm>
            <a:off x="6345768" y="516423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804121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AA4630EA-37D4-502F-2E1F-92F2D9BA9A87}"/>
              </a:ext>
            </a:extLst>
          </p:cNvPr>
          <p:cNvGrpSpPr/>
          <p:nvPr/>
        </p:nvGrpSpPr>
        <p:grpSpPr>
          <a:xfrm>
            <a:off x="2869968" y="1618939"/>
            <a:ext cx="339393" cy="1164282"/>
            <a:chOff x="2724465" y="514099"/>
            <a:chExt cx="339393" cy="1164282"/>
          </a:xfrm>
        </p:grpSpPr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FE2298BD-4316-B5B5-BEB0-12C1F3E81960}"/>
                </a:ext>
              </a:extLst>
            </p:cNvPr>
            <p:cNvSpPr/>
            <p:nvPr/>
          </p:nvSpPr>
          <p:spPr>
            <a:xfrm>
              <a:off x="2724465" y="530344"/>
              <a:ext cx="289560" cy="1148037"/>
            </a:xfrm>
            <a:custGeom>
              <a:avLst/>
              <a:gdLst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1076960">
                  <a:moveTo>
                    <a:pt x="5080" y="1076960"/>
                  </a:moveTo>
                  <a:lnTo>
                    <a:pt x="5080" y="563880"/>
                  </a:lnTo>
                  <a:cubicBezTo>
                    <a:pt x="103717" y="525780"/>
                    <a:pt x="204258" y="531495"/>
                    <a:pt x="289560" y="563880"/>
                  </a:cubicBez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0762099-706C-0EA8-1BD2-A9AEEA51269F}"/>
                </a:ext>
              </a:extLst>
            </p:cNvPr>
            <p:cNvSpPr/>
            <p:nvPr/>
          </p:nvSpPr>
          <p:spPr>
            <a:xfrm>
              <a:off x="3014026" y="514099"/>
              <a:ext cx="49832" cy="611682"/>
            </a:xfrm>
            <a:custGeom>
              <a:avLst/>
              <a:gdLst>
                <a:gd name="connsiteX0" fmla="*/ 0 w 47625"/>
                <a:gd name="connsiteY0" fmla="*/ 531495 h 531495"/>
                <a:gd name="connsiteX1" fmla="*/ 47625 w 47625"/>
                <a:gd name="connsiteY1" fmla="*/ 0 h 531495"/>
                <a:gd name="connsiteX0" fmla="*/ 0 w 48829"/>
                <a:gd name="connsiteY0" fmla="*/ 531495 h 531495"/>
                <a:gd name="connsiteX1" fmla="*/ 47625 w 48829"/>
                <a:gd name="connsiteY1" fmla="*/ 0 h 531495"/>
                <a:gd name="connsiteX0" fmla="*/ 0 w 43909"/>
                <a:gd name="connsiteY0" fmla="*/ 563880 h 563880"/>
                <a:gd name="connsiteX1" fmla="*/ 36195 w 43909"/>
                <a:gd name="connsiteY1" fmla="*/ 0 h 563880"/>
                <a:gd name="connsiteX0" fmla="*/ 0 w 52389"/>
                <a:gd name="connsiteY0" fmla="*/ 563880 h 563880"/>
                <a:gd name="connsiteX1" fmla="*/ 36195 w 52389"/>
                <a:gd name="connsiteY1" fmla="*/ 0 h 563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2389" h="563880">
                  <a:moveTo>
                    <a:pt x="0" y="563880"/>
                  </a:moveTo>
                  <a:cubicBezTo>
                    <a:pt x="82550" y="394335"/>
                    <a:pt x="45085" y="184785"/>
                    <a:pt x="36195" y="0"/>
                  </a:cubicBezTo>
                </a:path>
              </a:pathLst>
            </a:custGeom>
            <a:noFill/>
            <a:ln w="19050" cap="rnd">
              <a:solidFill>
                <a:srgbClr val="0000FF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" name="TextBox 27">
            <a:extLst>
              <a:ext uri="{FF2B5EF4-FFF2-40B4-BE49-F238E27FC236}">
                <a16:creationId xmlns:a16="http://schemas.microsoft.com/office/drawing/2014/main" id="{4000FE0B-E9D9-6DA4-5E81-A28A6780E9AF}"/>
              </a:ext>
            </a:extLst>
          </p:cNvPr>
          <p:cNvSpPr txBox="1"/>
          <p:nvPr/>
        </p:nvSpPr>
        <p:spPr>
          <a:xfrm>
            <a:off x="1155095" y="352601"/>
            <a:ext cx="54864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TAIWAN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1CEAF7-DA02-D911-A940-2217284187EB}"/>
              </a:ext>
            </a:extLst>
          </p:cNvPr>
          <p:cNvSpPr/>
          <p:nvPr/>
        </p:nvSpPr>
        <p:spPr>
          <a:xfrm>
            <a:off x="40439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94164F-1F65-A503-ABDC-97A601CAE6B8}"/>
              </a:ext>
            </a:extLst>
          </p:cNvPr>
          <p:cNvSpPr/>
          <p:nvPr/>
        </p:nvSpPr>
        <p:spPr>
          <a:xfrm>
            <a:off x="3879110" y="93375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61F9D97-BC5F-BD3E-F76D-35629CC5B52D}"/>
              </a:ext>
            </a:extLst>
          </p:cNvPr>
          <p:cNvSpPr/>
          <p:nvPr/>
        </p:nvSpPr>
        <p:spPr>
          <a:xfrm>
            <a:off x="40439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B37DC04-8DAE-F18A-B931-F61FBBD4B294}"/>
              </a:ext>
            </a:extLst>
          </p:cNvPr>
          <p:cNvSpPr/>
          <p:nvPr/>
        </p:nvSpPr>
        <p:spPr>
          <a:xfrm>
            <a:off x="3879110" y="385983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2A9FCB-C557-EFC1-98D1-EF0034821EBA}"/>
              </a:ext>
            </a:extLst>
          </p:cNvPr>
          <p:cNvSpPr/>
          <p:nvPr/>
        </p:nvSpPr>
        <p:spPr>
          <a:xfrm>
            <a:off x="40439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72124F1-A614-3713-5CD6-E2161400264C}"/>
              </a:ext>
            </a:extLst>
          </p:cNvPr>
          <p:cNvSpPr/>
          <p:nvPr/>
        </p:nvSpPr>
        <p:spPr>
          <a:xfrm>
            <a:off x="3879110" y="6785912"/>
            <a:ext cx="3474720" cy="292608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4A26BC-22BD-7DAC-00BD-2C6C81C30D1D}"/>
              </a:ext>
            </a:extLst>
          </p:cNvPr>
          <p:cNvSpPr/>
          <p:nvPr/>
        </p:nvSpPr>
        <p:spPr>
          <a:xfrm>
            <a:off x="2188486" y="2784745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5C9EBE5-5C7E-AA6F-E955-523AFAA19A8C}"/>
              </a:ext>
            </a:extLst>
          </p:cNvPr>
          <p:cNvSpPr/>
          <p:nvPr/>
        </p:nvSpPr>
        <p:spPr>
          <a:xfrm>
            <a:off x="2389908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F09E4CFA-3DDB-6FAB-B68C-F5560A82F6DA}"/>
              </a:ext>
            </a:extLst>
          </p:cNvPr>
          <p:cNvSpPr/>
          <p:nvPr/>
        </p:nvSpPr>
        <p:spPr>
          <a:xfrm>
            <a:off x="2591330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46756E7-DB82-B176-1F3F-B8CA4576800A}"/>
              </a:ext>
            </a:extLst>
          </p:cNvPr>
          <p:cNvSpPr/>
          <p:nvPr/>
        </p:nvSpPr>
        <p:spPr>
          <a:xfrm>
            <a:off x="1987064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9D8253A-F7A1-2CAD-D9BC-138075245F86}"/>
              </a:ext>
            </a:extLst>
          </p:cNvPr>
          <p:cNvSpPr/>
          <p:nvPr/>
        </p:nvSpPr>
        <p:spPr>
          <a:xfrm>
            <a:off x="1785642" y="2784745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B98E6A0-DDEF-94F3-BDA9-3A108F62FEBF}"/>
              </a:ext>
            </a:extLst>
          </p:cNvPr>
          <p:cNvSpPr/>
          <p:nvPr/>
        </p:nvSpPr>
        <p:spPr>
          <a:xfrm>
            <a:off x="2188486" y="3316478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C80B399C-3F6C-4EB3-E24B-E3D4BAD85F76}"/>
              </a:ext>
            </a:extLst>
          </p:cNvPr>
          <p:cNvSpPr/>
          <p:nvPr/>
        </p:nvSpPr>
        <p:spPr>
          <a:xfrm>
            <a:off x="2792752" y="2784745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3887A979-CB13-BED1-C815-DDF55F6F9EB6}"/>
              </a:ext>
            </a:extLst>
          </p:cNvPr>
          <p:cNvSpPr/>
          <p:nvPr/>
        </p:nvSpPr>
        <p:spPr>
          <a:xfrm>
            <a:off x="2192274" y="3588846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980E11F7-6D77-5EC8-17B4-6621279D8DB7}"/>
              </a:ext>
            </a:extLst>
          </p:cNvPr>
          <p:cNvSpPr/>
          <p:nvPr/>
        </p:nvSpPr>
        <p:spPr>
          <a:xfrm>
            <a:off x="606425" y="2782253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C313BA-541F-50A5-DF86-C42078FB5EBE}"/>
              </a:ext>
            </a:extLst>
          </p:cNvPr>
          <p:cNvSpPr/>
          <p:nvPr/>
        </p:nvSpPr>
        <p:spPr>
          <a:xfrm>
            <a:off x="1204832" y="2943766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699D6C-D05F-A7E7-C612-0802ACA584C3}"/>
              </a:ext>
            </a:extLst>
          </p:cNvPr>
          <p:cNvSpPr txBox="1"/>
          <p:nvPr/>
        </p:nvSpPr>
        <p:spPr>
          <a:xfrm>
            <a:off x="404390" y="945944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WEST RT ZOOM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JET X LOOKIE TAIWAN</a:t>
            </a: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470EE6D3-333B-A9DB-470B-11E06893CDF4}"/>
              </a:ext>
            </a:extLst>
          </p:cNvPr>
          <p:cNvSpPr/>
          <p:nvPr/>
        </p:nvSpPr>
        <p:spPr>
          <a:xfrm>
            <a:off x="3104953" y="2356152"/>
            <a:ext cx="694354" cy="615950"/>
          </a:xfrm>
          <a:custGeom>
            <a:avLst/>
            <a:gdLst>
              <a:gd name="connsiteX0" fmla="*/ 0 w 685800"/>
              <a:gd name="connsiteY0" fmla="*/ 615950 h 615950"/>
              <a:gd name="connsiteX1" fmla="*/ 254000 w 685800"/>
              <a:gd name="connsiteY1" fmla="*/ 209550 h 615950"/>
              <a:gd name="connsiteX2" fmla="*/ 666750 w 685800"/>
              <a:gd name="connsiteY2" fmla="*/ 0 h 615950"/>
              <a:gd name="connsiteX3" fmla="*/ 685800 w 685800"/>
              <a:gd name="connsiteY3" fmla="*/ 95250 h 615950"/>
              <a:gd name="connsiteX4" fmla="*/ 50800 w 685800"/>
              <a:gd name="connsiteY4" fmla="*/ 88900 h 615950"/>
              <a:gd name="connsiteX0" fmla="*/ 0 w 685800"/>
              <a:gd name="connsiteY0" fmla="*/ 615950 h 615950"/>
              <a:gd name="connsiteX1" fmla="*/ 254000 w 685800"/>
              <a:gd name="connsiteY1" fmla="*/ 209550 h 615950"/>
              <a:gd name="connsiteX2" fmla="*/ 666750 w 685800"/>
              <a:gd name="connsiteY2" fmla="*/ 0 h 615950"/>
              <a:gd name="connsiteX3" fmla="*/ 685800 w 685800"/>
              <a:gd name="connsiteY3" fmla="*/ 95250 h 615950"/>
              <a:gd name="connsiteX4" fmla="*/ 50800 w 685800"/>
              <a:gd name="connsiteY4" fmla="*/ 88900 h 615950"/>
              <a:gd name="connsiteX0" fmla="*/ 0 w 694354"/>
              <a:gd name="connsiteY0" fmla="*/ 615950 h 615950"/>
              <a:gd name="connsiteX1" fmla="*/ 254000 w 694354"/>
              <a:gd name="connsiteY1" fmla="*/ 20955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4354" h="615950">
                <a:moveTo>
                  <a:pt x="0" y="615950"/>
                </a:moveTo>
                <a:lnTo>
                  <a:pt x="254000" y="209550"/>
                </a:lnTo>
                <a:lnTo>
                  <a:pt x="666750" y="0"/>
                </a:lnTo>
                <a:cubicBezTo>
                  <a:pt x="696913" y="31750"/>
                  <a:pt x="700882" y="70643"/>
                  <a:pt x="685800" y="95250"/>
                </a:cubicBezTo>
                <a:lnTo>
                  <a:pt x="50800" y="88900"/>
                </a:lnTo>
              </a:path>
            </a:pathLst>
          </a:custGeom>
          <a:noFill/>
          <a:ln w="19050" cap="rnd">
            <a:solidFill>
              <a:srgbClr val="FF9933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F836EEDD-8BEF-4AE1-5BAC-C770925A4735}"/>
              </a:ext>
            </a:extLst>
          </p:cNvPr>
          <p:cNvSpPr/>
          <p:nvPr/>
        </p:nvSpPr>
        <p:spPr>
          <a:xfrm>
            <a:off x="2957344" y="2957465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819B613-08CE-7EE0-17EC-FE21E430CFA5}"/>
              </a:ext>
            </a:extLst>
          </p:cNvPr>
          <p:cNvGrpSpPr/>
          <p:nvPr/>
        </p:nvGrpSpPr>
        <p:grpSpPr>
          <a:xfrm>
            <a:off x="987370" y="1950009"/>
            <a:ext cx="704503" cy="983655"/>
            <a:chOff x="3090569" y="714614"/>
            <a:chExt cx="704503" cy="983655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DA9F86C-9041-D719-7865-6E684D5E12ED}"/>
                </a:ext>
              </a:extLst>
            </p:cNvPr>
            <p:cNvSpPr/>
            <p:nvPr/>
          </p:nvSpPr>
          <p:spPr>
            <a:xfrm>
              <a:off x="3388672" y="94896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A9C474C-6858-2933-5C95-3EEA50BD9E80}"/>
                </a:ext>
              </a:extLst>
            </p:cNvPr>
            <p:cNvSpPr/>
            <p:nvPr/>
          </p:nvSpPr>
          <p:spPr>
            <a:xfrm rot="20756896" flipH="1">
              <a:off x="3183419" y="974340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 cap="rnd">
              <a:solidFill>
                <a:srgbClr val="00B0F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T - 3 STEP">
              <a:extLst>
                <a:ext uri="{FF2B5EF4-FFF2-40B4-BE49-F238E27FC236}">
                  <a16:creationId xmlns:a16="http://schemas.microsoft.com/office/drawing/2014/main" id="{190FB7DF-7DDE-E2A7-AE43-A1EEEB1475D3}"/>
                </a:ext>
              </a:extLst>
            </p:cNvPr>
            <p:cNvSpPr txBox="1"/>
            <p:nvPr/>
          </p:nvSpPr>
          <p:spPr>
            <a:xfrm>
              <a:off x="3310746" y="1292958"/>
              <a:ext cx="4472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STEPS</a:t>
              </a:r>
            </a:p>
          </p:txBody>
        </p:sp>
        <p:sp>
          <p:nvSpPr>
            <p:cNvPr id="22" name="T - THUNDER">
              <a:extLst>
                <a:ext uri="{FF2B5EF4-FFF2-40B4-BE49-F238E27FC236}">
                  <a16:creationId xmlns:a16="http://schemas.microsoft.com/office/drawing/2014/main" id="{974E957C-841C-B2DD-3F77-E03E30BBD668}"/>
                </a:ext>
              </a:extLst>
            </p:cNvPr>
            <p:cNvSpPr txBox="1"/>
            <p:nvPr/>
          </p:nvSpPr>
          <p:spPr>
            <a:xfrm>
              <a:off x="3090569" y="714614"/>
              <a:ext cx="7045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SLANT TILL YOU CAN’T</a:t>
              </a:r>
            </a:p>
          </p:txBody>
        </p:sp>
      </p:grpSp>
      <p:sp>
        <p:nvSpPr>
          <p:cNvPr id="23" name="MOR">
            <a:extLst>
              <a:ext uri="{FF2B5EF4-FFF2-40B4-BE49-F238E27FC236}">
                <a16:creationId xmlns:a16="http://schemas.microsoft.com/office/drawing/2014/main" id="{1020C4E7-9815-CDBA-C5C2-0E1D35041622}"/>
              </a:ext>
            </a:extLst>
          </p:cNvPr>
          <p:cNvSpPr/>
          <p:nvPr/>
        </p:nvSpPr>
        <p:spPr>
          <a:xfrm flipH="1">
            <a:off x="567726" y="1173069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FF000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6679318-3776-23ED-3F99-948B61725E4F}"/>
              </a:ext>
            </a:extLst>
          </p:cNvPr>
          <p:cNvGrpSpPr/>
          <p:nvPr/>
        </p:nvGrpSpPr>
        <p:grpSpPr>
          <a:xfrm flipH="1">
            <a:off x="2321030" y="3236216"/>
            <a:ext cx="1161097" cy="370647"/>
            <a:chOff x="197299" y="6469670"/>
            <a:chExt cx="1161097" cy="370647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F616ADCB-D0F5-B569-995F-8ACC0F0AF6EC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id="{1A4BB534-F3F4-5142-96AA-E8A1A54BD25F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165EF937-D321-485D-47FE-BFDF92F094B7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43AB368-BD8F-7BF8-F6E1-845F52A11BD8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0" name="T - PS1">
            <a:extLst>
              <a:ext uri="{FF2B5EF4-FFF2-40B4-BE49-F238E27FC236}">
                <a16:creationId xmlns:a16="http://schemas.microsoft.com/office/drawing/2014/main" id="{9340F765-330E-DD54-139F-883D5FB21FEA}"/>
              </a:ext>
            </a:extLst>
          </p:cNvPr>
          <p:cNvSpPr txBox="1"/>
          <p:nvPr/>
        </p:nvSpPr>
        <p:spPr>
          <a:xfrm>
            <a:off x="2888357" y="3096677"/>
            <a:ext cx="3224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31" name="T - PS1">
            <a:extLst>
              <a:ext uri="{FF2B5EF4-FFF2-40B4-BE49-F238E27FC236}">
                <a16:creationId xmlns:a16="http://schemas.microsoft.com/office/drawing/2014/main" id="{17069D1B-9A72-282A-1551-5FEA9765DC9C}"/>
              </a:ext>
            </a:extLst>
          </p:cNvPr>
          <p:cNvSpPr txBox="1"/>
          <p:nvPr/>
        </p:nvSpPr>
        <p:spPr>
          <a:xfrm>
            <a:off x="2672389" y="2925653"/>
            <a:ext cx="3224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32" name="T - PS1">
            <a:extLst>
              <a:ext uri="{FF2B5EF4-FFF2-40B4-BE49-F238E27FC236}">
                <a16:creationId xmlns:a16="http://schemas.microsoft.com/office/drawing/2014/main" id="{9E1EA231-B2BD-9750-2759-09943A1A6A5D}"/>
              </a:ext>
            </a:extLst>
          </p:cNvPr>
          <p:cNvSpPr txBox="1"/>
          <p:nvPr/>
        </p:nvSpPr>
        <p:spPr>
          <a:xfrm>
            <a:off x="2763135" y="3154299"/>
            <a:ext cx="5970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SQUIRLE</a:t>
            </a:r>
          </a:p>
        </p:txBody>
      </p:sp>
      <p:sp>
        <p:nvSpPr>
          <p:cNvPr id="33" name="T - PS1">
            <a:extLst>
              <a:ext uri="{FF2B5EF4-FFF2-40B4-BE49-F238E27FC236}">
                <a16:creationId xmlns:a16="http://schemas.microsoft.com/office/drawing/2014/main" id="{577BA650-2E65-84A7-8159-B397E400E468}"/>
              </a:ext>
            </a:extLst>
          </p:cNvPr>
          <p:cNvSpPr txBox="1"/>
          <p:nvPr/>
        </p:nvSpPr>
        <p:spPr>
          <a:xfrm>
            <a:off x="2578205" y="2989627"/>
            <a:ext cx="4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</a:t>
            </a:r>
          </a:p>
        </p:txBody>
      </p:sp>
      <p:sp>
        <p:nvSpPr>
          <p:cNvPr id="34" name="T - PS1">
            <a:extLst>
              <a:ext uri="{FF2B5EF4-FFF2-40B4-BE49-F238E27FC236}">
                <a16:creationId xmlns:a16="http://schemas.microsoft.com/office/drawing/2014/main" id="{9BE811C3-0363-CADD-A4E2-9A502F9B4891}"/>
              </a:ext>
            </a:extLst>
          </p:cNvPr>
          <p:cNvSpPr txBox="1"/>
          <p:nvPr/>
        </p:nvSpPr>
        <p:spPr>
          <a:xfrm>
            <a:off x="986936" y="3159557"/>
            <a:ext cx="5970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LUCY</a:t>
            </a:r>
          </a:p>
        </p:txBody>
      </p:sp>
      <p:sp>
        <p:nvSpPr>
          <p:cNvPr id="35" name="T - PS1">
            <a:extLst>
              <a:ext uri="{FF2B5EF4-FFF2-40B4-BE49-F238E27FC236}">
                <a16:creationId xmlns:a16="http://schemas.microsoft.com/office/drawing/2014/main" id="{056BDD34-0933-7923-9C43-5615D5044793}"/>
              </a:ext>
            </a:extLst>
          </p:cNvPr>
          <p:cNvSpPr txBox="1"/>
          <p:nvPr/>
        </p:nvSpPr>
        <p:spPr>
          <a:xfrm>
            <a:off x="1124266" y="3088363"/>
            <a:ext cx="3224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36" name="T - PS1">
            <a:extLst>
              <a:ext uri="{FF2B5EF4-FFF2-40B4-BE49-F238E27FC236}">
                <a16:creationId xmlns:a16="http://schemas.microsoft.com/office/drawing/2014/main" id="{D390FFB1-45D2-DF86-7EEC-04CD9E2216BF}"/>
              </a:ext>
            </a:extLst>
          </p:cNvPr>
          <p:cNvSpPr txBox="1"/>
          <p:nvPr/>
        </p:nvSpPr>
        <p:spPr>
          <a:xfrm>
            <a:off x="525423" y="2912011"/>
            <a:ext cx="3224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37" name="T - PS1">
            <a:extLst>
              <a:ext uri="{FF2B5EF4-FFF2-40B4-BE49-F238E27FC236}">
                <a16:creationId xmlns:a16="http://schemas.microsoft.com/office/drawing/2014/main" id="{70428A75-0270-2BCB-00BB-7800BC85541C}"/>
              </a:ext>
            </a:extLst>
          </p:cNvPr>
          <p:cNvSpPr txBox="1"/>
          <p:nvPr/>
        </p:nvSpPr>
        <p:spPr>
          <a:xfrm>
            <a:off x="2245802" y="3536147"/>
            <a:ext cx="491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sp>
        <p:nvSpPr>
          <p:cNvPr id="38" name="T - PS1">
            <a:extLst>
              <a:ext uri="{FF2B5EF4-FFF2-40B4-BE49-F238E27FC236}">
                <a16:creationId xmlns:a16="http://schemas.microsoft.com/office/drawing/2014/main" id="{06BA3E8D-F2AB-E16A-0C7F-618BA1F65DCA}"/>
              </a:ext>
            </a:extLst>
          </p:cNvPr>
          <p:cNvSpPr txBox="1"/>
          <p:nvPr/>
        </p:nvSpPr>
        <p:spPr>
          <a:xfrm>
            <a:off x="504353" y="2986683"/>
            <a:ext cx="3727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39" name="T - PROG - 1">
            <a:extLst>
              <a:ext uri="{FF2B5EF4-FFF2-40B4-BE49-F238E27FC236}">
                <a16:creationId xmlns:a16="http://schemas.microsoft.com/office/drawing/2014/main" id="{018EA67B-C171-6FD5-5DF4-48C23301BAB7}"/>
              </a:ext>
            </a:extLst>
          </p:cNvPr>
          <p:cNvSpPr txBox="1"/>
          <p:nvPr/>
        </p:nvSpPr>
        <p:spPr>
          <a:xfrm>
            <a:off x="1606883" y="1964479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40" name="T - PROG - 2">
            <a:extLst>
              <a:ext uri="{FF2B5EF4-FFF2-40B4-BE49-F238E27FC236}">
                <a16:creationId xmlns:a16="http://schemas.microsoft.com/office/drawing/2014/main" id="{BADC8E52-A1D4-0BE2-F764-D9715C3BC05D}"/>
              </a:ext>
            </a:extLst>
          </p:cNvPr>
          <p:cNvSpPr txBox="1"/>
          <p:nvPr/>
        </p:nvSpPr>
        <p:spPr>
          <a:xfrm>
            <a:off x="2689482" y="1448845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83" name="T - PROG - 2">
            <a:extLst>
              <a:ext uri="{FF2B5EF4-FFF2-40B4-BE49-F238E27FC236}">
                <a16:creationId xmlns:a16="http://schemas.microsoft.com/office/drawing/2014/main" id="{B251B2CC-923F-5721-EE4D-A12EA3226141}"/>
              </a:ext>
            </a:extLst>
          </p:cNvPr>
          <p:cNvSpPr txBox="1"/>
          <p:nvPr/>
        </p:nvSpPr>
        <p:spPr>
          <a:xfrm>
            <a:off x="3061183" y="2221870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84" name="T - 14">
            <a:extLst>
              <a:ext uri="{FF2B5EF4-FFF2-40B4-BE49-F238E27FC236}">
                <a16:creationId xmlns:a16="http://schemas.microsoft.com/office/drawing/2014/main" id="{BA29953D-6D1A-44EF-D79F-D9D9E792A288}"/>
              </a:ext>
            </a:extLst>
          </p:cNvPr>
          <p:cNvSpPr txBox="1"/>
          <p:nvPr/>
        </p:nvSpPr>
        <p:spPr>
          <a:xfrm flipH="1">
            <a:off x="3247836" y="2252910"/>
            <a:ext cx="3687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3-5</a:t>
            </a:r>
          </a:p>
        </p:txBody>
      </p:sp>
      <p:sp>
        <p:nvSpPr>
          <p:cNvPr id="85" name="T - 14">
            <a:extLst>
              <a:ext uri="{FF2B5EF4-FFF2-40B4-BE49-F238E27FC236}">
                <a16:creationId xmlns:a16="http://schemas.microsoft.com/office/drawing/2014/main" id="{927EB2BF-5B74-5C3A-C76E-FC10EFBAE30E}"/>
              </a:ext>
            </a:extLst>
          </p:cNvPr>
          <p:cNvSpPr txBox="1"/>
          <p:nvPr/>
        </p:nvSpPr>
        <p:spPr>
          <a:xfrm flipH="1">
            <a:off x="2717803" y="2037466"/>
            <a:ext cx="2217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86" name="T - PS3">
            <a:extLst>
              <a:ext uri="{FF2B5EF4-FFF2-40B4-BE49-F238E27FC236}">
                <a16:creationId xmlns:a16="http://schemas.microsoft.com/office/drawing/2014/main" id="{1EE45EFC-EA2B-AACC-11D3-FE84DB067B1F}"/>
              </a:ext>
            </a:extLst>
          </p:cNvPr>
          <p:cNvSpPr txBox="1"/>
          <p:nvPr/>
        </p:nvSpPr>
        <p:spPr>
          <a:xfrm>
            <a:off x="606425" y="1104054"/>
            <a:ext cx="467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87" name="T - PS3">
            <a:extLst>
              <a:ext uri="{FF2B5EF4-FFF2-40B4-BE49-F238E27FC236}">
                <a16:creationId xmlns:a16="http://schemas.microsoft.com/office/drawing/2014/main" id="{A394DD72-5237-D7AE-1394-9190ADB64F92}"/>
              </a:ext>
            </a:extLst>
          </p:cNvPr>
          <p:cNvSpPr txBox="1"/>
          <p:nvPr/>
        </p:nvSpPr>
        <p:spPr>
          <a:xfrm>
            <a:off x="562849" y="1798101"/>
            <a:ext cx="46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 TO BOTTOM OF #’S</a:t>
            </a:r>
          </a:p>
        </p:txBody>
      </p:sp>
      <p:sp>
        <p:nvSpPr>
          <p:cNvPr id="88" name="T - PS3">
            <a:extLst>
              <a:ext uri="{FF2B5EF4-FFF2-40B4-BE49-F238E27FC236}">
                <a16:creationId xmlns:a16="http://schemas.microsoft.com/office/drawing/2014/main" id="{D06B154B-A9EB-4320-4944-AB10AE8459CD}"/>
              </a:ext>
            </a:extLst>
          </p:cNvPr>
          <p:cNvSpPr txBox="1"/>
          <p:nvPr/>
        </p:nvSpPr>
        <p:spPr>
          <a:xfrm>
            <a:off x="525423" y="1331827"/>
            <a:ext cx="76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MUST RUB THRU OUTSIDE SHOULDER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B8599026-7F70-4479-FA43-FBFC61A4FF2E}"/>
              </a:ext>
            </a:extLst>
          </p:cNvPr>
          <p:cNvGrpSpPr/>
          <p:nvPr/>
        </p:nvGrpSpPr>
        <p:grpSpPr>
          <a:xfrm>
            <a:off x="6344732" y="1613697"/>
            <a:ext cx="339393" cy="1164282"/>
            <a:chOff x="2724465" y="514099"/>
            <a:chExt cx="339393" cy="1164282"/>
          </a:xfrm>
        </p:grpSpPr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4226CB1B-35A5-D9DD-CD1B-9809F6A637AA}"/>
                </a:ext>
              </a:extLst>
            </p:cNvPr>
            <p:cNvSpPr/>
            <p:nvPr/>
          </p:nvSpPr>
          <p:spPr>
            <a:xfrm>
              <a:off x="2724465" y="530344"/>
              <a:ext cx="289560" cy="1148037"/>
            </a:xfrm>
            <a:custGeom>
              <a:avLst/>
              <a:gdLst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  <a:gd name="connsiteX0" fmla="*/ 5080 w 289560"/>
                <a:gd name="connsiteY0" fmla="*/ 1076960 h 1076960"/>
                <a:gd name="connsiteX1" fmla="*/ 5080 w 289560"/>
                <a:gd name="connsiteY1" fmla="*/ 563880 h 1076960"/>
                <a:gd name="connsiteX2" fmla="*/ 289560 w 289560"/>
                <a:gd name="connsiteY2" fmla="*/ 563880 h 1076960"/>
                <a:gd name="connsiteX3" fmla="*/ 0 w 289560"/>
                <a:gd name="connsiteY3" fmla="*/ 0 h 1076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1076960">
                  <a:moveTo>
                    <a:pt x="5080" y="1076960"/>
                  </a:moveTo>
                  <a:lnTo>
                    <a:pt x="5080" y="563880"/>
                  </a:lnTo>
                  <a:cubicBezTo>
                    <a:pt x="103717" y="525780"/>
                    <a:pt x="204258" y="531495"/>
                    <a:pt x="289560" y="563880"/>
                  </a:cubicBezTo>
                  <a:lnTo>
                    <a:pt x="0" y="0"/>
                  </a:lnTo>
                </a:path>
              </a:pathLst>
            </a:custGeom>
            <a:noFill/>
            <a:ln w="19050" cap="rnd">
              <a:solidFill>
                <a:srgbClr val="0000FF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1C151849-7733-94B8-3625-15CFBDBB3097}"/>
                </a:ext>
              </a:extLst>
            </p:cNvPr>
            <p:cNvSpPr/>
            <p:nvPr/>
          </p:nvSpPr>
          <p:spPr>
            <a:xfrm>
              <a:off x="3014026" y="514099"/>
              <a:ext cx="49832" cy="611682"/>
            </a:xfrm>
            <a:custGeom>
              <a:avLst/>
              <a:gdLst>
                <a:gd name="connsiteX0" fmla="*/ 0 w 47625"/>
                <a:gd name="connsiteY0" fmla="*/ 531495 h 531495"/>
                <a:gd name="connsiteX1" fmla="*/ 47625 w 47625"/>
                <a:gd name="connsiteY1" fmla="*/ 0 h 531495"/>
                <a:gd name="connsiteX0" fmla="*/ 0 w 48829"/>
                <a:gd name="connsiteY0" fmla="*/ 531495 h 531495"/>
                <a:gd name="connsiteX1" fmla="*/ 47625 w 48829"/>
                <a:gd name="connsiteY1" fmla="*/ 0 h 531495"/>
                <a:gd name="connsiteX0" fmla="*/ 0 w 43909"/>
                <a:gd name="connsiteY0" fmla="*/ 563880 h 563880"/>
                <a:gd name="connsiteX1" fmla="*/ 36195 w 43909"/>
                <a:gd name="connsiteY1" fmla="*/ 0 h 563880"/>
                <a:gd name="connsiteX0" fmla="*/ 0 w 52389"/>
                <a:gd name="connsiteY0" fmla="*/ 563880 h 563880"/>
                <a:gd name="connsiteX1" fmla="*/ 36195 w 52389"/>
                <a:gd name="connsiteY1" fmla="*/ 0 h 5638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2389" h="563880">
                  <a:moveTo>
                    <a:pt x="0" y="563880"/>
                  </a:moveTo>
                  <a:cubicBezTo>
                    <a:pt x="82550" y="394335"/>
                    <a:pt x="45085" y="184785"/>
                    <a:pt x="36195" y="0"/>
                  </a:cubicBezTo>
                </a:path>
              </a:pathLst>
            </a:custGeom>
            <a:noFill/>
            <a:ln w="19050" cap="rnd">
              <a:solidFill>
                <a:srgbClr val="0000FF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92" name="Rectangle 91">
            <a:extLst>
              <a:ext uri="{FF2B5EF4-FFF2-40B4-BE49-F238E27FC236}">
                <a16:creationId xmlns:a16="http://schemas.microsoft.com/office/drawing/2014/main" id="{37A5D3D7-73F0-5C60-699F-11F1EF284DAC}"/>
              </a:ext>
            </a:extLst>
          </p:cNvPr>
          <p:cNvSpPr/>
          <p:nvPr/>
        </p:nvSpPr>
        <p:spPr>
          <a:xfrm>
            <a:off x="5663250" y="2779503"/>
            <a:ext cx="164592" cy="164592"/>
          </a:xfrm>
          <a:prstGeom prst="rect">
            <a:avLst/>
          </a:prstGeom>
          <a:noFill/>
          <a:ln w="19050" cap="rnd"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63F4263A-F335-8747-CB37-2BE21570C6A9}"/>
              </a:ext>
            </a:extLst>
          </p:cNvPr>
          <p:cNvSpPr/>
          <p:nvPr/>
        </p:nvSpPr>
        <p:spPr>
          <a:xfrm>
            <a:off x="5864672" y="277950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E87766D6-99F3-E97A-E891-571387A8F8A7}"/>
              </a:ext>
            </a:extLst>
          </p:cNvPr>
          <p:cNvSpPr/>
          <p:nvPr/>
        </p:nvSpPr>
        <p:spPr>
          <a:xfrm>
            <a:off x="6066094" y="277950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2809F319-FF7B-E7EB-36D2-E3E150C55D09}"/>
              </a:ext>
            </a:extLst>
          </p:cNvPr>
          <p:cNvSpPr/>
          <p:nvPr/>
        </p:nvSpPr>
        <p:spPr>
          <a:xfrm>
            <a:off x="5461828" y="277950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3AC7F837-F061-59F1-3BFB-000B20CDF935}"/>
              </a:ext>
            </a:extLst>
          </p:cNvPr>
          <p:cNvSpPr/>
          <p:nvPr/>
        </p:nvSpPr>
        <p:spPr>
          <a:xfrm>
            <a:off x="5260406" y="2779503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769D896F-37EA-EADA-6E47-3D6278603D04}"/>
              </a:ext>
            </a:extLst>
          </p:cNvPr>
          <p:cNvSpPr/>
          <p:nvPr/>
        </p:nvSpPr>
        <p:spPr>
          <a:xfrm>
            <a:off x="5663250" y="3311236"/>
            <a:ext cx="164592" cy="16459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47AA0E3B-40A8-7A52-C107-3DD93C9B7F15}"/>
              </a:ext>
            </a:extLst>
          </p:cNvPr>
          <p:cNvSpPr/>
          <p:nvPr/>
        </p:nvSpPr>
        <p:spPr>
          <a:xfrm>
            <a:off x="6267516" y="2779503"/>
            <a:ext cx="164592" cy="164592"/>
          </a:xfrm>
          <a:prstGeom prst="ellipse">
            <a:avLst/>
          </a:prstGeom>
          <a:solidFill>
            <a:srgbClr val="0000FF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A80F335C-2A51-3344-8493-3FD8A40C4CC9}"/>
              </a:ext>
            </a:extLst>
          </p:cNvPr>
          <p:cNvSpPr/>
          <p:nvPr/>
        </p:nvSpPr>
        <p:spPr>
          <a:xfrm>
            <a:off x="5667038" y="3583604"/>
            <a:ext cx="164592" cy="164592"/>
          </a:xfrm>
          <a:prstGeom prst="ellipse">
            <a:avLst/>
          </a:prstGeom>
          <a:solidFill>
            <a:srgbClr val="00B05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69B885FD-F8D8-A045-9443-34DF54563F5E}"/>
              </a:ext>
            </a:extLst>
          </p:cNvPr>
          <p:cNvSpPr/>
          <p:nvPr/>
        </p:nvSpPr>
        <p:spPr>
          <a:xfrm>
            <a:off x="4081189" y="2777011"/>
            <a:ext cx="164592" cy="164592"/>
          </a:xfrm>
          <a:prstGeom prst="ellipse">
            <a:avLst/>
          </a:prstGeom>
          <a:solidFill>
            <a:srgbClr val="00B0F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F400C87A-6137-C740-5582-4DFFFD29309E}"/>
              </a:ext>
            </a:extLst>
          </p:cNvPr>
          <p:cNvSpPr/>
          <p:nvPr/>
        </p:nvSpPr>
        <p:spPr>
          <a:xfrm>
            <a:off x="4679596" y="2938524"/>
            <a:ext cx="164592" cy="164592"/>
          </a:xfrm>
          <a:prstGeom prst="ellipse">
            <a:avLst/>
          </a:prstGeom>
          <a:solidFill>
            <a:srgbClr val="FF0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32AD0DB-E4D7-C522-9606-5E77D2D5C9A7}"/>
              </a:ext>
            </a:extLst>
          </p:cNvPr>
          <p:cNvSpPr txBox="1"/>
          <p:nvPr/>
        </p:nvSpPr>
        <p:spPr>
          <a:xfrm>
            <a:off x="3879154" y="940702"/>
            <a:ext cx="347472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[12] WEST RT SLOT </a:t>
            </a:r>
          </a:p>
          <a:p>
            <a:pPr algn="ctr"/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2 JET Z LOOKIE TAIWAN</a:t>
            </a:r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id="{C3E0ACFF-D4C1-9AEB-23F1-B5A9E5C45370}"/>
              </a:ext>
            </a:extLst>
          </p:cNvPr>
          <p:cNvSpPr/>
          <p:nvPr/>
        </p:nvSpPr>
        <p:spPr>
          <a:xfrm>
            <a:off x="6579717" y="2350910"/>
            <a:ext cx="694354" cy="615950"/>
          </a:xfrm>
          <a:custGeom>
            <a:avLst/>
            <a:gdLst>
              <a:gd name="connsiteX0" fmla="*/ 0 w 685800"/>
              <a:gd name="connsiteY0" fmla="*/ 615950 h 615950"/>
              <a:gd name="connsiteX1" fmla="*/ 254000 w 685800"/>
              <a:gd name="connsiteY1" fmla="*/ 209550 h 615950"/>
              <a:gd name="connsiteX2" fmla="*/ 666750 w 685800"/>
              <a:gd name="connsiteY2" fmla="*/ 0 h 615950"/>
              <a:gd name="connsiteX3" fmla="*/ 685800 w 685800"/>
              <a:gd name="connsiteY3" fmla="*/ 95250 h 615950"/>
              <a:gd name="connsiteX4" fmla="*/ 50800 w 685800"/>
              <a:gd name="connsiteY4" fmla="*/ 88900 h 615950"/>
              <a:gd name="connsiteX0" fmla="*/ 0 w 685800"/>
              <a:gd name="connsiteY0" fmla="*/ 615950 h 615950"/>
              <a:gd name="connsiteX1" fmla="*/ 254000 w 685800"/>
              <a:gd name="connsiteY1" fmla="*/ 209550 h 615950"/>
              <a:gd name="connsiteX2" fmla="*/ 666750 w 685800"/>
              <a:gd name="connsiteY2" fmla="*/ 0 h 615950"/>
              <a:gd name="connsiteX3" fmla="*/ 685800 w 685800"/>
              <a:gd name="connsiteY3" fmla="*/ 95250 h 615950"/>
              <a:gd name="connsiteX4" fmla="*/ 50800 w 685800"/>
              <a:gd name="connsiteY4" fmla="*/ 88900 h 615950"/>
              <a:gd name="connsiteX0" fmla="*/ 0 w 694354"/>
              <a:gd name="connsiteY0" fmla="*/ 615950 h 615950"/>
              <a:gd name="connsiteX1" fmla="*/ 254000 w 694354"/>
              <a:gd name="connsiteY1" fmla="*/ 209550 h 615950"/>
              <a:gd name="connsiteX2" fmla="*/ 666750 w 694354"/>
              <a:gd name="connsiteY2" fmla="*/ 0 h 615950"/>
              <a:gd name="connsiteX3" fmla="*/ 685800 w 694354"/>
              <a:gd name="connsiteY3" fmla="*/ 95250 h 615950"/>
              <a:gd name="connsiteX4" fmla="*/ 50800 w 694354"/>
              <a:gd name="connsiteY4" fmla="*/ 88900 h 615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4354" h="615950">
                <a:moveTo>
                  <a:pt x="0" y="615950"/>
                </a:moveTo>
                <a:lnTo>
                  <a:pt x="254000" y="209550"/>
                </a:lnTo>
                <a:lnTo>
                  <a:pt x="666750" y="0"/>
                </a:lnTo>
                <a:cubicBezTo>
                  <a:pt x="696913" y="31750"/>
                  <a:pt x="700882" y="70643"/>
                  <a:pt x="685800" y="95250"/>
                </a:cubicBezTo>
                <a:lnTo>
                  <a:pt x="50800" y="88900"/>
                </a:lnTo>
              </a:path>
            </a:pathLst>
          </a:custGeom>
          <a:noFill/>
          <a:ln w="19050" cap="rnd">
            <a:solidFill>
              <a:srgbClr val="FF9933"/>
            </a:solidFill>
            <a:round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9960EDAD-CF90-45F2-E2CD-6091211C58E4}"/>
              </a:ext>
            </a:extLst>
          </p:cNvPr>
          <p:cNvSpPr/>
          <p:nvPr/>
        </p:nvSpPr>
        <p:spPr>
          <a:xfrm>
            <a:off x="6432108" y="2952223"/>
            <a:ext cx="164592" cy="164592"/>
          </a:xfrm>
          <a:prstGeom prst="ellipse">
            <a:avLst/>
          </a:prstGeom>
          <a:solidFill>
            <a:srgbClr val="FFC0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</p:txBody>
      </p:sp>
      <p:grpSp>
        <p:nvGrpSpPr>
          <p:cNvPr id="129" name="Group 128">
            <a:extLst>
              <a:ext uri="{FF2B5EF4-FFF2-40B4-BE49-F238E27FC236}">
                <a16:creationId xmlns:a16="http://schemas.microsoft.com/office/drawing/2014/main" id="{748FA28E-91AD-5812-E539-D3A77C5B0EE6}"/>
              </a:ext>
            </a:extLst>
          </p:cNvPr>
          <p:cNvGrpSpPr/>
          <p:nvPr/>
        </p:nvGrpSpPr>
        <p:grpSpPr>
          <a:xfrm>
            <a:off x="4462134" y="1944767"/>
            <a:ext cx="704503" cy="983655"/>
            <a:chOff x="3090569" y="714614"/>
            <a:chExt cx="704503" cy="983655"/>
          </a:xfrm>
        </p:grpSpPr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FF7CC0A-5086-DC87-1681-BC607A1C624D}"/>
                </a:ext>
              </a:extLst>
            </p:cNvPr>
            <p:cNvSpPr/>
            <p:nvPr/>
          </p:nvSpPr>
          <p:spPr>
            <a:xfrm>
              <a:off x="3388672" y="948969"/>
              <a:ext cx="406400" cy="749300"/>
            </a:xfrm>
            <a:custGeom>
              <a:avLst/>
              <a:gdLst>
                <a:gd name="connsiteX0" fmla="*/ 0 w 406400"/>
                <a:gd name="connsiteY0" fmla="*/ 749300 h 749300"/>
                <a:gd name="connsiteX1" fmla="*/ 6350 w 406400"/>
                <a:gd name="connsiteY1" fmla="*/ 260350 h 749300"/>
                <a:gd name="connsiteX2" fmla="*/ 406400 w 406400"/>
                <a:gd name="connsiteY2" fmla="*/ 0 h 74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6400" h="749300">
                  <a:moveTo>
                    <a:pt x="0" y="749300"/>
                  </a:moveTo>
                  <a:cubicBezTo>
                    <a:pt x="2117" y="586317"/>
                    <a:pt x="4233" y="423333"/>
                    <a:pt x="6350" y="260350"/>
                  </a:cubicBezTo>
                  <a:lnTo>
                    <a:pt x="40640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DC21813F-25C9-ED17-17FB-B5775AA2E54A}"/>
                </a:ext>
              </a:extLst>
            </p:cNvPr>
            <p:cNvSpPr/>
            <p:nvPr/>
          </p:nvSpPr>
          <p:spPr>
            <a:xfrm rot="20756896" flipH="1">
              <a:off x="3183419" y="974340"/>
              <a:ext cx="463550" cy="120650"/>
            </a:xfrm>
            <a:custGeom>
              <a:avLst/>
              <a:gdLst>
                <a:gd name="connsiteX0" fmla="*/ 0 w 463550"/>
                <a:gd name="connsiteY0" fmla="*/ 120650 h 120650"/>
                <a:gd name="connsiteX1" fmla="*/ 463550 w 463550"/>
                <a:gd name="connsiteY1" fmla="*/ 0 h 12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463550" h="120650">
                  <a:moveTo>
                    <a:pt x="0" y="120650"/>
                  </a:moveTo>
                  <a:lnTo>
                    <a:pt x="463550" y="0"/>
                  </a:lnTo>
                </a:path>
              </a:pathLst>
            </a:custGeom>
            <a:noFill/>
            <a:ln w="19050" cap="rnd">
              <a:solidFill>
                <a:srgbClr val="FF000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32" name="T - 3 STEP">
              <a:extLst>
                <a:ext uri="{FF2B5EF4-FFF2-40B4-BE49-F238E27FC236}">
                  <a16:creationId xmlns:a16="http://schemas.microsoft.com/office/drawing/2014/main" id="{54C7ED10-B5D9-BD2B-5AF5-071D67753605}"/>
                </a:ext>
              </a:extLst>
            </p:cNvPr>
            <p:cNvSpPr txBox="1"/>
            <p:nvPr/>
          </p:nvSpPr>
          <p:spPr>
            <a:xfrm>
              <a:off x="3310746" y="1292958"/>
              <a:ext cx="44728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3 STEPS</a:t>
              </a:r>
            </a:p>
          </p:txBody>
        </p:sp>
        <p:sp>
          <p:nvSpPr>
            <p:cNvPr id="133" name="T - THUNDER">
              <a:extLst>
                <a:ext uri="{FF2B5EF4-FFF2-40B4-BE49-F238E27FC236}">
                  <a16:creationId xmlns:a16="http://schemas.microsoft.com/office/drawing/2014/main" id="{65F6B59D-BB7B-D363-7FE8-5DEB14E0E847}"/>
                </a:ext>
              </a:extLst>
            </p:cNvPr>
            <p:cNvSpPr txBox="1"/>
            <p:nvPr/>
          </p:nvSpPr>
          <p:spPr>
            <a:xfrm>
              <a:off x="3090569" y="714614"/>
              <a:ext cx="7045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SLANT TILL YOU CAN’T</a:t>
              </a:r>
            </a:p>
          </p:txBody>
        </p:sp>
      </p:grpSp>
      <p:sp>
        <p:nvSpPr>
          <p:cNvPr id="134" name="MOR">
            <a:extLst>
              <a:ext uri="{FF2B5EF4-FFF2-40B4-BE49-F238E27FC236}">
                <a16:creationId xmlns:a16="http://schemas.microsoft.com/office/drawing/2014/main" id="{4579CC68-6318-F02A-B05A-62500CE49784}"/>
              </a:ext>
            </a:extLst>
          </p:cNvPr>
          <p:cNvSpPr/>
          <p:nvPr/>
        </p:nvSpPr>
        <p:spPr>
          <a:xfrm flipH="1">
            <a:off x="4042490" y="1167827"/>
            <a:ext cx="111135" cy="1604962"/>
          </a:xfrm>
          <a:custGeom>
            <a:avLst/>
            <a:gdLst>
              <a:gd name="connsiteX0" fmla="*/ 4762 w 4762"/>
              <a:gd name="connsiteY0" fmla="*/ 1604962 h 1604962"/>
              <a:gd name="connsiteX1" fmla="*/ 0 w 4762"/>
              <a:gd name="connsiteY1" fmla="*/ 0 h 1604962"/>
              <a:gd name="connsiteX0" fmla="*/ 10000 w 129410"/>
              <a:gd name="connsiteY0" fmla="*/ 10000 h 10000"/>
              <a:gd name="connsiteX1" fmla="*/ 0 w 129410"/>
              <a:gd name="connsiteY1" fmla="*/ 0 h 10000"/>
              <a:gd name="connsiteX0" fmla="*/ 0 w 222295"/>
              <a:gd name="connsiteY0" fmla="*/ 10000 h 10000"/>
              <a:gd name="connsiteX1" fmla="*/ 215905 w 222295"/>
              <a:gd name="connsiteY1" fmla="*/ 0 h 10000"/>
              <a:gd name="connsiteX0" fmla="*/ 0 w 261190"/>
              <a:gd name="connsiteY0" fmla="*/ 10000 h 10000"/>
              <a:gd name="connsiteX1" fmla="*/ 215905 w 261190"/>
              <a:gd name="connsiteY1" fmla="*/ 0 h 10000"/>
              <a:gd name="connsiteX0" fmla="*/ 0 w 233378"/>
              <a:gd name="connsiteY0" fmla="*/ 10000 h 10000"/>
              <a:gd name="connsiteX1" fmla="*/ 215905 w 233378"/>
              <a:gd name="connsiteY1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33378" h="10000">
                <a:moveTo>
                  <a:pt x="0" y="10000"/>
                </a:moveTo>
                <a:cubicBezTo>
                  <a:pt x="272774" y="6518"/>
                  <a:pt x="244340" y="3370"/>
                  <a:pt x="215905" y="0"/>
                </a:cubicBezTo>
              </a:path>
            </a:pathLst>
          </a:custGeom>
          <a:noFill/>
          <a:ln w="19050">
            <a:solidFill>
              <a:srgbClr val="00B0F0"/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CE6FD81A-BB1D-D42C-EC99-F00E9A9823C1}"/>
              </a:ext>
            </a:extLst>
          </p:cNvPr>
          <p:cNvGrpSpPr/>
          <p:nvPr/>
        </p:nvGrpSpPr>
        <p:grpSpPr>
          <a:xfrm flipH="1">
            <a:off x="5795794" y="3230974"/>
            <a:ext cx="1161097" cy="370647"/>
            <a:chOff x="197299" y="6469670"/>
            <a:chExt cx="1161097" cy="370647"/>
          </a:xfrm>
        </p:grpSpPr>
        <p:grpSp>
          <p:nvGrpSpPr>
            <p:cNvPr id="136" name="Group 135">
              <a:extLst>
                <a:ext uri="{FF2B5EF4-FFF2-40B4-BE49-F238E27FC236}">
                  <a16:creationId xmlns:a16="http://schemas.microsoft.com/office/drawing/2014/main" id="{FCF964DB-EDCD-54CE-EA2E-7804BAE6300E}"/>
                </a:ext>
              </a:extLst>
            </p:cNvPr>
            <p:cNvGrpSpPr/>
            <p:nvPr/>
          </p:nvGrpSpPr>
          <p:grpSpPr>
            <a:xfrm>
              <a:off x="1101221" y="6483129"/>
              <a:ext cx="257175" cy="357188"/>
              <a:chOff x="1056917" y="1730479"/>
              <a:chExt cx="257175" cy="357188"/>
            </a:xfrm>
          </p:grpSpPr>
          <p:sp>
            <p:nvSpPr>
              <p:cNvPr id="138" name="Freeform: Shape 137">
                <a:extLst>
                  <a:ext uri="{FF2B5EF4-FFF2-40B4-BE49-F238E27FC236}">
                    <a16:creationId xmlns:a16="http://schemas.microsoft.com/office/drawing/2014/main" id="{C5EACE69-6890-779A-CED8-F7EDE0CEDD21}"/>
                  </a:ext>
                </a:extLst>
              </p:cNvPr>
              <p:cNvSpPr/>
              <p:nvPr/>
            </p:nvSpPr>
            <p:spPr>
              <a:xfrm>
                <a:off x="1109305" y="1730479"/>
                <a:ext cx="204787" cy="357188"/>
              </a:xfrm>
              <a:custGeom>
                <a:avLst/>
                <a:gdLst>
                  <a:gd name="connsiteX0" fmla="*/ 204787 w 204787"/>
                  <a:gd name="connsiteY0" fmla="*/ 357188 h 357188"/>
                  <a:gd name="connsiteX1" fmla="*/ 0 w 204787"/>
                  <a:gd name="connsiteY1" fmla="*/ 0 h 3571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4787" h="357188">
                    <a:moveTo>
                      <a:pt x="204787" y="357188"/>
                    </a:moveTo>
                    <a:lnTo>
                      <a:pt x="0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39" name="Freeform: Shape 138">
                <a:extLst>
                  <a:ext uri="{FF2B5EF4-FFF2-40B4-BE49-F238E27FC236}">
                    <a16:creationId xmlns:a16="http://schemas.microsoft.com/office/drawing/2014/main" id="{C01693CD-5AF2-97AB-6E34-B144A70396E7}"/>
                  </a:ext>
                </a:extLst>
              </p:cNvPr>
              <p:cNvSpPr/>
              <p:nvPr/>
            </p:nvSpPr>
            <p:spPr>
              <a:xfrm>
                <a:off x="1056917" y="1730479"/>
                <a:ext cx="123825" cy="0"/>
              </a:xfrm>
              <a:custGeom>
                <a:avLst/>
                <a:gdLst>
                  <a:gd name="connsiteX0" fmla="*/ 0 w 123825"/>
                  <a:gd name="connsiteY0" fmla="*/ 0 h 0"/>
                  <a:gd name="connsiteX1" fmla="*/ 123825 w 123825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23825">
                    <a:moveTo>
                      <a:pt x="0" y="0"/>
                    </a:moveTo>
                    <a:lnTo>
                      <a:pt x="123825" y="0"/>
                    </a:lnTo>
                  </a:path>
                </a:pathLst>
              </a:custGeom>
              <a:noFill/>
              <a:ln w="19050" cap="rnd">
                <a:solidFill>
                  <a:srgbClr val="00B050"/>
                </a:solidFill>
                <a:round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6EB16A3A-D5AF-1FFC-C082-3305221AFC1A}"/>
                </a:ext>
              </a:extLst>
            </p:cNvPr>
            <p:cNvSpPr/>
            <p:nvPr/>
          </p:nvSpPr>
          <p:spPr>
            <a:xfrm>
              <a:off x="197299" y="6469670"/>
              <a:ext cx="956310" cy="127493"/>
            </a:xfrm>
            <a:custGeom>
              <a:avLst/>
              <a:gdLst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6680"/>
                <a:gd name="connsiteX1" fmla="*/ 773430 w 979170"/>
                <a:gd name="connsiteY1" fmla="*/ 106680 h 106680"/>
                <a:gd name="connsiteX2" fmla="*/ 228600 w 979170"/>
                <a:gd name="connsiteY2" fmla="*/ 106680 h 106680"/>
                <a:gd name="connsiteX3" fmla="*/ 0 w 979170"/>
                <a:gd name="connsiteY3" fmla="*/ 3810 h 106680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8329"/>
                <a:gd name="connsiteX1" fmla="*/ 773430 w 979170"/>
                <a:gd name="connsiteY1" fmla="*/ 106680 h 108329"/>
                <a:gd name="connsiteX2" fmla="*/ 228600 w 979170"/>
                <a:gd name="connsiteY2" fmla="*/ 106680 h 108329"/>
                <a:gd name="connsiteX3" fmla="*/ 0 w 979170"/>
                <a:gd name="connsiteY3" fmla="*/ 3810 h 108329"/>
                <a:gd name="connsiteX0" fmla="*/ 979170 w 979170"/>
                <a:gd name="connsiteY0" fmla="*/ 0 h 106837"/>
                <a:gd name="connsiteX1" fmla="*/ 773430 w 979170"/>
                <a:gd name="connsiteY1" fmla="*/ 106680 h 106837"/>
                <a:gd name="connsiteX2" fmla="*/ 228600 w 979170"/>
                <a:gd name="connsiteY2" fmla="*/ 106680 h 106837"/>
                <a:gd name="connsiteX3" fmla="*/ 0 w 979170"/>
                <a:gd name="connsiteY3" fmla="*/ 3810 h 106837"/>
                <a:gd name="connsiteX0" fmla="*/ 979170 w 979170"/>
                <a:gd name="connsiteY0" fmla="*/ 0 h 120650"/>
                <a:gd name="connsiteX1" fmla="*/ 773430 w 979170"/>
                <a:gd name="connsiteY1" fmla="*/ 106680 h 120650"/>
                <a:gd name="connsiteX2" fmla="*/ 228600 w 979170"/>
                <a:gd name="connsiteY2" fmla="*/ 106680 h 120650"/>
                <a:gd name="connsiteX3" fmla="*/ 0 w 979170"/>
                <a:gd name="connsiteY3" fmla="*/ 3810 h 12065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7610"/>
                <a:gd name="connsiteX1" fmla="*/ 773430 w 979170"/>
                <a:gd name="connsiteY1" fmla="*/ 106680 h 117610"/>
                <a:gd name="connsiteX2" fmla="*/ 228600 w 979170"/>
                <a:gd name="connsiteY2" fmla="*/ 106680 h 117610"/>
                <a:gd name="connsiteX3" fmla="*/ 0 w 979170"/>
                <a:gd name="connsiteY3" fmla="*/ 3810 h 117610"/>
                <a:gd name="connsiteX0" fmla="*/ 979170 w 979170"/>
                <a:gd name="connsiteY0" fmla="*/ 0 h 116960"/>
                <a:gd name="connsiteX1" fmla="*/ 773430 w 979170"/>
                <a:gd name="connsiteY1" fmla="*/ 106680 h 116960"/>
                <a:gd name="connsiteX2" fmla="*/ 228600 w 979170"/>
                <a:gd name="connsiteY2" fmla="*/ 106680 h 116960"/>
                <a:gd name="connsiteX3" fmla="*/ 0 w 979170"/>
                <a:gd name="connsiteY3" fmla="*/ 3810 h 116960"/>
                <a:gd name="connsiteX0" fmla="*/ 963930 w 963930"/>
                <a:gd name="connsiteY0" fmla="*/ 11430 h 126033"/>
                <a:gd name="connsiteX1" fmla="*/ 758190 w 963930"/>
                <a:gd name="connsiteY1" fmla="*/ 118110 h 126033"/>
                <a:gd name="connsiteX2" fmla="*/ 213360 w 963930"/>
                <a:gd name="connsiteY2" fmla="*/ 118110 h 126033"/>
                <a:gd name="connsiteX3" fmla="*/ 0 w 963930"/>
                <a:gd name="connsiteY3" fmla="*/ 0 h 126033"/>
                <a:gd name="connsiteX0" fmla="*/ 956310 w 956310"/>
                <a:gd name="connsiteY0" fmla="*/ 17145 h 131071"/>
                <a:gd name="connsiteX1" fmla="*/ 750570 w 956310"/>
                <a:gd name="connsiteY1" fmla="*/ 123825 h 131071"/>
                <a:gd name="connsiteX2" fmla="*/ 205740 w 956310"/>
                <a:gd name="connsiteY2" fmla="*/ 123825 h 131071"/>
                <a:gd name="connsiteX3" fmla="*/ 0 w 956310"/>
                <a:gd name="connsiteY3" fmla="*/ 0 h 131071"/>
                <a:gd name="connsiteX0" fmla="*/ 956310 w 956310"/>
                <a:gd name="connsiteY0" fmla="*/ 17145 h 127493"/>
                <a:gd name="connsiteX1" fmla="*/ 750570 w 956310"/>
                <a:gd name="connsiteY1" fmla="*/ 123825 h 127493"/>
                <a:gd name="connsiteX2" fmla="*/ 205740 w 956310"/>
                <a:gd name="connsiteY2" fmla="*/ 123825 h 127493"/>
                <a:gd name="connsiteX3" fmla="*/ 0 w 956310"/>
                <a:gd name="connsiteY3" fmla="*/ 0 h 12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56310" h="127493">
                  <a:moveTo>
                    <a:pt x="956310" y="17145"/>
                  </a:moveTo>
                  <a:cubicBezTo>
                    <a:pt x="937260" y="98425"/>
                    <a:pt x="853440" y="126365"/>
                    <a:pt x="750570" y="123825"/>
                  </a:cubicBezTo>
                  <a:lnTo>
                    <a:pt x="205740" y="123825"/>
                  </a:lnTo>
                  <a:cubicBezTo>
                    <a:pt x="104775" y="137160"/>
                    <a:pt x="41910" y="118110"/>
                    <a:pt x="0" y="0"/>
                  </a:cubicBezTo>
                </a:path>
              </a:pathLst>
            </a:custGeom>
            <a:noFill/>
            <a:ln w="19050" cap="rnd">
              <a:solidFill>
                <a:srgbClr val="00B050"/>
              </a:solidFill>
              <a:prstDash val="sysDash"/>
              <a:round/>
              <a:tailEnd type="triangle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40" name="T - PS1">
            <a:extLst>
              <a:ext uri="{FF2B5EF4-FFF2-40B4-BE49-F238E27FC236}">
                <a16:creationId xmlns:a16="http://schemas.microsoft.com/office/drawing/2014/main" id="{A2389B4A-B9C7-1AE9-9903-47ED483745D5}"/>
              </a:ext>
            </a:extLst>
          </p:cNvPr>
          <p:cNvSpPr txBox="1"/>
          <p:nvPr/>
        </p:nvSpPr>
        <p:spPr>
          <a:xfrm>
            <a:off x="6363121" y="3091435"/>
            <a:ext cx="3224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PS1</a:t>
            </a:r>
          </a:p>
        </p:txBody>
      </p:sp>
      <p:sp>
        <p:nvSpPr>
          <p:cNvPr id="141" name="T - PS1">
            <a:extLst>
              <a:ext uri="{FF2B5EF4-FFF2-40B4-BE49-F238E27FC236}">
                <a16:creationId xmlns:a16="http://schemas.microsoft.com/office/drawing/2014/main" id="{57448158-B695-3F27-9FD7-1BE56FC370E7}"/>
              </a:ext>
            </a:extLst>
          </p:cNvPr>
          <p:cNvSpPr txBox="1"/>
          <p:nvPr/>
        </p:nvSpPr>
        <p:spPr>
          <a:xfrm>
            <a:off x="6147153" y="2920411"/>
            <a:ext cx="3224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PS2</a:t>
            </a:r>
          </a:p>
        </p:txBody>
      </p:sp>
      <p:sp>
        <p:nvSpPr>
          <p:cNvPr id="142" name="T - PS1">
            <a:extLst>
              <a:ext uri="{FF2B5EF4-FFF2-40B4-BE49-F238E27FC236}">
                <a16:creationId xmlns:a16="http://schemas.microsoft.com/office/drawing/2014/main" id="{6DF1EE50-8DF5-4B59-ABAF-242E88B5CB3B}"/>
              </a:ext>
            </a:extLst>
          </p:cNvPr>
          <p:cNvSpPr txBox="1"/>
          <p:nvPr/>
        </p:nvSpPr>
        <p:spPr>
          <a:xfrm>
            <a:off x="6237899" y="3149057"/>
            <a:ext cx="5970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SQUIRLE</a:t>
            </a:r>
          </a:p>
        </p:txBody>
      </p:sp>
      <p:sp>
        <p:nvSpPr>
          <p:cNvPr id="143" name="T - PS1">
            <a:extLst>
              <a:ext uri="{FF2B5EF4-FFF2-40B4-BE49-F238E27FC236}">
                <a16:creationId xmlns:a16="http://schemas.microsoft.com/office/drawing/2014/main" id="{32ED437E-74CF-F10C-90C9-39A7ADEB0868}"/>
              </a:ext>
            </a:extLst>
          </p:cNvPr>
          <p:cNvSpPr txBox="1"/>
          <p:nvPr/>
        </p:nvSpPr>
        <p:spPr>
          <a:xfrm>
            <a:off x="6052969" y="2984385"/>
            <a:ext cx="47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STICK</a:t>
            </a:r>
          </a:p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NOD</a:t>
            </a:r>
          </a:p>
        </p:txBody>
      </p:sp>
      <p:sp>
        <p:nvSpPr>
          <p:cNvPr id="144" name="T - PS1">
            <a:extLst>
              <a:ext uri="{FF2B5EF4-FFF2-40B4-BE49-F238E27FC236}">
                <a16:creationId xmlns:a16="http://schemas.microsoft.com/office/drawing/2014/main" id="{ECE973BB-EEDC-7E2D-F7AA-9F082A9D852F}"/>
              </a:ext>
            </a:extLst>
          </p:cNvPr>
          <p:cNvSpPr txBox="1"/>
          <p:nvPr/>
        </p:nvSpPr>
        <p:spPr>
          <a:xfrm>
            <a:off x="4461700" y="3154315"/>
            <a:ext cx="5970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LUCY</a:t>
            </a:r>
          </a:p>
        </p:txBody>
      </p:sp>
      <p:sp>
        <p:nvSpPr>
          <p:cNvPr id="145" name="T - PS1">
            <a:extLst>
              <a:ext uri="{FF2B5EF4-FFF2-40B4-BE49-F238E27FC236}">
                <a16:creationId xmlns:a16="http://schemas.microsoft.com/office/drawing/2014/main" id="{1E56C26E-05FB-118A-269E-499241DCAF3E}"/>
              </a:ext>
            </a:extLst>
          </p:cNvPr>
          <p:cNvSpPr txBox="1"/>
          <p:nvPr/>
        </p:nvSpPr>
        <p:spPr>
          <a:xfrm>
            <a:off x="4599030" y="3083121"/>
            <a:ext cx="3224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BS2</a:t>
            </a:r>
          </a:p>
        </p:txBody>
      </p:sp>
      <p:sp>
        <p:nvSpPr>
          <p:cNvPr id="146" name="T - PS1">
            <a:extLst>
              <a:ext uri="{FF2B5EF4-FFF2-40B4-BE49-F238E27FC236}">
                <a16:creationId xmlns:a16="http://schemas.microsoft.com/office/drawing/2014/main" id="{8A5490E5-1959-5AAF-D160-64D02563EAB4}"/>
              </a:ext>
            </a:extLst>
          </p:cNvPr>
          <p:cNvSpPr txBox="1"/>
          <p:nvPr/>
        </p:nvSpPr>
        <p:spPr>
          <a:xfrm>
            <a:off x="4000187" y="2906769"/>
            <a:ext cx="32241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BS1</a:t>
            </a:r>
          </a:p>
        </p:txBody>
      </p:sp>
      <p:sp>
        <p:nvSpPr>
          <p:cNvPr id="147" name="T - PS1">
            <a:extLst>
              <a:ext uri="{FF2B5EF4-FFF2-40B4-BE49-F238E27FC236}">
                <a16:creationId xmlns:a16="http://schemas.microsoft.com/office/drawing/2014/main" id="{F675C490-7056-8F6F-B783-641C88CC9BB9}"/>
              </a:ext>
            </a:extLst>
          </p:cNvPr>
          <p:cNvSpPr txBox="1"/>
          <p:nvPr/>
        </p:nvSpPr>
        <p:spPr>
          <a:xfrm>
            <a:off x="5720566" y="3530905"/>
            <a:ext cx="491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CHECK WIDE</a:t>
            </a:r>
          </a:p>
        </p:txBody>
      </p:sp>
      <p:sp>
        <p:nvSpPr>
          <p:cNvPr id="148" name="T - PS1">
            <a:extLst>
              <a:ext uri="{FF2B5EF4-FFF2-40B4-BE49-F238E27FC236}">
                <a16:creationId xmlns:a16="http://schemas.microsoft.com/office/drawing/2014/main" id="{86EA58D7-5934-1B55-A426-603B9AA74962}"/>
              </a:ext>
            </a:extLst>
          </p:cNvPr>
          <p:cNvSpPr txBox="1"/>
          <p:nvPr/>
        </p:nvSpPr>
        <p:spPr>
          <a:xfrm>
            <a:off x="3979117" y="2981441"/>
            <a:ext cx="37276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MOR</a:t>
            </a:r>
          </a:p>
        </p:txBody>
      </p:sp>
      <p:sp>
        <p:nvSpPr>
          <p:cNvPr id="149" name="T - PROG - 1">
            <a:extLst>
              <a:ext uri="{FF2B5EF4-FFF2-40B4-BE49-F238E27FC236}">
                <a16:creationId xmlns:a16="http://schemas.microsoft.com/office/drawing/2014/main" id="{626154D2-A128-B60C-8C3E-F9E1CD1F01AA}"/>
              </a:ext>
            </a:extLst>
          </p:cNvPr>
          <p:cNvSpPr txBox="1"/>
          <p:nvPr/>
        </p:nvSpPr>
        <p:spPr>
          <a:xfrm>
            <a:off x="5081647" y="1959237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50" name="T - PROG - 2">
            <a:extLst>
              <a:ext uri="{FF2B5EF4-FFF2-40B4-BE49-F238E27FC236}">
                <a16:creationId xmlns:a16="http://schemas.microsoft.com/office/drawing/2014/main" id="{A636A607-56DA-78DC-3CA2-CC01922B796E}"/>
              </a:ext>
            </a:extLst>
          </p:cNvPr>
          <p:cNvSpPr txBox="1"/>
          <p:nvPr/>
        </p:nvSpPr>
        <p:spPr>
          <a:xfrm>
            <a:off x="6164246" y="1443603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</p:txBody>
      </p:sp>
      <p:sp>
        <p:nvSpPr>
          <p:cNvPr id="151" name="T - PROG - 2">
            <a:extLst>
              <a:ext uri="{FF2B5EF4-FFF2-40B4-BE49-F238E27FC236}">
                <a16:creationId xmlns:a16="http://schemas.microsoft.com/office/drawing/2014/main" id="{8BCE0F8E-9131-A6E8-DE44-635CADD0E95C}"/>
              </a:ext>
            </a:extLst>
          </p:cNvPr>
          <p:cNvSpPr txBox="1"/>
          <p:nvPr/>
        </p:nvSpPr>
        <p:spPr>
          <a:xfrm>
            <a:off x="6535947" y="2216628"/>
            <a:ext cx="24274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b="1" u="sng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52" name="T - 14">
            <a:extLst>
              <a:ext uri="{FF2B5EF4-FFF2-40B4-BE49-F238E27FC236}">
                <a16:creationId xmlns:a16="http://schemas.microsoft.com/office/drawing/2014/main" id="{E660F743-5A75-4F8A-E5A5-8AA30FAB4BDC}"/>
              </a:ext>
            </a:extLst>
          </p:cNvPr>
          <p:cNvSpPr txBox="1"/>
          <p:nvPr/>
        </p:nvSpPr>
        <p:spPr>
          <a:xfrm flipH="1">
            <a:off x="6722600" y="2247668"/>
            <a:ext cx="3687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3-5</a:t>
            </a:r>
          </a:p>
        </p:txBody>
      </p:sp>
      <p:sp>
        <p:nvSpPr>
          <p:cNvPr id="153" name="T - 14">
            <a:extLst>
              <a:ext uri="{FF2B5EF4-FFF2-40B4-BE49-F238E27FC236}">
                <a16:creationId xmlns:a16="http://schemas.microsoft.com/office/drawing/2014/main" id="{8243F315-14B0-F4F0-0545-AE4F4FCAD8BA}"/>
              </a:ext>
            </a:extLst>
          </p:cNvPr>
          <p:cNvSpPr txBox="1"/>
          <p:nvPr/>
        </p:nvSpPr>
        <p:spPr>
          <a:xfrm flipH="1">
            <a:off x="6192567" y="2032224"/>
            <a:ext cx="22171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</p:txBody>
      </p:sp>
      <p:sp>
        <p:nvSpPr>
          <p:cNvPr id="154" name="T - PS3">
            <a:extLst>
              <a:ext uri="{FF2B5EF4-FFF2-40B4-BE49-F238E27FC236}">
                <a16:creationId xmlns:a16="http://schemas.microsoft.com/office/drawing/2014/main" id="{1B813F06-092F-4A33-43BB-D79C526AB032}"/>
              </a:ext>
            </a:extLst>
          </p:cNvPr>
          <p:cNvSpPr txBox="1"/>
          <p:nvPr/>
        </p:nvSpPr>
        <p:spPr>
          <a:xfrm>
            <a:off x="4081189" y="1098812"/>
            <a:ext cx="4670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ALERT!</a:t>
            </a:r>
          </a:p>
        </p:txBody>
      </p:sp>
      <p:sp>
        <p:nvSpPr>
          <p:cNvPr id="155" name="T - PS3">
            <a:extLst>
              <a:ext uri="{FF2B5EF4-FFF2-40B4-BE49-F238E27FC236}">
                <a16:creationId xmlns:a16="http://schemas.microsoft.com/office/drawing/2014/main" id="{493EEE99-3E53-699F-82E0-FDFC642F5244}"/>
              </a:ext>
            </a:extLst>
          </p:cNvPr>
          <p:cNvSpPr txBox="1"/>
          <p:nvPr/>
        </p:nvSpPr>
        <p:spPr>
          <a:xfrm>
            <a:off x="4037613" y="1792859"/>
            <a:ext cx="467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GET TO BOTTOM OF #’S</a:t>
            </a:r>
          </a:p>
        </p:txBody>
      </p:sp>
      <p:sp>
        <p:nvSpPr>
          <p:cNvPr id="156" name="T - PS3">
            <a:extLst>
              <a:ext uri="{FF2B5EF4-FFF2-40B4-BE49-F238E27FC236}">
                <a16:creationId xmlns:a16="http://schemas.microsoft.com/office/drawing/2014/main" id="{15A18ECC-EF26-10E6-41AB-71EA08BEC9FB}"/>
              </a:ext>
            </a:extLst>
          </p:cNvPr>
          <p:cNvSpPr txBox="1"/>
          <p:nvPr/>
        </p:nvSpPr>
        <p:spPr>
          <a:xfrm>
            <a:off x="4000187" y="1326585"/>
            <a:ext cx="768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MUST RUB THRU OUTSIDE SHOULDER</a:t>
            </a:r>
          </a:p>
        </p:txBody>
      </p:sp>
    </p:spTree>
    <p:extLst>
      <p:ext uri="{BB962C8B-B14F-4D97-AF65-F5344CB8AC3E}">
        <p14:creationId xmlns:p14="http://schemas.microsoft.com/office/powerpoint/2010/main" val="2435141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1443</TotalTime>
  <Words>4337</Words>
  <Application>Microsoft Office PowerPoint</Application>
  <PresentationFormat>Custom</PresentationFormat>
  <Paragraphs>2608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Clayton Hall</dc:creator>
  <cp:lastModifiedBy>Clayton Hall</cp:lastModifiedBy>
  <cp:revision>29</cp:revision>
  <dcterms:created xsi:type="dcterms:W3CDTF">2023-06-12T01:19:56Z</dcterms:created>
  <dcterms:modified xsi:type="dcterms:W3CDTF">2025-02-18T22:17:53Z</dcterms:modified>
</cp:coreProperties>
</file>