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" ContentType="image/tif"/>
  <Default Extension="png" ContentType="image/png"/>
  <Default Extension="mov" ContentType="video/quicktime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67" r:id="rId4"/>
    <p:sldId id="268" r:id="rId5"/>
    <p:sldId id="269" r:id="rId6"/>
    <p:sldId id="270" r:id="rId7"/>
    <p:sldId id="271" r:id="rId8"/>
    <p:sldId id="272" r:id="rId9"/>
    <p:sldId id="273" r:id="rId1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78"/>
    <p:restoredTop sz="94628"/>
  </p:normalViewPr>
  <p:slideViewPr>
    <p:cSldViewPr snapToGrid="0" snapToObjects="1">
      <p:cViewPr varScale="1">
        <p:scale>
          <a:sx n="54" d="100"/>
          <a:sy n="54" d="100"/>
        </p:scale>
        <p:origin x="312" y="4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notesMaster" Target="notesMasters/notesMaster1.xml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02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Fact information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Attribution</a:t>
            </a:r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Bowl of salad with fried rice, boiled eggs and chopsticks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Bowl with salmon cakes, salad and houmous 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Bowl of pappardelle pasta with parsley butter, roasted hazelnuts and shaved parmesan cheese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bowl of salad with fried rice, boiled eggs and chopsticks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23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 and houmous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Bowl of pappardelle pasta with parsley butter, roasted hazelnuts and shaved parmesan cheese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Agenda Subtitle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.png"/><Relationship Id="rId12" Type="http://schemas.openxmlformats.org/officeDocument/2006/relationships/slide" Target="slide8.xml"/><Relationship Id="rId13" Type="http://schemas.openxmlformats.org/officeDocument/2006/relationships/image" Target="../media/image7.png"/><Relationship Id="rId14" Type="http://schemas.openxmlformats.org/officeDocument/2006/relationships/slide" Target="slide4.xml"/><Relationship Id="rId15" Type="http://schemas.openxmlformats.org/officeDocument/2006/relationships/image" Target="../media/image8.png"/><Relationship Id="rId16" Type="http://schemas.openxmlformats.org/officeDocument/2006/relationships/slide" Target="slide9.xml"/><Relationship Id="rId17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eg"/><Relationship Id="rId4" Type="http://schemas.openxmlformats.org/officeDocument/2006/relationships/slide" Target="slide6.xml"/><Relationship Id="rId5" Type="http://schemas.openxmlformats.org/officeDocument/2006/relationships/image" Target="../media/image3.tif"/><Relationship Id="rId6" Type="http://schemas.openxmlformats.org/officeDocument/2006/relationships/slide" Target="slide7.xml"/><Relationship Id="rId7" Type="http://schemas.openxmlformats.org/officeDocument/2006/relationships/image" Target="../media/image4.png"/><Relationship Id="rId8" Type="http://schemas.openxmlformats.org/officeDocument/2006/relationships/slide" Target="slide5.xml"/><Relationship Id="rId9" Type="http://schemas.openxmlformats.org/officeDocument/2006/relationships/image" Target="../media/image5.png"/><Relationship Id="rId10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0.jpeg"/><Relationship Id="rId5" Type="http://schemas.openxmlformats.org/officeDocument/2006/relationships/image" Target="../media/image11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2.jpeg"/><Relationship Id="rId5" Type="http://schemas.openxmlformats.org/officeDocument/2006/relationships/image" Target="../media/image13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4.jpeg"/><Relationship Id="rId5" Type="http://schemas.openxmlformats.org/officeDocument/2006/relationships/image" Target="../media/image15.png"/><Relationship Id="rId1" Type="http://schemas.microsoft.com/office/2007/relationships/media" Target="../media/media3.mov"/><Relationship Id="rId2" Type="http://schemas.openxmlformats.org/officeDocument/2006/relationships/video" Target="../media/media3.mo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6.jpeg"/><Relationship Id="rId5" Type="http://schemas.openxmlformats.org/officeDocument/2006/relationships/image" Target="../media/image17.png"/><Relationship Id="rId1" Type="http://schemas.microsoft.com/office/2007/relationships/media" Target="../media/media4.mov"/><Relationship Id="rId2" Type="http://schemas.openxmlformats.org/officeDocument/2006/relationships/video" Target="../media/media4.mo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8.jpeg"/><Relationship Id="rId5" Type="http://schemas.openxmlformats.org/officeDocument/2006/relationships/image" Target="../media/image19.png"/><Relationship Id="rId1" Type="http://schemas.microsoft.com/office/2007/relationships/media" Target="../media/media5.mov"/><Relationship Id="rId2" Type="http://schemas.openxmlformats.org/officeDocument/2006/relationships/video" Target="../media/media5.mo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20.jpeg"/><Relationship Id="rId5" Type="http://schemas.openxmlformats.org/officeDocument/2006/relationships/image" Target="../media/image21.png"/><Relationship Id="rId1" Type="http://schemas.microsoft.com/office/2007/relationships/media" Target="../media/media6.mov"/><Relationship Id="rId2" Type="http://schemas.openxmlformats.org/officeDocument/2006/relationships/video" Target="../media/media6.mo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22.jpeg"/><Relationship Id="rId5" Type="http://schemas.openxmlformats.org/officeDocument/2006/relationships/image" Target="../media/image23.png"/><Relationship Id="rId1" Type="http://schemas.microsoft.com/office/2007/relationships/media" Target="../media/media7.mov"/><Relationship Id="rId2" Type="http://schemas.openxmlformats.org/officeDocument/2006/relationships/video" Target="../media/media7.mo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Image" descr="Image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110951" y="5622692"/>
            <a:ext cx="4733255" cy="9670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Image" descr="Image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725728" y="7040245"/>
            <a:ext cx="5503701" cy="20002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Image" descr="Image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0072779" y="4205139"/>
            <a:ext cx="4809598" cy="9670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Image" descr="Image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8433723" y="1370033"/>
            <a:ext cx="8087711" cy="9670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Image" descr="Image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9815869" y="9491083"/>
            <a:ext cx="5323418" cy="19977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Image" descr="Image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10072779" y="2787586"/>
            <a:ext cx="4809598" cy="9670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Image" descr="Image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9754684" y="11939406"/>
            <a:ext cx="5445788" cy="9670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Volleyball - Ready position.mov" descr="Volleyball - Ready position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94456" y="538014"/>
            <a:ext cx="11252201" cy="126399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48" fill="hold"/>
                                        <p:tgtEl>
                                          <p:spTgt spid="2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04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Volleyball - Digging.mov" descr="Volleyball - Digging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94456" y="538014"/>
            <a:ext cx="11252201" cy="126399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11" fill="hold"/>
                                        <p:tgtEl>
                                          <p:spTgt spid="2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06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Volleyball - Setting.mov" descr="Volleyball - Setting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94456" y="538014"/>
            <a:ext cx="11252201" cy="126399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31" fill="hold"/>
                                        <p:tgtEl>
                                          <p:spTgt spid="2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08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Volleyball - Spiking.mov" descr="Volleyball - Spiking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8672876" y="210548"/>
            <a:ext cx="15806858" cy="88869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65" fill="hold"/>
                                        <p:tgtEl>
                                          <p:spTgt spid="2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10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Volleyball - Underarm serving.mov" descr="Volleyball - Underarm serving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8672876" y="210548"/>
            <a:ext cx="15806858" cy="88869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96" fill="hold"/>
                                        <p:tgtEl>
                                          <p:spTgt spid="2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12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Volleyball - Overarm serving.mov" descr="Volleyball - Overarm serving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8672876" y="210548"/>
            <a:ext cx="15806858" cy="88869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91" fill="hold"/>
                                        <p:tgtEl>
                                          <p:spTgt spid="2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14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Volleyball - Blocking.mov" descr="Volleyball - Blocking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94456" y="538014"/>
            <a:ext cx="11252201" cy="126399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61" fill="hold"/>
                                        <p:tgtEl>
                                          <p:spTgt spid="2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16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0</Words>
  <Application>Microsoft Macintosh PowerPoint</Application>
  <PresentationFormat>Custom</PresentationFormat>
  <Paragraphs>0</Paragraphs>
  <Slides>9</Slides>
  <Notes>1</Notes>
  <HiddenSlides>0</HiddenSlides>
  <MMClips>7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Helvetica Neue</vt:lpstr>
      <vt:lpstr>Helvetica Neue Medium</vt:lpstr>
      <vt:lpstr>21_BasicWhite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15.0041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Microsoft Office User</cp:lastModifiedBy>
  <cp:revision>5</cp:revision>
  <dcterms:modified xsi:type="dcterms:W3CDTF">2024-02-12T04:51:34Z</dcterms:modified>
</cp:coreProperties>
</file>