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mov" ContentType="video/quicktime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7"/>
    <p:restoredTop sz="94619"/>
  </p:normalViewPr>
  <p:slideViewPr>
    <p:cSldViewPr snapToGrid="0" snapToObjects="1">
      <p:cViewPr varScale="1">
        <p:scale>
          <a:sx n="41" d="100"/>
          <a:sy n="41" d="100"/>
        </p:scale>
        <p:origin x="264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1" Type="http://schemas.microsoft.com/office/2007/relationships/media" Target="../media/media8.mov"/><Relationship Id="rId2" Type="http://schemas.openxmlformats.org/officeDocument/2006/relationships/video" Target="../media/media8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1" Type="http://schemas.microsoft.com/office/2007/relationships/media" Target="../media/media9.mov"/><Relationship Id="rId2" Type="http://schemas.openxmlformats.org/officeDocument/2006/relationships/video" Target="../media/media9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1" Type="http://schemas.microsoft.com/office/2007/relationships/media" Target="../media/media10.mov"/><Relationship Id="rId2" Type="http://schemas.openxmlformats.org/officeDocument/2006/relationships/video" Target="../media/media10.mo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1" Type="http://schemas.microsoft.com/office/2007/relationships/media" Target="../media/media11.mov"/><Relationship Id="rId2" Type="http://schemas.openxmlformats.org/officeDocument/2006/relationships/video" Target="../media/media11.mov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13.xml"/><Relationship Id="rId20" Type="http://schemas.openxmlformats.org/officeDocument/2006/relationships/image" Target="../media/image11.png"/><Relationship Id="rId21" Type="http://schemas.openxmlformats.org/officeDocument/2006/relationships/slide" Target="slide12.xml"/><Relationship Id="rId22" Type="http://schemas.openxmlformats.org/officeDocument/2006/relationships/image" Target="../media/image12.tif"/><Relationship Id="rId23" Type="http://schemas.openxmlformats.org/officeDocument/2006/relationships/slide" Target="slide10.xml"/><Relationship Id="rId24" Type="http://schemas.openxmlformats.org/officeDocument/2006/relationships/image" Target="../media/image13.png"/><Relationship Id="rId10" Type="http://schemas.openxmlformats.org/officeDocument/2006/relationships/image" Target="../media/image6.png"/><Relationship Id="rId11" Type="http://schemas.openxmlformats.org/officeDocument/2006/relationships/slide" Target="slide5.xml"/><Relationship Id="rId12" Type="http://schemas.openxmlformats.org/officeDocument/2006/relationships/image" Target="../media/image7.png"/><Relationship Id="rId13" Type="http://schemas.openxmlformats.org/officeDocument/2006/relationships/slide" Target="slide9.xml"/><Relationship Id="rId14" Type="http://schemas.openxmlformats.org/officeDocument/2006/relationships/image" Target="../media/image8.png"/><Relationship Id="rId15" Type="http://schemas.openxmlformats.org/officeDocument/2006/relationships/slide" Target="slide8.xml"/><Relationship Id="rId16" Type="http://schemas.openxmlformats.org/officeDocument/2006/relationships/image" Target="../media/image9.png"/><Relationship Id="rId17" Type="http://schemas.openxmlformats.org/officeDocument/2006/relationships/slide" Target="slide4.xml"/><Relationship Id="rId18" Type="http://schemas.openxmlformats.org/officeDocument/2006/relationships/image" Target="../media/image10.tif"/><Relationship Id="rId19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slide" Target="slide3.xml"/><Relationship Id="rId4" Type="http://schemas.openxmlformats.org/officeDocument/2006/relationships/image" Target="../media/image3.png"/><Relationship Id="rId5" Type="http://schemas.openxmlformats.org/officeDocument/2006/relationships/slide" Target="slide7.xml"/><Relationship Id="rId6" Type="http://schemas.openxmlformats.org/officeDocument/2006/relationships/image" Target="../media/image4.png"/><Relationship Id="rId7" Type="http://schemas.openxmlformats.org/officeDocument/2006/relationships/slide" Target="slide6.xml"/><Relationship Id="rId8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Baseball - Catching.mov" descr="Baseball - Catchin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4456" y="538014"/>
            <a:ext cx="11252201" cy="12639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8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Baseball - Pop fly catch.mov" descr="Baseball - Pop fly catch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4456" y="538014"/>
            <a:ext cx="11252201" cy="12639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3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Baseball - Ground ball.mov" descr="Baseball - Ground ball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4456" y="538014"/>
            <a:ext cx="11252201" cy="12639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8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Frisbee - Catches.mov" descr="Frisbee - Catche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4456" y="538014"/>
            <a:ext cx="11252201" cy="12639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2" fill="hold"/>
                                        <p:tgtEl>
                                          <p:spTgt spid="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" descr="Image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3869" y="1333636"/>
            <a:ext cx="6751120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03869" y="8614925"/>
            <a:ext cx="9823451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03869" y="7040186"/>
            <a:ext cx="6822686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268390" y="5777756"/>
            <a:ext cx="6173873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203869" y="5465446"/>
            <a:ext cx="6822686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203869" y="11764405"/>
            <a:ext cx="6665705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203869" y="10189665"/>
            <a:ext cx="6443904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" descr="Image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2203869" y="2786765"/>
            <a:ext cx="6822686" cy="2381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" descr="Image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3268390" y="2815009"/>
            <a:ext cx="8769129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" descr="Image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13268390" y="4296382"/>
            <a:ext cx="10683806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" descr="Image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/>
          </a:blip>
          <a:srcRect/>
          <a:stretch>
            <a:fillRect/>
          </a:stretch>
        </p:blipFill>
        <p:spPr>
          <a:xfrm>
            <a:off x="13268390" y="1333636"/>
            <a:ext cx="6346214" cy="1155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Baseball - Throwing.mov" descr="Baseball - Throwin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672876" y="210548"/>
            <a:ext cx="15806858" cy="8886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2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American Football - Football throw.mov" descr="American Football - Football throw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672876" y="210548"/>
            <a:ext cx="15806858" cy="8886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0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Frisbee - Backhand.mov" descr="Frisbee - Backhan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4456" y="538014"/>
            <a:ext cx="11252201" cy="12639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Frisbee - Forehand flick.mov" descr="Frisbee - Forehand flick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4456" y="538014"/>
            <a:ext cx="11252201" cy="12639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5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Frisbee - Hammer throw.mov" descr="Frisbee - Hammer throw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4456" y="538014"/>
            <a:ext cx="11252201" cy="12639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2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Rugby - Pop pass.mov" descr="Rugby - Pop pas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672876" y="210548"/>
            <a:ext cx="15806858" cy="8886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8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Rugby - Spin pass.mov" descr="Rugby - Spin pas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672876" y="210548"/>
            <a:ext cx="15806858" cy="8886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3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0</Words>
  <Application>Microsoft Macintosh PowerPoint</Application>
  <PresentationFormat>Custom</PresentationFormat>
  <Paragraphs>0</Paragraphs>
  <Slides>13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3</cp:revision>
  <dcterms:modified xsi:type="dcterms:W3CDTF">2024-02-12T06:03:12Z</dcterms:modified>
</cp:coreProperties>
</file>