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mov" ContentType="video/quicktime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19"/>
  </p:normalViewPr>
  <p:slideViewPr>
    <p:cSldViewPr snapToGrid="0" snapToObjects="1">
      <p:cViewPr varScale="1">
        <p:scale>
          <a:sx n="39" d="100"/>
          <a:sy n="39" d="100"/>
        </p:scale>
        <p:origin x="224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" Target="slide6.xml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slide" Target="slide3.xml"/><Relationship Id="rId4" Type="http://schemas.openxmlformats.org/officeDocument/2006/relationships/image" Target="../media/image3.png"/><Relationship Id="rId5" Type="http://schemas.openxmlformats.org/officeDocument/2006/relationships/slide" Target="slide4.xml"/><Relationship Id="rId6" Type="http://schemas.openxmlformats.org/officeDocument/2006/relationships/image" Target="../media/image4.tif"/><Relationship Id="rId7" Type="http://schemas.openxmlformats.org/officeDocument/2006/relationships/slide" Target="slide7.xml"/><Relationship Id="rId8" Type="http://schemas.openxmlformats.org/officeDocument/2006/relationships/image" Target="../media/image5.png"/><Relationship Id="rId9" Type="http://schemas.openxmlformats.org/officeDocument/2006/relationships/slide" Target="slide5.xml"/><Relationship Id="rId10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97892" y="1845851"/>
            <a:ext cx="7282921" cy="140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8676" y="4037686"/>
            <a:ext cx="11901353" cy="140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26764" y="10619355"/>
            <a:ext cx="9825177" cy="140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068846" y="6229521"/>
            <a:ext cx="8341013" cy="1414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182391" y="8427521"/>
            <a:ext cx="8113922" cy="1408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Tennis - Serving.mov" descr="Tennis - Serv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6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Tennis - Ready position.mov" descr="Tennis - Ready position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7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Tennis - Forehand.mov" descr="Tennis - Forehan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9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Tennis - Backhand.mov" descr="Tennis - Backhan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1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Tennis - Net volleys.mov" descr="Tennis - Net volley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5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Macintosh PowerPoint</Application>
  <PresentationFormat>Custom</PresentationFormat>
  <Paragraphs>0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</cp:revision>
  <dcterms:modified xsi:type="dcterms:W3CDTF">2024-02-12T06:04:35Z</dcterms:modified>
</cp:coreProperties>
</file>