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mov" ContentType="video/quicktime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19"/>
  </p:normalViewPr>
  <p:slideViewPr>
    <p:cSldViewPr snapToGrid="0" snapToObjects="1">
      <p:cViewPr varScale="1">
        <p:scale>
          <a:sx n="39" d="100"/>
          <a:sy n="39" d="100"/>
        </p:scale>
        <p:origin x="224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slide" Target="slide5.xml"/><Relationship Id="rId12" Type="http://schemas.openxmlformats.org/officeDocument/2006/relationships/image" Target="../media/image7.tif"/><Relationship Id="rId13" Type="http://schemas.openxmlformats.org/officeDocument/2006/relationships/slide" Target="slide8.xml"/><Relationship Id="rId14" Type="http://schemas.openxmlformats.org/officeDocument/2006/relationships/image" Target="../media/image8.t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slide" Target="slide6.xml"/><Relationship Id="rId4" Type="http://schemas.openxmlformats.org/officeDocument/2006/relationships/image" Target="../media/image3.tif"/><Relationship Id="rId5" Type="http://schemas.openxmlformats.org/officeDocument/2006/relationships/slide" Target="slide7.xml"/><Relationship Id="rId6" Type="http://schemas.openxmlformats.org/officeDocument/2006/relationships/image" Target="../media/image4.tif"/><Relationship Id="rId7" Type="http://schemas.openxmlformats.org/officeDocument/2006/relationships/slide" Target="slide3.xml"/><Relationship Id="rId8" Type="http://schemas.openxmlformats.org/officeDocument/2006/relationships/image" Target="../media/image5.tif"/><Relationship Id="rId9" Type="http://schemas.openxmlformats.org/officeDocument/2006/relationships/slide" Target="slide4.xml"/><Relationship Id="rId10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" descr="Image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66480" y="7627636"/>
            <a:ext cx="6251040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11074" y="9599721"/>
            <a:ext cx="6161852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553236" y="1711383"/>
            <a:ext cx="7277528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034546" y="3683467"/>
            <a:ext cx="8314907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742214" y="5655552"/>
            <a:ext cx="12899572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595894" y="11571806"/>
            <a:ext cx="7192212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Basketball - Dribbling.mov" descr="Basketball - Dribbl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3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Basketball - Cross-overs.mov" descr="Basketball - Cross-over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4456" y="538014"/>
            <a:ext cx="11252201" cy="12639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0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Basketball - Advanced dribbling.mov" descr="Basketball - Advanced dribbl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288571" y="134348"/>
            <a:ext cx="15806858" cy="8886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8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Basketball - Passing variations.mov" descr="Basketball - Passing variation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72876" y="210548"/>
            <a:ext cx="15806858" cy="8886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9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Basketball - Layups.mov" descr="Basketball - Layup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72876" y="210548"/>
            <a:ext cx="15806858" cy="8886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9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Basketball - Shooting.mov" descr="Basketball - Shooting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72876" y="210548"/>
            <a:ext cx="15806858" cy="8886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5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Macintosh PowerPoint</Application>
  <PresentationFormat>Custom</PresentationFormat>
  <Paragraphs>0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3</cp:revision>
  <dcterms:modified xsi:type="dcterms:W3CDTF">2024-02-12T06:04:53Z</dcterms:modified>
</cp:coreProperties>
</file>