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quicktime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8"/>
    <p:restoredTop sz="94628"/>
  </p:normalViewPr>
  <p:slideViewPr>
    <p:cSldViewPr snapToGrid="0" snapToObjects="1">
      <p:cViewPr varScale="1">
        <p:scale>
          <a:sx n="54" d="100"/>
          <a:sy n="54" d="100"/>
        </p:scale>
        <p:origin x="31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" Target="slide4.xml"/><Relationship Id="rId8" Type="http://schemas.openxmlformats.org/officeDocument/2006/relationships/image" Target="../media/image6.tif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492" y="1960107"/>
            <a:ext cx="5636572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9218" y="4007850"/>
            <a:ext cx="675112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0214" y="8103336"/>
            <a:ext cx="8769129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62875" y="10151078"/>
            <a:ext cx="10683806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8831671" y="6055593"/>
            <a:ext cx="6346214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aseball - Hitting.mov" descr="Baseball - Hitt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3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aseball - Throwing.mov" descr="Baseball - Throw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963116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aseball - Catching.mov" descr="Baseball - Catch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59287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aseball - Pop fly catch.mov" descr="Baseball - Pop fly catc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113528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aseball - Ground ball.mov" descr="Baseball - Ground ball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91321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Macintosh PowerPoint</Application>
  <PresentationFormat>Custom</PresentationFormat>
  <Paragraphs>0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2024-02-12T06:00:46Z</dcterms:modified>
</cp:coreProperties>
</file>