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663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>
        <p:scale>
          <a:sx n="120" d="100"/>
          <a:sy n="120" d="100"/>
        </p:scale>
        <p:origin x="1219" y="-2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31063"/>
            <a:ext cx="5829300" cy="3469758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34628"/>
            <a:ext cx="5143500" cy="2406221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452C4-A2A7-4744-94DD-D7FBFC8E36B6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EE751-0F91-4CD0-B68C-FB5A6B28C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76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452C4-A2A7-4744-94DD-D7FBFC8E36B6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EE751-0F91-4CD0-B68C-FB5A6B28C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024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30614"/>
            <a:ext cx="1478756" cy="844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30614"/>
            <a:ext cx="4350544" cy="844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452C4-A2A7-4744-94DD-D7FBFC8E36B6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EE751-0F91-4CD0-B68C-FB5A6B28C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812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452C4-A2A7-4744-94DD-D7FBFC8E36B6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EE751-0F91-4CD0-B68C-FB5A6B28C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755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84663"/>
            <a:ext cx="5915025" cy="4145714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69597"/>
            <a:ext cx="5915025" cy="2180133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452C4-A2A7-4744-94DD-D7FBFC8E36B6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EE751-0F91-4CD0-B68C-FB5A6B28C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125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53072"/>
            <a:ext cx="2914650" cy="63235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53072"/>
            <a:ext cx="2914650" cy="63235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452C4-A2A7-4744-94DD-D7FBFC8E36B6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EE751-0F91-4CD0-B68C-FB5A6B28C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475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30617"/>
            <a:ext cx="5915025" cy="19263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43135"/>
            <a:ext cx="2901255" cy="119734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40477"/>
            <a:ext cx="2901255" cy="5354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43135"/>
            <a:ext cx="2915543" cy="119734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40477"/>
            <a:ext cx="2915543" cy="5354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452C4-A2A7-4744-94DD-D7FBFC8E36B6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EE751-0F91-4CD0-B68C-FB5A6B28C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839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452C4-A2A7-4744-94DD-D7FBFC8E36B6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EE751-0F91-4CD0-B68C-FB5A6B28C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135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452C4-A2A7-4744-94DD-D7FBFC8E36B6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EE751-0F91-4CD0-B68C-FB5A6B28C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456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4422"/>
            <a:ext cx="2211884" cy="2325476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34969"/>
            <a:ext cx="3471863" cy="708255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89897"/>
            <a:ext cx="2211884" cy="5539155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452C4-A2A7-4744-94DD-D7FBFC8E36B6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EE751-0F91-4CD0-B68C-FB5A6B28C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393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4422"/>
            <a:ext cx="2211884" cy="2325476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34969"/>
            <a:ext cx="3471863" cy="7082550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89897"/>
            <a:ext cx="2211884" cy="5539155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452C4-A2A7-4744-94DD-D7FBFC8E36B6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EE751-0F91-4CD0-B68C-FB5A6B28C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455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30617"/>
            <a:ext cx="5915025" cy="1926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53072"/>
            <a:ext cx="5915025" cy="63235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237309"/>
            <a:ext cx="1543050" cy="5306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30452C4-A2A7-4744-94DD-D7FBFC8E36B6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237309"/>
            <a:ext cx="2314575" cy="5306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237309"/>
            <a:ext cx="1543050" cy="5306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03EE751-0F91-4CD0-B68C-FB5A6B28C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451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ecteezy.com/vector-art/28180496-american-football-field-white-top-view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-up of a football field&#10;&#10;Description automatically generated">
            <a:extLst>
              <a:ext uri="{FF2B5EF4-FFF2-40B4-BE49-F238E27FC236}">
                <a16:creationId xmlns:a16="http://schemas.microsoft.com/office/drawing/2014/main" id="{AB4E1C2B-C359-948F-1188-CBC783ED7A4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alphaModFix amt="9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9931" t="8333" r="49795" b="8417"/>
          <a:stretch/>
        </p:blipFill>
        <p:spPr>
          <a:xfrm rot="5400000">
            <a:off x="301942" y="618809"/>
            <a:ext cx="6260465" cy="631825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4B4FE5A-1105-F695-2E6E-FA11815B85E7}"/>
              </a:ext>
            </a:extLst>
          </p:cNvPr>
          <p:cNvSpPr/>
          <p:nvPr/>
        </p:nvSpPr>
        <p:spPr>
          <a:xfrm>
            <a:off x="273051" y="50800"/>
            <a:ext cx="3155950" cy="596901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</a:rPr>
              <a:t>Formation: Loose (Base)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AC35029-9EF7-2DDB-9F44-A8B96191D41B}"/>
              </a:ext>
            </a:extLst>
          </p:cNvPr>
          <p:cNvSpPr/>
          <p:nvPr/>
        </p:nvSpPr>
        <p:spPr>
          <a:xfrm>
            <a:off x="3429000" y="50800"/>
            <a:ext cx="3155949" cy="596901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</a:rPr>
              <a:t>Play: 123 Go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84B64A0-564D-D183-0FC8-18634F9EE1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425057"/>
              </p:ext>
            </p:extLst>
          </p:nvPr>
        </p:nvGraphicFramePr>
        <p:xfrm>
          <a:off x="273050" y="6946896"/>
          <a:ext cx="6318250" cy="26790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1903">
                  <a:extLst>
                    <a:ext uri="{9D8B030D-6E8A-4147-A177-3AD203B41FA5}">
                      <a16:colId xmlns:a16="http://schemas.microsoft.com/office/drawing/2014/main" val="804992759"/>
                    </a:ext>
                  </a:extLst>
                </a:gridCol>
                <a:gridCol w="5496347">
                  <a:extLst>
                    <a:ext uri="{9D8B030D-6E8A-4147-A177-3AD203B41FA5}">
                      <a16:colId xmlns:a16="http://schemas.microsoft.com/office/drawing/2014/main" val="5417888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X (SE)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Split – Route – Adjustment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4785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3 (LW)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Split – Route – Adjustment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811015"/>
                  </a:ext>
                </a:extLst>
              </a:tr>
              <a:tr h="287024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4 (RW)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Split – Route – Adjustment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6813599"/>
                  </a:ext>
                </a:extLst>
              </a:tr>
              <a:tr h="22035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 (RB)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Split – Route – Adjustment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6782719"/>
                  </a:ext>
                </a:extLst>
              </a:tr>
              <a:tr h="300992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Y (TE)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Split – Route – Adjustment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9743344"/>
                  </a:ext>
                </a:extLst>
              </a:tr>
              <a:tr h="1042036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 (QB)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Split – Route - Adjustment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5046910"/>
                  </a:ext>
                </a:extLst>
              </a:tr>
            </a:tbl>
          </a:graphicData>
        </a:graphic>
      </p:graphicFrame>
      <p:sp>
        <p:nvSpPr>
          <p:cNvPr id="8" name="Flowchart: Summing Junction 7">
            <a:extLst>
              <a:ext uri="{FF2B5EF4-FFF2-40B4-BE49-F238E27FC236}">
                <a16:creationId xmlns:a16="http://schemas.microsoft.com/office/drawing/2014/main" id="{FA29C3A5-D7A3-8EA2-7C6C-B825BA868D9D}"/>
              </a:ext>
            </a:extLst>
          </p:cNvPr>
          <p:cNvSpPr/>
          <p:nvPr/>
        </p:nvSpPr>
        <p:spPr>
          <a:xfrm>
            <a:off x="3282950" y="4462462"/>
            <a:ext cx="311150" cy="323850"/>
          </a:xfrm>
          <a:prstGeom prst="flowChartSummingJunction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>
            <a:extLst>
              <a:ext uri="{FF2B5EF4-FFF2-40B4-BE49-F238E27FC236}">
                <a16:creationId xmlns:a16="http://schemas.microsoft.com/office/drawing/2014/main" id="{8A4A195C-FE5E-C4B0-26F5-71C7844EBBE3}"/>
              </a:ext>
            </a:extLst>
          </p:cNvPr>
          <p:cNvSpPr/>
          <p:nvPr/>
        </p:nvSpPr>
        <p:spPr>
          <a:xfrm>
            <a:off x="2730500" y="4659312"/>
            <a:ext cx="311150" cy="323850"/>
          </a:xfrm>
          <a:prstGeom prst="flowChartConnector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>
            <a:extLst>
              <a:ext uri="{FF2B5EF4-FFF2-40B4-BE49-F238E27FC236}">
                <a16:creationId xmlns:a16="http://schemas.microsoft.com/office/drawing/2014/main" id="{3450E25F-EAEB-D73A-E4F5-54F956E5CBEA}"/>
              </a:ext>
            </a:extLst>
          </p:cNvPr>
          <p:cNvSpPr/>
          <p:nvPr/>
        </p:nvSpPr>
        <p:spPr>
          <a:xfrm>
            <a:off x="2178050" y="4659312"/>
            <a:ext cx="311150" cy="323850"/>
          </a:xfrm>
          <a:prstGeom prst="flowChartConnector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Connector 10">
            <a:extLst>
              <a:ext uri="{FF2B5EF4-FFF2-40B4-BE49-F238E27FC236}">
                <a16:creationId xmlns:a16="http://schemas.microsoft.com/office/drawing/2014/main" id="{762F0A74-4381-E032-D1DB-BC70D64355EB}"/>
              </a:ext>
            </a:extLst>
          </p:cNvPr>
          <p:cNvSpPr/>
          <p:nvPr/>
        </p:nvSpPr>
        <p:spPr>
          <a:xfrm>
            <a:off x="4387850" y="4659312"/>
            <a:ext cx="311150" cy="323850"/>
          </a:xfrm>
          <a:prstGeom prst="flowChartConnector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>
            <a:extLst>
              <a:ext uri="{FF2B5EF4-FFF2-40B4-BE49-F238E27FC236}">
                <a16:creationId xmlns:a16="http://schemas.microsoft.com/office/drawing/2014/main" id="{92BE2900-C1D5-E884-06FC-0D1FF8C1F44A}"/>
              </a:ext>
            </a:extLst>
          </p:cNvPr>
          <p:cNvSpPr/>
          <p:nvPr/>
        </p:nvSpPr>
        <p:spPr>
          <a:xfrm>
            <a:off x="3835400" y="4659312"/>
            <a:ext cx="311150" cy="323850"/>
          </a:xfrm>
          <a:prstGeom prst="flowChartConnector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iamond 13">
            <a:extLst>
              <a:ext uri="{FF2B5EF4-FFF2-40B4-BE49-F238E27FC236}">
                <a16:creationId xmlns:a16="http://schemas.microsoft.com/office/drawing/2014/main" id="{E2F02201-1577-AA2C-582C-7D4FCC601DCC}"/>
              </a:ext>
            </a:extLst>
          </p:cNvPr>
          <p:cNvSpPr/>
          <p:nvPr/>
        </p:nvSpPr>
        <p:spPr>
          <a:xfrm>
            <a:off x="5800724" y="4572000"/>
            <a:ext cx="358775" cy="376237"/>
          </a:xfrm>
          <a:prstGeom prst="diamond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15" name="Diamond 14">
            <a:extLst>
              <a:ext uri="{FF2B5EF4-FFF2-40B4-BE49-F238E27FC236}">
                <a16:creationId xmlns:a16="http://schemas.microsoft.com/office/drawing/2014/main" id="{38758F06-DB02-3D98-F114-499AD681778E}"/>
              </a:ext>
            </a:extLst>
          </p:cNvPr>
          <p:cNvSpPr/>
          <p:nvPr/>
        </p:nvSpPr>
        <p:spPr>
          <a:xfrm>
            <a:off x="1695451" y="4996490"/>
            <a:ext cx="311150" cy="323850"/>
          </a:xfrm>
          <a:prstGeom prst="diamond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6" name="Diamond 15">
            <a:extLst>
              <a:ext uri="{FF2B5EF4-FFF2-40B4-BE49-F238E27FC236}">
                <a16:creationId xmlns:a16="http://schemas.microsoft.com/office/drawing/2014/main" id="{83071709-15BF-45CC-E2B4-DBD361895B86}"/>
              </a:ext>
            </a:extLst>
          </p:cNvPr>
          <p:cNvSpPr/>
          <p:nvPr/>
        </p:nvSpPr>
        <p:spPr>
          <a:xfrm>
            <a:off x="4851399" y="4993001"/>
            <a:ext cx="311150" cy="323850"/>
          </a:xfrm>
          <a:prstGeom prst="diamond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7" name="Diamond 16">
            <a:extLst>
              <a:ext uri="{FF2B5EF4-FFF2-40B4-BE49-F238E27FC236}">
                <a16:creationId xmlns:a16="http://schemas.microsoft.com/office/drawing/2014/main" id="{4B3ED0B4-CA4D-ACF2-985F-DC64772431EA}"/>
              </a:ext>
            </a:extLst>
          </p:cNvPr>
          <p:cNvSpPr/>
          <p:nvPr/>
        </p:nvSpPr>
        <p:spPr>
          <a:xfrm>
            <a:off x="3273425" y="5267639"/>
            <a:ext cx="311150" cy="323850"/>
          </a:xfrm>
          <a:prstGeom prst="diamond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8" name="Diamond 17">
            <a:extLst>
              <a:ext uri="{FF2B5EF4-FFF2-40B4-BE49-F238E27FC236}">
                <a16:creationId xmlns:a16="http://schemas.microsoft.com/office/drawing/2014/main" id="{7E2CEDF0-EE5A-CFC3-8804-B0A59A9CD890}"/>
              </a:ext>
            </a:extLst>
          </p:cNvPr>
          <p:cNvSpPr/>
          <p:nvPr/>
        </p:nvSpPr>
        <p:spPr>
          <a:xfrm>
            <a:off x="3273425" y="5910891"/>
            <a:ext cx="311150" cy="323850"/>
          </a:xfrm>
          <a:prstGeom prst="diamond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3" name="Diamond 12">
            <a:extLst>
              <a:ext uri="{FF2B5EF4-FFF2-40B4-BE49-F238E27FC236}">
                <a16:creationId xmlns:a16="http://schemas.microsoft.com/office/drawing/2014/main" id="{AF1C8C2E-5D88-D421-FCB8-B7B4F00A59CF}"/>
              </a:ext>
            </a:extLst>
          </p:cNvPr>
          <p:cNvSpPr/>
          <p:nvPr/>
        </p:nvSpPr>
        <p:spPr>
          <a:xfrm>
            <a:off x="595312" y="4572000"/>
            <a:ext cx="357187" cy="376237"/>
          </a:xfrm>
          <a:prstGeom prst="diamond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04251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2402</TotalTime>
  <Words>70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Chaz Grove</dc:creator>
  <cp:lastModifiedBy>Chaz Grove</cp:lastModifiedBy>
  <cp:revision>2</cp:revision>
  <dcterms:created xsi:type="dcterms:W3CDTF">2024-10-18T02:00:03Z</dcterms:created>
  <dcterms:modified xsi:type="dcterms:W3CDTF">2024-10-19T18:02:20Z</dcterms:modified>
</cp:coreProperties>
</file>