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7A39B-5FC2-4802-E5C1-4B63BBDC4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29896C-5968-CA11-6140-EE541A35C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13F5B-3327-F219-E9EA-D3D0B00AF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DFC7E-F986-729C-28F6-D3A846BE3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F2302-5CBE-F760-528F-D3ACD9A70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2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7EA6C-F44D-A834-4020-7C372C8C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261FC-ACEB-E5B5-E47A-314A5914D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8F482-EE0B-E08F-4ADB-991B51F0A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9D885-1EBB-A094-B183-609E4BDC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1F08A-7419-E3D9-BEBB-2B10340C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9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F98C0C-925E-6E02-9DC0-142E6B7D84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6BDB3-B22C-44CF-833B-FABCEEC81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11C0B-127D-23E7-9F4F-040D44043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27ACC-D837-FE9F-BB59-E9CF41961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930EA-2705-DF53-D07D-C1A3ECAFB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C4732-469A-1E62-B3C3-24C6E984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D8226-10DB-D20D-5BF2-D59424A89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8347D-F514-D70F-41DB-2295E4EBA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C771A-AFBF-25F0-2199-30E8A870E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D3C58-583B-1BD0-0434-335E3530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4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613D6-EA6A-0E6B-9B16-3AF906A39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D73C5-AA34-CAF5-9CF8-FB29EA23C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D14EA-C148-A32E-DFB6-F99AE66F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28842-DC63-DEF0-4909-A22D8756B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233EA-B81E-3443-92B6-2EA3C038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0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A844C-AC8C-3A14-0CD3-2B998AF1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7304B-115F-04ED-9088-25ACE6062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E94C1-AAEF-6ADC-1313-6955B06CE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647F5-9EA2-8F57-E3D6-ED1F5A4B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672A0-C484-0E21-0523-D1D75236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87967-3BCB-1E02-0F4E-BB9C447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7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AB904-2389-AD4D-C5D3-89D553F5E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6E0B4-68DE-6CBE-C50A-B5C092C65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62FCD6-17FE-4EBA-4495-073137A28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D1352-2902-0D35-6B55-71B7A0CF81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DF3E02-F5C5-9564-4E66-4081FDB40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793CA-0757-DF46-A273-A5B3A489B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0C7E5C-7153-49F5-C123-6FB4D426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FF3B04-517E-029B-3FB7-A2CAA693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6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6EE07-773D-4BFA-A7AB-9078301D4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AF8564-65F8-5FD9-A46C-72E38E6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0C79AE-A26E-6BF5-22AC-90928851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D5EF4-1D27-1D7F-443C-D27F988D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DF95B-CD64-B669-34FB-C17219C8E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DCABD-AEF9-B8C5-13F3-4EC0B0E9A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EC44D-94C2-D418-246F-6BD7F017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1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AD14-3E6D-CB1B-1C31-4194B917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641D7-B7F6-E35C-CB83-DFCA78E74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5D6DA-041F-2BA0-D902-C1C51D31D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9062C-0B8E-271D-F9D7-DE3399BA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D1D96-B28D-DA8A-7AA8-B308EFC1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5CF40-AEC5-9DB1-C88A-E4A44E30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2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8E180-0EEE-4AB5-86F3-1CDDEBFB1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1CE209-B50D-F58A-FCD8-59611F7A0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5D1E0-B2AB-2245-FF85-A5E07B54C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15E75-90BF-B7FC-FBE4-9E4C9D5C5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FA939-47EE-CBCC-4905-91E9F6A1B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DBA62-C2EA-F886-17B3-EA2DAFC20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9E1699-955E-AB53-CE99-EBF25AC8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360D5-67CB-41B7-8771-29B3BF4F0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22BB4-C846-000E-6BB6-8767728974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0A3834-FE51-49C1-97FA-556CD59EBB68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ABC03-FC2A-7E6C-933E-7F70DC4F5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9E5FC-F406-C5BF-2A2C-2F9ADB070B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21D0D4-505C-4E5A-91F7-54BD643D1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cteezy.com/vector-art/28180496-american-football-field-white-top-view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football field&#10;&#10;Description automatically generated">
            <a:extLst>
              <a:ext uri="{FF2B5EF4-FFF2-40B4-BE49-F238E27FC236}">
                <a16:creationId xmlns:a16="http://schemas.microsoft.com/office/drawing/2014/main" id="{A2D74598-183B-AD59-9185-EE5A7007FD8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alphaModFix amt="9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175" t="8389" r="50057" b="7831"/>
          <a:stretch/>
        </p:blipFill>
        <p:spPr>
          <a:xfrm rot="5400000">
            <a:off x="1659851" y="-601518"/>
            <a:ext cx="6028266" cy="889076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effectLst>
            <a:outerShdw blurRad="50800" dist="50800" dir="5400000" algn="ctr" rotWithShape="0">
              <a:sysClr val="window" lastClr="FFFFFF"/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4C767B9-BF06-6CAF-8DDB-F72B9F41C48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8599" y="338667"/>
            <a:ext cx="8890768" cy="6180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PLAY – CONCEPT – FORMATION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A80A0E-84C5-AAA2-88E1-76D677C09C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993441"/>
              </p:ext>
            </p:extLst>
          </p:nvPr>
        </p:nvGraphicFramePr>
        <p:xfrm>
          <a:off x="9119366" y="338666"/>
          <a:ext cx="2715873" cy="6519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873">
                  <a:extLst>
                    <a:ext uri="{9D8B030D-6E8A-4147-A177-3AD203B41FA5}">
                      <a16:colId xmlns:a16="http://schemas.microsoft.com/office/drawing/2014/main" val="834690350"/>
                    </a:ext>
                  </a:extLst>
                </a:gridCol>
              </a:tblGrid>
              <a:tr h="6121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BLOCKING RULES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820840"/>
                  </a:ext>
                </a:extLst>
              </a:tr>
              <a:tr h="5907199">
                <a:tc>
                  <a:txBody>
                    <a:bodyPr/>
                    <a:lstStyle/>
                    <a:p>
                      <a:endParaRPr lang="en-US" sz="1600" dirty="0"/>
                    </a:p>
                    <a:p>
                      <a:r>
                        <a:rPr lang="en-US" sz="1200" dirty="0"/>
                        <a:t>7Y – Blocking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5T – Blocking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3G – Blocking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C – Blocking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2G – Blocking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4T – Blocking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6Y – Blocking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1 – Reads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2 –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3 – Rules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4 – Rules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37313"/>
                  </a:ext>
                </a:extLst>
              </a:tr>
            </a:tbl>
          </a:graphicData>
        </a:graphic>
      </p:graphicFrame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9CE6967F-B947-FD93-DF6E-740A55EBD3E8}"/>
              </a:ext>
            </a:extLst>
          </p:cNvPr>
          <p:cNvSpPr/>
          <p:nvPr/>
        </p:nvSpPr>
        <p:spPr>
          <a:xfrm>
            <a:off x="4859868" y="4445000"/>
            <a:ext cx="584201" cy="46566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2G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9E78B8B-B1F1-B40F-F6EF-1EB38BE3E0DE}"/>
              </a:ext>
            </a:extLst>
          </p:cNvPr>
          <p:cNvSpPr/>
          <p:nvPr/>
        </p:nvSpPr>
        <p:spPr>
          <a:xfrm>
            <a:off x="4021666" y="4212166"/>
            <a:ext cx="584201" cy="46566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1/0</a:t>
            </a:r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A4F85227-AD14-F4CA-60C0-A6DB5DB3678E}"/>
              </a:ext>
            </a:extLst>
          </p:cNvPr>
          <p:cNvSpPr/>
          <p:nvPr/>
        </p:nvSpPr>
        <p:spPr>
          <a:xfrm>
            <a:off x="5698070" y="4444999"/>
            <a:ext cx="584201" cy="46566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4T</a:t>
            </a:r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6D748E16-9379-9CFE-B0F5-D51AECEAF1C5}"/>
              </a:ext>
            </a:extLst>
          </p:cNvPr>
          <p:cNvSpPr/>
          <p:nvPr/>
        </p:nvSpPr>
        <p:spPr>
          <a:xfrm>
            <a:off x="6536272" y="4444999"/>
            <a:ext cx="584201" cy="46566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6Y</a:t>
            </a:r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3D84F549-E969-2B11-7727-A98C2C020B35}"/>
              </a:ext>
            </a:extLst>
          </p:cNvPr>
          <p:cNvSpPr/>
          <p:nvPr/>
        </p:nvSpPr>
        <p:spPr>
          <a:xfrm>
            <a:off x="3183464" y="4444998"/>
            <a:ext cx="584201" cy="465667"/>
          </a:xfrm>
          <a:prstGeom prst="flowChartConnector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3G</a:t>
            </a:r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43E547CB-D284-C03F-1633-E5F06424E323}"/>
              </a:ext>
            </a:extLst>
          </p:cNvPr>
          <p:cNvSpPr/>
          <p:nvPr/>
        </p:nvSpPr>
        <p:spPr>
          <a:xfrm>
            <a:off x="1507060" y="4444998"/>
            <a:ext cx="584201" cy="465667"/>
          </a:xfrm>
          <a:prstGeom prst="flowChartConnector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7Y</a:t>
            </a:r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FF3C0482-73C0-FE02-C757-3A1E243CF029}"/>
              </a:ext>
            </a:extLst>
          </p:cNvPr>
          <p:cNvSpPr/>
          <p:nvPr/>
        </p:nvSpPr>
        <p:spPr>
          <a:xfrm>
            <a:off x="2345262" y="4444998"/>
            <a:ext cx="584201" cy="465667"/>
          </a:xfrm>
          <a:prstGeom prst="flowChartConnector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5T</a:t>
            </a:r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03AF038E-A168-30BD-08F4-202E66BB8DB6}"/>
              </a:ext>
            </a:extLst>
          </p:cNvPr>
          <p:cNvSpPr/>
          <p:nvPr/>
        </p:nvSpPr>
        <p:spPr>
          <a:xfrm>
            <a:off x="4080933" y="5067296"/>
            <a:ext cx="465666" cy="465667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1994A06A-0B39-7060-49AD-7657584E2B99}"/>
              </a:ext>
            </a:extLst>
          </p:cNvPr>
          <p:cNvSpPr/>
          <p:nvPr/>
        </p:nvSpPr>
        <p:spPr>
          <a:xfrm>
            <a:off x="4919135" y="6187010"/>
            <a:ext cx="465666" cy="465667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615EA514-5AF9-0B2F-E4B4-BB28D925407E}"/>
              </a:ext>
            </a:extLst>
          </p:cNvPr>
          <p:cNvSpPr/>
          <p:nvPr/>
        </p:nvSpPr>
        <p:spPr>
          <a:xfrm>
            <a:off x="7124700" y="5168898"/>
            <a:ext cx="465666" cy="465667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70909EAE-2DA8-B006-3B1D-5F82373B99BF}"/>
              </a:ext>
            </a:extLst>
          </p:cNvPr>
          <p:cNvSpPr/>
          <p:nvPr/>
        </p:nvSpPr>
        <p:spPr>
          <a:xfrm>
            <a:off x="3242731" y="6187010"/>
            <a:ext cx="465666" cy="465667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7BE3DA-FEBD-1E1D-6798-1AA789B865C0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329886-E2D1-F471-515C-8171DD32A482}"/>
              </a:ext>
            </a:extLst>
          </p:cNvPr>
          <p:cNvSpPr txBox="1"/>
          <p:nvPr/>
        </p:nvSpPr>
        <p:spPr>
          <a:xfrm>
            <a:off x="4140964" y="3597301"/>
            <a:ext cx="34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F95502-A5F7-0D62-D7E8-54894AA0DBCE}"/>
              </a:ext>
            </a:extLst>
          </p:cNvPr>
          <p:cNvSpPr txBox="1"/>
          <p:nvPr/>
        </p:nvSpPr>
        <p:spPr>
          <a:xfrm>
            <a:off x="2665262" y="3672726"/>
            <a:ext cx="528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EA788F-2790-C473-8737-26937DDBE1BF}"/>
              </a:ext>
            </a:extLst>
          </p:cNvPr>
          <p:cNvSpPr txBox="1"/>
          <p:nvPr/>
        </p:nvSpPr>
        <p:spPr>
          <a:xfrm>
            <a:off x="5521418" y="3722700"/>
            <a:ext cx="49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E8C2ED4-D1FF-4AF3-D1EF-4C92A56D6F7E}"/>
              </a:ext>
            </a:extLst>
          </p:cNvPr>
          <p:cNvSpPr txBox="1"/>
          <p:nvPr/>
        </p:nvSpPr>
        <p:spPr>
          <a:xfrm>
            <a:off x="7010111" y="3735400"/>
            <a:ext cx="492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A4B7FD-66C1-EF91-96EB-17CD15C4C9C2}"/>
              </a:ext>
            </a:extLst>
          </p:cNvPr>
          <p:cNvSpPr txBox="1"/>
          <p:nvPr/>
        </p:nvSpPr>
        <p:spPr>
          <a:xfrm>
            <a:off x="1136356" y="3659200"/>
            <a:ext cx="528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D0CC71-F94B-6BDF-D871-36ACB4155593}"/>
              </a:ext>
            </a:extLst>
          </p:cNvPr>
          <p:cNvSpPr txBox="1"/>
          <p:nvPr/>
        </p:nvSpPr>
        <p:spPr>
          <a:xfrm>
            <a:off x="7736417" y="3003048"/>
            <a:ext cx="34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5BE194-F6F7-EE37-590A-3FCAF7AF525E}"/>
              </a:ext>
            </a:extLst>
          </p:cNvPr>
          <p:cNvSpPr txBox="1"/>
          <p:nvPr/>
        </p:nvSpPr>
        <p:spPr>
          <a:xfrm>
            <a:off x="3193664" y="2782669"/>
            <a:ext cx="49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A14B925-0FA4-2EF3-E53F-1F55C4AFCD6A}"/>
              </a:ext>
            </a:extLst>
          </p:cNvPr>
          <p:cNvSpPr txBox="1"/>
          <p:nvPr/>
        </p:nvSpPr>
        <p:spPr>
          <a:xfrm>
            <a:off x="5139840" y="2799325"/>
            <a:ext cx="49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1C7E71-A3ED-8EDB-2BCF-DFEE05842B03}"/>
              </a:ext>
            </a:extLst>
          </p:cNvPr>
          <p:cNvSpPr txBox="1"/>
          <p:nvPr/>
        </p:nvSpPr>
        <p:spPr>
          <a:xfrm>
            <a:off x="558797" y="2983991"/>
            <a:ext cx="34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564629D-9BF5-9664-D542-1FA6A365A477}"/>
              </a:ext>
            </a:extLst>
          </p:cNvPr>
          <p:cNvSpPr txBox="1"/>
          <p:nvPr/>
        </p:nvSpPr>
        <p:spPr>
          <a:xfrm>
            <a:off x="1917694" y="2106359"/>
            <a:ext cx="34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E9F198A-13B6-F51A-ECCD-C974E6B8DA04}"/>
              </a:ext>
            </a:extLst>
          </p:cNvPr>
          <p:cNvSpPr txBox="1"/>
          <p:nvPr/>
        </p:nvSpPr>
        <p:spPr>
          <a:xfrm>
            <a:off x="6431967" y="2057161"/>
            <a:ext cx="34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765314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69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Chaz Grove</dc:creator>
  <cp:lastModifiedBy>Chaz Grove</cp:lastModifiedBy>
  <cp:revision>1</cp:revision>
  <dcterms:created xsi:type="dcterms:W3CDTF">2024-10-19T17:04:41Z</dcterms:created>
  <dcterms:modified xsi:type="dcterms:W3CDTF">2024-10-19T18:01:59Z</dcterms:modified>
</cp:coreProperties>
</file>