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2"/>
    <p:restoredTop sz="96327"/>
  </p:normalViewPr>
  <p:slideViewPr>
    <p:cSldViewPr snapToGrid="0">
      <p:cViewPr varScale="1">
        <p:scale>
          <a:sx n="146" d="100"/>
          <a:sy n="146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6F2B8-0843-EECF-5FDF-DC810B230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C1503-C44C-61E9-DD19-32288D84E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2BDAF-5472-D729-332C-5C09A1AE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59BBA-0326-67D0-7754-4E0635BD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01B3A-9DD6-FEC2-A475-2ABAB000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0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5341D-CB1F-FB43-FD0A-F8F5EBA4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C6D64-B2F8-506C-E613-672F555C6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1E39D-29FC-1AE5-9964-301B4F9FA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A6E26-217C-EAE5-B6E0-ADFF61FA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7FADE-5472-6FAA-7890-0EAE1889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8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9EB2D-9F15-969D-2E7F-E4802071B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36B94-7C13-6049-938D-D2E3FEE93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D888-5F41-8850-D74E-15E49B45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266B9-A1B6-6F88-2B26-3FEFA346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59D2B-D023-37A3-4BED-F6A04ECE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93A8-4772-12A4-3A49-2EC255BB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8973-6993-6A66-A4FF-3AB6336A8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19B7-6CB1-CB20-9200-12A82E64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3CCB7-4CE3-94CF-96EB-7C2A8103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BB954-345E-4401-3EF4-5916FBC5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748D-3E54-87F5-6051-2364E389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CF062-7D21-0559-81F2-6909C068D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6E14A-59E0-F983-2314-5F65A575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5FD17-12BB-D1E8-4F49-78EB5AB8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37122-D521-B4C5-D0C5-5BA84C72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ED3F-5ADB-84EE-7862-C7ED9A76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A3540-7FBE-2936-76FD-F8CDF0A8F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FED68-27E3-43DB-996F-CFBDAF309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931DF-3F7E-39A5-B6ED-3F1C196D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E09DC-E356-A24C-B98D-868FAC62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E495D-5610-875B-6BD0-8D4B38F5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9E05-6385-4C56-E0E1-282F5C76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91D0B-D583-100A-ACBE-69C1F65D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BBAAB-FAB3-A054-7FA6-882CE2BC1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BA5AA-812F-6435-ADC1-46C34A738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539B8-479D-2723-FA0F-32D6D6A93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475CA-4E17-AB9F-33CE-8DE50789B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5A280-9706-2C73-5EDD-27FDA577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60BF99-3205-E581-C8AB-C5C51F99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DFB99-25C6-CA11-40C9-DDF19335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C4574-19F6-AA6D-3AB2-0FB6438C4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93F6E-265F-A449-44A8-C907D74F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65701-6144-DCE7-3518-353714B0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45067-6FDF-B2CA-F456-0F813D12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20AFB-C260-17CC-9BD2-4732AE79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6E332-4466-9FBA-80DD-2A8A4F05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1838-C85E-9223-D0B5-514AC514B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709C-6006-9845-612E-4072283DF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6D127-42D4-2DBA-D761-A6415D490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71188-F01E-742C-029D-9FC98333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5568F-C159-7596-E344-0C240843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199B0-0D03-A639-AA2A-2406B61E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0909-E632-A616-3E92-7DF6D432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12355-C7DE-3C90-35CE-5E8DDD215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3ED37-FF8F-77A0-CF69-DC5FF3147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57D53-BC16-8A9F-3A4C-A2290455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43361-C42C-A341-D765-E6FB9C0C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7AFA9-93CD-5C48-35B6-5DBAF7B4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97C65-D743-D2E5-48AC-84C2471B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B3FBF-600D-1BF0-A33E-2A14A0433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B881B-2361-539B-C162-F5CB53E15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B1D6-81E9-9A4D-A068-6E6B3C1D6128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FE03-3555-A93F-612F-7A2A561A1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F08E-0E94-A308-F51B-C565327E1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3002-8F4B-8440-9038-138606CB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0637FC-8BEF-2F98-FC78-FBB907566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462586"/>
              </p:ext>
            </p:extLst>
          </p:nvPr>
        </p:nvGraphicFramePr>
        <p:xfrm>
          <a:off x="33221" y="35859"/>
          <a:ext cx="3937888" cy="6774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30">
                  <a:extLst>
                    <a:ext uri="{9D8B030D-6E8A-4147-A177-3AD203B41FA5}">
                      <a16:colId xmlns:a16="http://schemas.microsoft.com/office/drawing/2014/main" val="3408094619"/>
                    </a:ext>
                  </a:extLst>
                </a:gridCol>
                <a:gridCol w="3309258">
                  <a:extLst>
                    <a:ext uri="{9D8B030D-6E8A-4147-A177-3AD203B41FA5}">
                      <a16:colId xmlns:a16="http://schemas.microsoft.com/office/drawing/2014/main" val="1926431359"/>
                    </a:ext>
                  </a:extLst>
                </a:gridCol>
              </a:tblGrid>
              <a:tr h="5998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(CONCEPT NAME)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17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205784"/>
                  </a:ext>
                </a:extLst>
              </a:tr>
              <a:tr h="313508">
                <a:tc gridSpan="2">
                  <a:txBody>
                    <a:bodyPr/>
                    <a:lstStyle/>
                    <a:p>
                      <a:r>
                        <a:rPr lang="en-US" sz="1200" b="1" dirty="0"/>
                        <a:t>(CONCEPT) RULES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5201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314020"/>
                  </a:ext>
                </a:extLst>
              </a:tr>
              <a:tr h="93181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338406"/>
                  </a:ext>
                </a:extLst>
              </a:tr>
              <a:tr h="9318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001607"/>
                  </a:ext>
                </a:extLst>
              </a:tr>
              <a:tr h="940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29649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r>
                        <a:rPr lang="en-US" sz="1200" b="1" dirty="0"/>
                        <a:t>(CONCEPT) RULES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2063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902788"/>
                  </a:ext>
                </a:extLst>
              </a:tr>
              <a:tr h="9231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00043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ABB4E0-FD6E-BC47-9D68-FBEAB487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98952"/>
              </p:ext>
            </p:extLst>
          </p:nvPr>
        </p:nvGraphicFramePr>
        <p:xfrm>
          <a:off x="3971109" y="35858"/>
          <a:ext cx="8187670" cy="1901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050">
                  <a:extLst>
                    <a:ext uri="{9D8B030D-6E8A-4147-A177-3AD203B41FA5}">
                      <a16:colId xmlns:a16="http://schemas.microsoft.com/office/drawing/2014/main" val="3408094619"/>
                    </a:ext>
                  </a:extLst>
                </a:gridCol>
                <a:gridCol w="6880620">
                  <a:extLst>
                    <a:ext uri="{9D8B030D-6E8A-4147-A177-3AD203B41FA5}">
                      <a16:colId xmlns:a16="http://schemas.microsoft.com/office/drawing/2014/main" val="1926431359"/>
                    </a:ext>
                  </a:extLst>
                </a:gridCol>
              </a:tblGrid>
              <a:tr h="297663">
                <a:tc gridSpan="2">
                  <a:txBody>
                    <a:bodyPr/>
                    <a:lstStyle/>
                    <a:p>
                      <a:r>
                        <a:rPr lang="en-US" sz="1200" b="1" dirty="0"/>
                        <a:t>(QB RULES)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205784"/>
                  </a:ext>
                </a:extLst>
              </a:tr>
              <a:tr h="892989">
                <a:tc grid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52014"/>
                  </a:ext>
                </a:extLst>
              </a:tr>
              <a:tr h="710409">
                <a:tc>
                  <a:txBody>
                    <a:bodyPr/>
                    <a:lstStyle/>
                    <a:p>
                      <a:r>
                        <a:rPr lang="en-US" sz="1200" b="1" dirty="0"/>
                        <a:t>NOTES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31402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BC9BFE2-33F8-1515-FD70-78CEB0D00379}"/>
              </a:ext>
            </a:extLst>
          </p:cNvPr>
          <p:cNvSpPr/>
          <p:nvPr/>
        </p:nvSpPr>
        <p:spPr>
          <a:xfrm>
            <a:off x="3971108" y="1928950"/>
            <a:ext cx="8187670" cy="48811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5" name="Picture 4" descr="Tennessee State Tigers Logo - Secondary Logo - NCAA Division I (s-t) (NCAA  s-t) - Chris Creamer's Sports Logos Page - SportsLogos.Net">
            <a:extLst>
              <a:ext uri="{FF2B5EF4-FFF2-40B4-BE49-F238E27FC236}">
                <a16:creationId xmlns:a16="http://schemas.microsoft.com/office/drawing/2014/main" id="{964E71CC-1B29-32DD-1ACD-9C5C5CBD1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755" y="4391217"/>
            <a:ext cx="1540524" cy="1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135197-F403-8E3B-6632-D26E57A18AB2}"/>
              </a:ext>
            </a:extLst>
          </p:cNvPr>
          <p:cNvCxnSpPr>
            <a:cxnSpLocks/>
          </p:cNvCxnSpPr>
          <p:nvPr/>
        </p:nvCxnSpPr>
        <p:spPr>
          <a:xfrm>
            <a:off x="3971108" y="2725783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1D112A-CDC4-5E95-186A-4ACF8D8167FC}"/>
              </a:ext>
            </a:extLst>
          </p:cNvPr>
          <p:cNvCxnSpPr>
            <a:cxnSpLocks/>
          </p:cNvCxnSpPr>
          <p:nvPr/>
        </p:nvCxnSpPr>
        <p:spPr>
          <a:xfrm>
            <a:off x="3971108" y="3522617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F2D45B-CC4B-A14C-8546-80085300FB80}"/>
              </a:ext>
            </a:extLst>
          </p:cNvPr>
          <p:cNvCxnSpPr>
            <a:cxnSpLocks/>
          </p:cNvCxnSpPr>
          <p:nvPr/>
        </p:nvCxnSpPr>
        <p:spPr>
          <a:xfrm>
            <a:off x="3971108" y="4328160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87F214-B3A2-5365-9E6A-54A306AE7145}"/>
              </a:ext>
            </a:extLst>
          </p:cNvPr>
          <p:cNvCxnSpPr>
            <a:cxnSpLocks/>
          </p:cNvCxnSpPr>
          <p:nvPr/>
        </p:nvCxnSpPr>
        <p:spPr>
          <a:xfrm>
            <a:off x="3971108" y="5133703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FEC7C7-264F-AAE9-6018-2697C7E27D0D}"/>
              </a:ext>
            </a:extLst>
          </p:cNvPr>
          <p:cNvCxnSpPr>
            <a:cxnSpLocks/>
          </p:cNvCxnSpPr>
          <p:nvPr/>
        </p:nvCxnSpPr>
        <p:spPr>
          <a:xfrm>
            <a:off x="3971108" y="5921829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0825FBD3-F0CA-69CB-6827-C7909066131B}"/>
              </a:ext>
            </a:extLst>
          </p:cNvPr>
          <p:cNvSpPr txBox="1"/>
          <p:nvPr/>
        </p:nvSpPr>
        <p:spPr>
          <a:xfrm rot="5400000">
            <a:off x="5023625" y="3299798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DA5275C-A6E1-1B9E-7243-82715C1B2936}"/>
              </a:ext>
            </a:extLst>
          </p:cNvPr>
          <p:cNvSpPr txBox="1"/>
          <p:nvPr/>
        </p:nvSpPr>
        <p:spPr>
          <a:xfrm rot="5400000">
            <a:off x="5023624" y="4907227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5 0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FFE7839-77AC-8B77-0CA0-A9EDEEEC8580}"/>
              </a:ext>
            </a:extLst>
          </p:cNvPr>
          <p:cNvSpPr txBox="1"/>
          <p:nvPr/>
        </p:nvSpPr>
        <p:spPr>
          <a:xfrm rot="16200000">
            <a:off x="10584170" y="3282431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4 0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795CE03-D081-66C1-56C5-7B2D92E0CE34}"/>
              </a:ext>
            </a:extLst>
          </p:cNvPr>
          <p:cNvSpPr txBox="1"/>
          <p:nvPr/>
        </p:nvSpPr>
        <p:spPr>
          <a:xfrm rot="16200000">
            <a:off x="10584169" y="488986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5 0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78E08C0-FD21-253C-6426-2D37CB9215DF}"/>
              </a:ext>
            </a:extLst>
          </p:cNvPr>
          <p:cNvCxnSpPr>
            <a:cxnSpLocks/>
          </p:cNvCxnSpPr>
          <p:nvPr/>
        </p:nvCxnSpPr>
        <p:spPr>
          <a:xfrm>
            <a:off x="3971108" y="1928949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29051D1-A070-BC08-9E8E-A1E55A983B9F}"/>
              </a:ext>
            </a:extLst>
          </p:cNvPr>
          <p:cNvCxnSpPr>
            <a:cxnSpLocks/>
          </p:cNvCxnSpPr>
          <p:nvPr/>
        </p:nvCxnSpPr>
        <p:spPr>
          <a:xfrm>
            <a:off x="3971108" y="2725783"/>
            <a:ext cx="81876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D313E478-8043-79B5-7EC4-27DE8FDB3665}"/>
              </a:ext>
            </a:extLst>
          </p:cNvPr>
          <p:cNvGrpSpPr/>
          <p:nvPr/>
        </p:nvGrpSpPr>
        <p:grpSpPr>
          <a:xfrm>
            <a:off x="6591976" y="2107475"/>
            <a:ext cx="3045462" cy="4511055"/>
            <a:chOff x="6591976" y="2107475"/>
            <a:chExt cx="3045462" cy="451105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65B211-BE8F-9541-27D6-124C9F7D9535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289560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BDB5D2A-7A7F-64C1-F6CA-40DA171A156D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3065418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E3ECEB-21A9-5982-3FC3-D3338DC9CB66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3252654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75711C-12CD-2AA2-2F9E-ABDCC91C8503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341376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24EE14-B8D9-1B21-1AC3-178016A45657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367502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41E4FA0-8496-18D0-244B-F20958FE78B3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3844838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C7F2A70-B438-4B65-0DBC-ECE966C3890B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4032074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5D187D2-7C2C-8EBF-772E-4E8437C0B34E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419318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3623AB2-DC39-5A89-6F86-E5410E8690F2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4480567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031017A-4865-4EEB-B2CE-94DBF597E050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4650385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ACB3382-064D-20E3-FB06-9BAC9F7F4C21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4837621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8504560-E950-D291-3BEE-DD1E76468097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499873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F7FD29C-4312-65D0-9830-4DFD11F15736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527740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7416B4D-D565-926F-00FB-330EF84CF0C2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5447221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1985A3D-0CD4-A67D-1BFE-E233658A3B75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5634457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030F700-D85A-A6FB-B13F-C52D1FC8708B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5795566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36F375-C0A4-351A-BCBA-8EA89D5C0E53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6100367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3F1762-CEB0-33CD-ACBA-A4A3CB6D1FE3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6270185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831020B-D1C4-2DCB-B4CD-BEA76F7FF9FB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6457421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A66BF47-24CE-D2A5-DCA6-658E6DE88D52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661853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346F6412-F3E0-0E89-0E9D-7FE6D6A76524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2107475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A8C5B5CC-7FD9-886D-8CBC-90F8BF96A5F7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227729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B259D27-43C6-7D41-24D2-2D717F629528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2464529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FFA1916-D67F-EB47-0299-E8778FA9CD29}"/>
                </a:ext>
              </a:extLst>
            </p:cNvPr>
            <p:cNvCxnSpPr>
              <a:cxnSpLocks/>
            </p:cNvCxnSpPr>
            <p:nvPr/>
          </p:nvCxnSpPr>
          <p:spPr>
            <a:xfrm>
              <a:off x="6591976" y="2625638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6135DDF5-580B-F66C-D27C-6A8602C0C860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289560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D4C99B8D-D0D7-DEFF-FA71-ACF48D81D037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3065418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C49795-D10B-F50D-73D9-EB5DF0ADE76A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3252654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702D619-EEE5-BDBC-72EA-88947FB22E91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341376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02AEF59-BC2F-67A6-48E9-9C7DD4E37E68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367502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>
              <a:extLst>
                <a:ext uri="{FF2B5EF4-FFF2-40B4-BE49-F238E27FC236}">
                  <a16:creationId xmlns:a16="http://schemas.microsoft.com/office/drawing/2014/main" id="{7230E291-B205-8ADF-605B-259F1D411D88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3844838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" name="Straight Connector 1024">
              <a:extLst>
                <a:ext uri="{FF2B5EF4-FFF2-40B4-BE49-F238E27FC236}">
                  <a16:creationId xmlns:a16="http://schemas.microsoft.com/office/drawing/2014/main" id="{B5901762-7F7D-B968-ECDA-CBB8E7CA30CC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4032074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AB5424CB-2121-E9B1-78A2-D21745506100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419318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>
              <a:extLst>
                <a:ext uri="{FF2B5EF4-FFF2-40B4-BE49-F238E27FC236}">
                  <a16:creationId xmlns:a16="http://schemas.microsoft.com/office/drawing/2014/main" id="{1B48EA22-DC36-97D5-15B8-86236FDEA09F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4480567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id="{D8F70906-586C-F090-83CA-9E94156EF2F6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4650385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Connector 1029">
              <a:extLst>
                <a:ext uri="{FF2B5EF4-FFF2-40B4-BE49-F238E27FC236}">
                  <a16:creationId xmlns:a16="http://schemas.microsoft.com/office/drawing/2014/main" id="{2A96326A-00DE-D495-D94A-51E440504646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4837621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>
              <a:extLst>
                <a:ext uri="{FF2B5EF4-FFF2-40B4-BE49-F238E27FC236}">
                  <a16:creationId xmlns:a16="http://schemas.microsoft.com/office/drawing/2014/main" id="{90AFE480-E46F-5BA1-5BAD-7D051E9B0800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499873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A5E893DE-426A-4E6A-0F13-7CCEC2D02F95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527740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C5648905-39CC-4F82-2D59-3CDED68F4F7D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5447221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DEB52C87-98A0-7C5C-3D31-52DE344786AA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5634457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1CAE20BF-3DD3-3AD9-A6E7-E83B3395BC7D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5795566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287B232F-07D0-F027-EDB7-933D2CF559DB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6100367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793AA75A-F24A-E83E-D609-8A46E9338205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6270185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>
              <a:extLst>
                <a:ext uri="{FF2B5EF4-FFF2-40B4-BE49-F238E27FC236}">
                  <a16:creationId xmlns:a16="http://schemas.microsoft.com/office/drawing/2014/main" id="{CCC2C9AD-182A-24BB-A067-30582E367027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6457421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>
              <a:extLst>
                <a:ext uri="{FF2B5EF4-FFF2-40B4-BE49-F238E27FC236}">
                  <a16:creationId xmlns:a16="http://schemas.microsoft.com/office/drawing/2014/main" id="{B8C993FB-F347-2475-88A0-BECC4E2B1F78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6618530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5B4BA79D-828A-6834-A994-62B6032942AB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2107475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FD0371AC-F142-93C1-D1C6-36ACEFE643D9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2277293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B62346CF-316A-4D9A-3D5F-1016EA99D8F0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2464529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D83F6009-6428-D86E-F950-286C712C6EF3}"/>
                </a:ext>
              </a:extLst>
            </p:cNvPr>
            <p:cNvCxnSpPr>
              <a:cxnSpLocks/>
            </p:cNvCxnSpPr>
            <p:nvPr/>
          </p:nvCxnSpPr>
          <p:spPr>
            <a:xfrm>
              <a:off x="9418542" y="2625638"/>
              <a:ext cx="2188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6830F739-F846-2C62-59FF-0165B70F8897}"/>
              </a:ext>
            </a:extLst>
          </p:cNvPr>
          <p:cNvSpPr/>
          <p:nvPr/>
        </p:nvSpPr>
        <p:spPr>
          <a:xfrm>
            <a:off x="6794081" y="513697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D1E2B91-E75F-BDEB-E484-EBF1594EDB50}"/>
              </a:ext>
            </a:extLst>
          </p:cNvPr>
          <p:cNvSpPr/>
          <p:nvPr/>
        </p:nvSpPr>
        <p:spPr>
          <a:xfrm>
            <a:off x="7058293" y="513697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E072572-98D7-2615-8446-DE6D2178DFE1}"/>
              </a:ext>
            </a:extLst>
          </p:cNvPr>
          <p:cNvSpPr/>
          <p:nvPr/>
        </p:nvSpPr>
        <p:spPr>
          <a:xfrm>
            <a:off x="7322505" y="514241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BF4C121-8CC5-88F7-5965-A5D0EA1B6796}"/>
              </a:ext>
            </a:extLst>
          </p:cNvPr>
          <p:cNvSpPr/>
          <p:nvPr/>
        </p:nvSpPr>
        <p:spPr>
          <a:xfrm>
            <a:off x="6265659" y="513153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BDA092E-6CC0-6FDA-06B9-29A64849621B}"/>
              </a:ext>
            </a:extLst>
          </p:cNvPr>
          <p:cNvSpPr/>
          <p:nvPr/>
        </p:nvSpPr>
        <p:spPr>
          <a:xfrm>
            <a:off x="6529870" y="513697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16DB1E14-7E3A-0FDD-A31E-23F7507C612B}"/>
              </a:ext>
            </a:extLst>
          </p:cNvPr>
          <p:cNvSpPr/>
          <p:nvPr/>
        </p:nvSpPr>
        <p:spPr>
          <a:xfrm>
            <a:off x="6810872" y="5847474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72561DC-D556-24FC-11AC-062649F176EA}"/>
              </a:ext>
            </a:extLst>
          </p:cNvPr>
          <p:cNvSpPr/>
          <p:nvPr/>
        </p:nvSpPr>
        <p:spPr>
          <a:xfrm>
            <a:off x="4610867" y="513153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F23384EB-5B63-2049-72F0-4C389008242C}"/>
              </a:ext>
            </a:extLst>
          </p:cNvPr>
          <p:cNvSpPr/>
          <p:nvPr/>
        </p:nvSpPr>
        <p:spPr>
          <a:xfrm>
            <a:off x="10967357" y="514241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B2F7ECAC-97BA-2024-B929-0B3A031EA029}"/>
              </a:ext>
            </a:extLst>
          </p:cNvPr>
          <p:cNvSpPr/>
          <p:nvPr/>
        </p:nvSpPr>
        <p:spPr>
          <a:xfrm>
            <a:off x="8537456" y="5337267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B233567-25AE-2373-3A90-0F3D33F81EEA}"/>
              </a:ext>
            </a:extLst>
          </p:cNvPr>
          <p:cNvSpPr/>
          <p:nvPr/>
        </p:nvSpPr>
        <p:spPr>
          <a:xfrm>
            <a:off x="9752407" y="5337284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A583A479-30FA-43E5-BCF7-278E73FD5B95}"/>
              </a:ext>
            </a:extLst>
          </p:cNvPr>
          <p:cNvSpPr/>
          <p:nvPr/>
        </p:nvSpPr>
        <p:spPr>
          <a:xfrm>
            <a:off x="7285485" y="5859782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T</a:t>
            </a:r>
          </a:p>
        </p:txBody>
      </p:sp>
      <p:pic>
        <p:nvPicPr>
          <p:cNvPr id="1048" name="Picture 2" descr="Tennessee State University - Official Athletics Website">
            <a:extLst>
              <a:ext uri="{FF2B5EF4-FFF2-40B4-BE49-F238E27FC236}">
                <a16:creationId xmlns:a16="http://schemas.microsoft.com/office/drawing/2014/main" id="{397F7A18-FA91-E01F-210F-46D99DD884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9" b="43733"/>
          <a:stretch/>
        </p:blipFill>
        <p:spPr bwMode="auto">
          <a:xfrm>
            <a:off x="10532832" y="53275"/>
            <a:ext cx="1641750" cy="25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1049">
            <a:extLst>
              <a:ext uri="{FF2B5EF4-FFF2-40B4-BE49-F238E27FC236}">
                <a16:creationId xmlns:a16="http://schemas.microsoft.com/office/drawing/2014/main" id="{7EFC7607-54AA-9777-8C8E-20D13BF83DCD}"/>
              </a:ext>
            </a:extLst>
          </p:cNvPr>
          <p:cNvSpPr/>
          <p:nvPr/>
        </p:nvSpPr>
        <p:spPr>
          <a:xfrm>
            <a:off x="5381897" y="1949621"/>
            <a:ext cx="5390606" cy="436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(FULL PLAY CALL HERE)</a:t>
            </a:r>
          </a:p>
        </p:txBody>
      </p:sp>
    </p:spTree>
    <p:extLst>
      <p:ext uri="{BB962C8B-B14F-4D97-AF65-F5344CB8AC3E}">
        <p14:creationId xmlns:p14="http://schemas.microsoft.com/office/powerpoint/2010/main" val="294238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 wheeler</dc:creator>
  <cp:lastModifiedBy>spencer wheeler</cp:lastModifiedBy>
  <cp:revision>4</cp:revision>
  <dcterms:created xsi:type="dcterms:W3CDTF">2024-03-06T03:59:26Z</dcterms:created>
  <dcterms:modified xsi:type="dcterms:W3CDTF">2024-03-06T05:14:00Z</dcterms:modified>
</cp:coreProperties>
</file>