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17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52"/>
    <p:restoredTop sz="96327"/>
  </p:normalViewPr>
  <p:slideViewPr>
    <p:cSldViewPr snapToGrid="0">
      <p:cViewPr varScale="1">
        <p:scale>
          <a:sx n="146" d="100"/>
          <a:sy n="146" d="100"/>
        </p:scale>
        <p:origin x="200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96F2B8-0843-EECF-5FDF-DC810B2301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5C1503-C44C-61E9-DD19-32288D84E8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42BDAF-5472-D729-332C-5C09A1AE9A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7B1D6-81E9-9A4D-A068-6E6B3C1D6128}" type="datetimeFigureOut">
              <a:rPr lang="en-US" smtClean="0"/>
              <a:t>3/5/24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E59BBA-0326-67D0-7754-4E0635BDA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401B3A-9DD6-FEC2-A475-2ABAB0003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3002-8F4B-8440-9038-138606CB5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308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25341D-CB1F-FB43-FD0A-F8F5EBA46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8C6D64-B2F8-506C-E613-672F555C62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1E39D-29FC-1AE5-9964-301B4F9FA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7B1D6-81E9-9A4D-A068-6E6B3C1D6128}" type="datetimeFigureOut">
              <a:rPr lang="en-US" smtClean="0"/>
              <a:t>3/5/24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0A6E26-217C-EAE5-B6E0-ADFF61FA7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47FADE-5472-6FAA-7890-0EAE18896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3002-8F4B-8440-9038-138606CB5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781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3F9EB2D-9F15-969D-2E7F-E4802071B6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F36B94-7C13-6049-938D-D2E3FEE93C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42D888-5F41-8850-D74E-15E49B4562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7B1D6-81E9-9A4D-A068-6E6B3C1D6128}" type="datetimeFigureOut">
              <a:rPr lang="en-US" smtClean="0"/>
              <a:t>3/5/24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6266B9-A1B6-6F88-2B26-3FEFA3463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B59D2B-D023-37A3-4BED-F6A04ECE4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3002-8F4B-8440-9038-138606CB5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379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9F93A8-4772-12A4-3A49-2EC255BB3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A28973-6993-6A66-A4FF-3AB6336A8F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9B19B7-6CB1-CB20-9200-12A82E64F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7B1D6-81E9-9A4D-A068-6E6B3C1D6128}" type="datetimeFigureOut">
              <a:rPr lang="en-US" smtClean="0"/>
              <a:t>3/5/24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33CCB7-4CE3-94CF-96EB-7C2A8103C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FBB954-345E-4401-3EF4-5916FBC53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3002-8F4B-8440-9038-138606CB5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55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8B748D-3E54-87F5-6051-2364E3894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1CF062-7D21-0559-81F2-6909C068DE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F6E14A-59E0-F983-2314-5F65A575B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7B1D6-81E9-9A4D-A068-6E6B3C1D6128}" type="datetimeFigureOut">
              <a:rPr lang="en-US" smtClean="0"/>
              <a:t>3/5/24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15FD17-12BB-D1E8-4F49-78EB5AB8C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637122-D521-B4C5-D0C5-5BA84C724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3002-8F4B-8440-9038-138606CB5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70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2ED3F-5ADB-84EE-7862-C7ED9A76A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6A3540-7FBE-2936-76FD-F8CDF0A8F0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EFED68-27E3-43DB-996F-CFBDAF3091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4931DF-3F7E-39A5-B6ED-3F1C196DD6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7B1D6-81E9-9A4D-A068-6E6B3C1D6128}" type="datetimeFigureOut">
              <a:rPr lang="en-US" smtClean="0"/>
              <a:t>3/5/24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8E09DC-E356-A24C-B98D-868FAC62B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7E495D-5610-875B-6BD0-8D4B38F5B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3002-8F4B-8440-9038-138606CB5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423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C89E05-6385-4C56-E0E1-282F5C7656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B91D0B-D583-100A-ACBE-69C1F65DD2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9BBAAB-FAB3-A054-7FA6-882CE2BC1B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F9BA5AA-812F-6435-ADC1-46C34A7387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AF539B8-479D-2723-FA0F-32D6D6A938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9B475CA-4E17-AB9F-33CE-8DE50789B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7B1D6-81E9-9A4D-A068-6E6B3C1D6128}" type="datetimeFigureOut">
              <a:rPr lang="en-US" smtClean="0"/>
              <a:t>3/5/24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D5A280-9706-2C73-5EDD-27FDA5775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60BF99-3205-E581-C8AB-C5C51F992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3002-8F4B-8440-9038-138606CB5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202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6DFB99-25C6-CA11-40C9-DDF19335E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57C4574-19F6-AA6D-3AB2-0FB6438C4D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7B1D6-81E9-9A4D-A068-6E6B3C1D6128}" type="datetimeFigureOut">
              <a:rPr lang="en-US" smtClean="0"/>
              <a:t>3/5/24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493F6E-265F-A449-44A8-C907D74F1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765701-6144-DCE7-3518-353714B04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3002-8F4B-8440-9038-138606CB5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5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C545067-6FDF-B2CA-F456-0F813D1228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7B1D6-81E9-9A4D-A068-6E6B3C1D6128}" type="datetimeFigureOut">
              <a:rPr lang="en-US" smtClean="0"/>
              <a:t>3/5/24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020AFB-C260-17CC-9BD2-4732AE794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D6E332-4466-9FBA-80DD-2A8A4F05D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3002-8F4B-8440-9038-138606CB5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790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831838-C85E-9223-D0B5-514AC514B1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67709C-6006-9845-612E-4072283DFC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B6D127-42D4-2DBA-D761-A6415D4907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271188-F01E-742C-029D-9FC9833378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7B1D6-81E9-9A4D-A068-6E6B3C1D6128}" type="datetimeFigureOut">
              <a:rPr lang="en-US" smtClean="0"/>
              <a:t>3/5/24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85568F-C159-7596-E344-0C240843C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9199B0-0D03-A639-AA2A-2406B61E7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3002-8F4B-8440-9038-138606CB5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44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CE0909-E632-A616-3E92-7DF6D4321B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1812355-C7DE-3C90-35CE-5E8DDD2152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F3ED37-FF8F-77A0-CF69-DC5FF3147B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657D53-BC16-8A9F-3A4C-A229045532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7B1D6-81E9-9A4D-A068-6E6B3C1D6128}" type="datetimeFigureOut">
              <a:rPr lang="en-US" smtClean="0"/>
              <a:t>3/5/24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B43361-C42C-A341-D765-E6FB9C0CB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17AFA9-93CD-5C48-35B6-5DBAF7B4A6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3002-8F4B-8440-9038-138606CB5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756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7897C65-D743-D2E5-48AC-84C2471B2F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AB3FBF-600D-1BF0-A33E-2A14A0433B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AB881B-2361-539B-C162-F5CB53E15C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F7B1D6-81E9-9A4D-A068-6E6B3C1D6128}" type="datetimeFigureOut">
              <a:rPr lang="en-US" smtClean="0"/>
              <a:t>3/5/24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DAFE03-3555-A93F-612F-7A2A561A1B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B8F08E-0E94-A308-F51B-C565327E16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143002-8F4B-8440-9038-138606CB5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245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D0637FC-8BEF-2F98-FC78-FBB9075668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3462586"/>
              </p:ext>
            </p:extLst>
          </p:nvPr>
        </p:nvGraphicFramePr>
        <p:xfrm>
          <a:off x="33221" y="35859"/>
          <a:ext cx="3937888" cy="67742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28630">
                  <a:extLst>
                    <a:ext uri="{9D8B030D-6E8A-4147-A177-3AD203B41FA5}">
                      <a16:colId xmlns:a16="http://schemas.microsoft.com/office/drawing/2014/main" val="3408094619"/>
                    </a:ext>
                  </a:extLst>
                </a:gridCol>
                <a:gridCol w="3309258">
                  <a:extLst>
                    <a:ext uri="{9D8B030D-6E8A-4147-A177-3AD203B41FA5}">
                      <a16:colId xmlns:a16="http://schemas.microsoft.com/office/drawing/2014/main" val="1926431359"/>
                    </a:ext>
                  </a:extLst>
                </a:gridCol>
              </a:tblGrid>
              <a:tr h="599867"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</a:rPr>
                        <a:t>(CONCEPT NAME)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179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3205784"/>
                  </a:ext>
                </a:extLst>
              </a:tr>
              <a:tr h="313508">
                <a:tc gridSpan="2">
                  <a:txBody>
                    <a:bodyPr/>
                    <a:lstStyle/>
                    <a:p>
                      <a:r>
                        <a:rPr lang="en-US" sz="1200" b="1" dirty="0"/>
                        <a:t>(CONCEPT) RULES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7352014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#1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5314020"/>
                  </a:ext>
                </a:extLst>
              </a:tr>
              <a:tr h="931817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#2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6338406"/>
                  </a:ext>
                </a:extLst>
              </a:tr>
              <a:tr h="931818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#3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9001607"/>
                  </a:ext>
                </a:extLst>
              </a:tr>
              <a:tr h="940525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#4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929649"/>
                  </a:ext>
                </a:extLst>
              </a:tr>
              <a:tr h="304800">
                <a:tc gridSpan="2">
                  <a:txBody>
                    <a:bodyPr/>
                    <a:lstStyle/>
                    <a:p>
                      <a:r>
                        <a:rPr lang="en-US" sz="1200" b="1" dirty="0"/>
                        <a:t>(CONCEPT) RULES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5420635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#1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5902788"/>
                  </a:ext>
                </a:extLst>
              </a:tr>
              <a:tr h="92310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#2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9000432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4ABB4E0-FD6E-BC47-9D68-FBEAB48732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1798952"/>
              </p:ext>
            </p:extLst>
          </p:nvPr>
        </p:nvGraphicFramePr>
        <p:xfrm>
          <a:off x="3971109" y="35858"/>
          <a:ext cx="8187670" cy="190106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07050">
                  <a:extLst>
                    <a:ext uri="{9D8B030D-6E8A-4147-A177-3AD203B41FA5}">
                      <a16:colId xmlns:a16="http://schemas.microsoft.com/office/drawing/2014/main" val="3408094619"/>
                    </a:ext>
                  </a:extLst>
                </a:gridCol>
                <a:gridCol w="6880620">
                  <a:extLst>
                    <a:ext uri="{9D8B030D-6E8A-4147-A177-3AD203B41FA5}">
                      <a16:colId xmlns:a16="http://schemas.microsoft.com/office/drawing/2014/main" val="1926431359"/>
                    </a:ext>
                  </a:extLst>
                </a:gridCol>
              </a:tblGrid>
              <a:tr h="297663">
                <a:tc gridSpan="2">
                  <a:txBody>
                    <a:bodyPr/>
                    <a:lstStyle/>
                    <a:p>
                      <a:r>
                        <a:rPr lang="en-US" sz="1200" b="1" dirty="0"/>
                        <a:t>(QB RULES)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3205784"/>
                  </a:ext>
                </a:extLst>
              </a:tr>
              <a:tr h="892989">
                <a:tc gridSpan="2">
                  <a:txBody>
                    <a:bodyPr/>
                    <a:lstStyle/>
                    <a:p>
                      <a:endParaRPr lang="en-US" sz="1200" dirty="0"/>
                    </a:p>
                    <a:p>
                      <a:endParaRPr lang="en-US" sz="1200" dirty="0"/>
                    </a:p>
                    <a:p>
                      <a:endParaRPr lang="en-US" sz="1200" dirty="0"/>
                    </a:p>
                    <a:p>
                      <a:endParaRPr lang="en-US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7352014"/>
                  </a:ext>
                </a:extLst>
              </a:tr>
              <a:tr h="710409">
                <a:tc>
                  <a:txBody>
                    <a:bodyPr/>
                    <a:lstStyle/>
                    <a:p>
                      <a:r>
                        <a:rPr lang="en-US" sz="1200" b="1" dirty="0"/>
                        <a:t>NOTES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  <a:p>
                      <a:endParaRPr lang="en-US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5314020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6BC9BFE2-33F8-1515-FD70-78CEB0D00379}"/>
              </a:ext>
            </a:extLst>
          </p:cNvPr>
          <p:cNvSpPr/>
          <p:nvPr/>
        </p:nvSpPr>
        <p:spPr>
          <a:xfrm>
            <a:off x="3971108" y="1928950"/>
            <a:ext cx="8187670" cy="488115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45" name="Picture 4" descr="Tennessee State Tigers Logo - Secondary Logo - NCAA Division I (s-t) (NCAA  s-t) - Chris Creamer's Sports Logos Page - SportsLogos.Net">
            <a:extLst>
              <a:ext uri="{FF2B5EF4-FFF2-40B4-BE49-F238E27FC236}">
                <a16:creationId xmlns:a16="http://schemas.microsoft.com/office/drawing/2014/main" id="{964E71CC-1B29-32DD-1ACD-9C5C5CBD17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6755" y="4391217"/>
            <a:ext cx="1540524" cy="149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4135197-F403-8E3B-6632-D26E57A18AB2}"/>
              </a:ext>
            </a:extLst>
          </p:cNvPr>
          <p:cNvCxnSpPr>
            <a:cxnSpLocks/>
          </p:cNvCxnSpPr>
          <p:nvPr/>
        </p:nvCxnSpPr>
        <p:spPr>
          <a:xfrm>
            <a:off x="3971108" y="2725783"/>
            <a:ext cx="818767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81D112A-CDC4-5E95-186A-4ACF8D8167FC}"/>
              </a:ext>
            </a:extLst>
          </p:cNvPr>
          <p:cNvCxnSpPr>
            <a:cxnSpLocks/>
          </p:cNvCxnSpPr>
          <p:nvPr/>
        </p:nvCxnSpPr>
        <p:spPr>
          <a:xfrm>
            <a:off x="3971108" y="3522617"/>
            <a:ext cx="818767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DF2D45B-CC4B-A14C-8546-80085300FB80}"/>
              </a:ext>
            </a:extLst>
          </p:cNvPr>
          <p:cNvCxnSpPr>
            <a:cxnSpLocks/>
          </p:cNvCxnSpPr>
          <p:nvPr/>
        </p:nvCxnSpPr>
        <p:spPr>
          <a:xfrm>
            <a:off x="3971108" y="4328160"/>
            <a:ext cx="818767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887F214-B3A2-5365-9E6A-54A306AE7145}"/>
              </a:ext>
            </a:extLst>
          </p:cNvPr>
          <p:cNvCxnSpPr>
            <a:cxnSpLocks/>
          </p:cNvCxnSpPr>
          <p:nvPr/>
        </p:nvCxnSpPr>
        <p:spPr>
          <a:xfrm>
            <a:off x="3971108" y="5133703"/>
            <a:ext cx="818767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55FEC7C7-264F-AAE9-6018-2697C7E27D0D}"/>
              </a:ext>
            </a:extLst>
          </p:cNvPr>
          <p:cNvCxnSpPr>
            <a:cxnSpLocks/>
          </p:cNvCxnSpPr>
          <p:nvPr/>
        </p:nvCxnSpPr>
        <p:spPr>
          <a:xfrm>
            <a:off x="3971108" y="5921829"/>
            <a:ext cx="818767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>
            <a:extLst>
              <a:ext uri="{FF2B5EF4-FFF2-40B4-BE49-F238E27FC236}">
                <a16:creationId xmlns:a16="http://schemas.microsoft.com/office/drawing/2014/main" id="{0825FBD3-F0CA-69CB-6827-C7909066131B}"/>
              </a:ext>
            </a:extLst>
          </p:cNvPr>
          <p:cNvSpPr txBox="1"/>
          <p:nvPr/>
        </p:nvSpPr>
        <p:spPr>
          <a:xfrm rot="5400000">
            <a:off x="5023625" y="3299798"/>
            <a:ext cx="5645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4 0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2DA5275C-A6E1-1B9E-7243-82715C1B2936}"/>
              </a:ext>
            </a:extLst>
          </p:cNvPr>
          <p:cNvSpPr txBox="1"/>
          <p:nvPr/>
        </p:nvSpPr>
        <p:spPr>
          <a:xfrm rot="5400000">
            <a:off x="5023624" y="4907227"/>
            <a:ext cx="5645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5 0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BFFE7839-77AC-8B77-0CA0-A9EDEEEC8580}"/>
              </a:ext>
            </a:extLst>
          </p:cNvPr>
          <p:cNvSpPr txBox="1"/>
          <p:nvPr/>
        </p:nvSpPr>
        <p:spPr>
          <a:xfrm rot="16200000">
            <a:off x="10584170" y="3282431"/>
            <a:ext cx="5645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4 0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1795CE03-D081-66C1-56C5-7B2D92E0CE34}"/>
              </a:ext>
            </a:extLst>
          </p:cNvPr>
          <p:cNvSpPr txBox="1"/>
          <p:nvPr/>
        </p:nvSpPr>
        <p:spPr>
          <a:xfrm rot="16200000">
            <a:off x="10584169" y="4889860"/>
            <a:ext cx="5645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5 0</a:t>
            </a:r>
          </a:p>
        </p:txBody>
      </p: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478E08C0-FD21-253C-6426-2D37CB9215DF}"/>
              </a:ext>
            </a:extLst>
          </p:cNvPr>
          <p:cNvCxnSpPr>
            <a:cxnSpLocks/>
          </p:cNvCxnSpPr>
          <p:nvPr/>
        </p:nvCxnSpPr>
        <p:spPr>
          <a:xfrm>
            <a:off x="3971108" y="1928949"/>
            <a:ext cx="818767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id="{329051D1-A070-BC08-9E8E-A1E55A983B9F}"/>
              </a:ext>
            </a:extLst>
          </p:cNvPr>
          <p:cNvCxnSpPr>
            <a:cxnSpLocks/>
          </p:cNvCxnSpPr>
          <p:nvPr/>
        </p:nvCxnSpPr>
        <p:spPr>
          <a:xfrm>
            <a:off x="3971108" y="2725783"/>
            <a:ext cx="818767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46" name="Group 1045">
            <a:extLst>
              <a:ext uri="{FF2B5EF4-FFF2-40B4-BE49-F238E27FC236}">
                <a16:creationId xmlns:a16="http://schemas.microsoft.com/office/drawing/2014/main" id="{D313E478-8043-79B5-7EC4-27DE8FDB3665}"/>
              </a:ext>
            </a:extLst>
          </p:cNvPr>
          <p:cNvGrpSpPr/>
          <p:nvPr/>
        </p:nvGrpSpPr>
        <p:grpSpPr>
          <a:xfrm>
            <a:off x="6591976" y="2107475"/>
            <a:ext cx="3045462" cy="4511055"/>
            <a:chOff x="6591976" y="2107475"/>
            <a:chExt cx="3045462" cy="4511055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265B211-BE8F-9541-27D6-124C9F7D9535}"/>
                </a:ext>
              </a:extLst>
            </p:cNvPr>
            <p:cNvCxnSpPr>
              <a:cxnSpLocks/>
            </p:cNvCxnSpPr>
            <p:nvPr/>
          </p:nvCxnSpPr>
          <p:spPr>
            <a:xfrm>
              <a:off x="6591976" y="2895600"/>
              <a:ext cx="21889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5BDB5D2A-7A7F-64C1-F6CA-40DA171A156D}"/>
                </a:ext>
              </a:extLst>
            </p:cNvPr>
            <p:cNvCxnSpPr>
              <a:cxnSpLocks/>
            </p:cNvCxnSpPr>
            <p:nvPr/>
          </p:nvCxnSpPr>
          <p:spPr>
            <a:xfrm>
              <a:off x="6591976" y="3065418"/>
              <a:ext cx="21889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CDE3ECEB-21A9-5982-3FC3-D3338DC9CB66}"/>
                </a:ext>
              </a:extLst>
            </p:cNvPr>
            <p:cNvCxnSpPr>
              <a:cxnSpLocks/>
            </p:cNvCxnSpPr>
            <p:nvPr/>
          </p:nvCxnSpPr>
          <p:spPr>
            <a:xfrm>
              <a:off x="6591976" y="3252654"/>
              <a:ext cx="21889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C075711C-12CD-2AA2-2F9E-ABDCC91C8503}"/>
                </a:ext>
              </a:extLst>
            </p:cNvPr>
            <p:cNvCxnSpPr>
              <a:cxnSpLocks/>
            </p:cNvCxnSpPr>
            <p:nvPr/>
          </p:nvCxnSpPr>
          <p:spPr>
            <a:xfrm>
              <a:off x="6591976" y="3413763"/>
              <a:ext cx="21889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AC24EE14-B8D9-1B21-1AC3-178016A45657}"/>
                </a:ext>
              </a:extLst>
            </p:cNvPr>
            <p:cNvCxnSpPr>
              <a:cxnSpLocks/>
            </p:cNvCxnSpPr>
            <p:nvPr/>
          </p:nvCxnSpPr>
          <p:spPr>
            <a:xfrm>
              <a:off x="6591976" y="3675020"/>
              <a:ext cx="21889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A41E4FA0-8496-18D0-244B-F20958FE78B3}"/>
                </a:ext>
              </a:extLst>
            </p:cNvPr>
            <p:cNvCxnSpPr>
              <a:cxnSpLocks/>
            </p:cNvCxnSpPr>
            <p:nvPr/>
          </p:nvCxnSpPr>
          <p:spPr>
            <a:xfrm>
              <a:off x="6591976" y="3844838"/>
              <a:ext cx="21889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2C7F2A70-B438-4B65-0DBC-ECE966C3890B}"/>
                </a:ext>
              </a:extLst>
            </p:cNvPr>
            <p:cNvCxnSpPr>
              <a:cxnSpLocks/>
            </p:cNvCxnSpPr>
            <p:nvPr/>
          </p:nvCxnSpPr>
          <p:spPr>
            <a:xfrm>
              <a:off x="6591976" y="4032074"/>
              <a:ext cx="21889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5D187D2-7C2C-8EBF-772E-4E8437C0B34E}"/>
                </a:ext>
              </a:extLst>
            </p:cNvPr>
            <p:cNvCxnSpPr>
              <a:cxnSpLocks/>
            </p:cNvCxnSpPr>
            <p:nvPr/>
          </p:nvCxnSpPr>
          <p:spPr>
            <a:xfrm>
              <a:off x="6591976" y="4193183"/>
              <a:ext cx="21889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43623AB2-DC39-5A89-6F86-E5410E8690F2}"/>
                </a:ext>
              </a:extLst>
            </p:cNvPr>
            <p:cNvCxnSpPr>
              <a:cxnSpLocks/>
            </p:cNvCxnSpPr>
            <p:nvPr/>
          </p:nvCxnSpPr>
          <p:spPr>
            <a:xfrm>
              <a:off x="6591976" y="4480567"/>
              <a:ext cx="21889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C031017A-4865-4EEB-B2CE-94DBF597E050}"/>
                </a:ext>
              </a:extLst>
            </p:cNvPr>
            <p:cNvCxnSpPr>
              <a:cxnSpLocks/>
            </p:cNvCxnSpPr>
            <p:nvPr/>
          </p:nvCxnSpPr>
          <p:spPr>
            <a:xfrm>
              <a:off x="6591976" y="4650385"/>
              <a:ext cx="21889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BACB3382-064D-20E3-FB06-9BAC9F7F4C21}"/>
                </a:ext>
              </a:extLst>
            </p:cNvPr>
            <p:cNvCxnSpPr>
              <a:cxnSpLocks/>
            </p:cNvCxnSpPr>
            <p:nvPr/>
          </p:nvCxnSpPr>
          <p:spPr>
            <a:xfrm>
              <a:off x="6591976" y="4837621"/>
              <a:ext cx="21889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D8504560-E950-D291-3BEE-DD1E76468097}"/>
                </a:ext>
              </a:extLst>
            </p:cNvPr>
            <p:cNvCxnSpPr>
              <a:cxnSpLocks/>
            </p:cNvCxnSpPr>
            <p:nvPr/>
          </p:nvCxnSpPr>
          <p:spPr>
            <a:xfrm>
              <a:off x="6591976" y="4998730"/>
              <a:ext cx="21889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BF7FD29C-4312-65D0-9830-4DFD11F15736}"/>
                </a:ext>
              </a:extLst>
            </p:cNvPr>
            <p:cNvCxnSpPr>
              <a:cxnSpLocks/>
            </p:cNvCxnSpPr>
            <p:nvPr/>
          </p:nvCxnSpPr>
          <p:spPr>
            <a:xfrm>
              <a:off x="6591976" y="5277403"/>
              <a:ext cx="21889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97416B4D-D565-926F-00FB-330EF84CF0C2}"/>
                </a:ext>
              </a:extLst>
            </p:cNvPr>
            <p:cNvCxnSpPr>
              <a:cxnSpLocks/>
            </p:cNvCxnSpPr>
            <p:nvPr/>
          </p:nvCxnSpPr>
          <p:spPr>
            <a:xfrm>
              <a:off x="6591976" y="5447221"/>
              <a:ext cx="21889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D1985A3D-0CD4-A67D-1BFE-E233658A3B75}"/>
                </a:ext>
              </a:extLst>
            </p:cNvPr>
            <p:cNvCxnSpPr>
              <a:cxnSpLocks/>
            </p:cNvCxnSpPr>
            <p:nvPr/>
          </p:nvCxnSpPr>
          <p:spPr>
            <a:xfrm>
              <a:off x="6591976" y="5634457"/>
              <a:ext cx="21889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E030F700-D85A-A6FB-B13F-C52D1FC8708B}"/>
                </a:ext>
              </a:extLst>
            </p:cNvPr>
            <p:cNvCxnSpPr>
              <a:cxnSpLocks/>
            </p:cNvCxnSpPr>
            <p:nvPr/>
          </p:nvCxnSpPr>
          <p:spPr>
            <a:xfrm>
              <a:off x="6591976" y="5795566"/>
              <a:ext cx="21889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236F375-C0A4-351A-BCBA-8EA89D5C0E53}"/>
                </a:ext>
              </a:extLst>
            </p:cNvPr>
            <p:cNvCxnSpPr>
              <a:cxnSpLocks/>
            </p:cNvCxnSpPr>
            <p:nvPr/>
          </p:nvCxnSpPr>
          <p:spPr>
            <a:xfrm>
              <a:off x="6591976" y="6100367"/>
              <a:ext cx="21889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753F1762-CEB0-33CD-ACBA-A4A3CB6D1FE3}"/>
                </a:ext>
              </a:extLst>
            </p:cNvPr>
            <p:cNvCxnSpPr>
              <a:cxnSpLocks/>
            </p:cNvCxnSpPr>
            <p:nvPr/>
          </p:nvCxnSpPr>
          <p:spPr>
            <a:xfrm>
              <a:off x="6591976" y="6270185"/>
              <a:ext cx="21889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5831020B-D1C4-2DCB-B4CD-BEA76F7FF9FB}"/>
                </a:ext>
              </a:extLst>
            </p:cNvPr>
            <p:cNvCxnSpPr>
              <a:cxnSpLocks/>
            </p:cNvCxnSpPr>
            <p:nvPr/>
          </p:nvCxnSpPr>
          <p:spPr>
            <a:xfrm>
              <a:off x="6591976" y="6457421"/>
              <a:ext cx="21889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3A66BF47-24CE-D2A5-DCA6-658E6DE88D52}"/>
                </a:ext>
              </a:extLst>
            </p:cNvPr>
            <p:cNvCxnSpPr>
              <a:cxnSpLocks/>
            </p:cNvCxnSpPr>
            <p:nvPr/>
          </p:nvCxnSpPr>
          <p:spPr>
            <a:xfrm>
              <a:off x="6591976" y="6618530"/>
              <a:ext cx="21889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>
              <a:extLst>
                <a:ext uri="{FF2B5EF4-FFF2-40B4-BE49-F238E27FC236}">
                  <a16:creationId xmlns:a16="http://schemas.microsoft.com/office/drawing/2014/main" id="{346F6412-F3E0-0E89-0E9D-7FE6D6A76524}"/>
                </a:ext>
              </a:extLst>
            </p:cNvPr>
            <p:cNvCxnSpPr>
              <a:cxnSpLocks/>
            </p:cNvCxnSpPr>
            <p:nvPr/>
          </p:nvCxnSpPr>
          <p:spPr>
            <a:xfrm>
              <a:off x="6591976" y="2107475"/>
              <a:ext cx="21889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>
              <a:extLst>
                <a:ext uri="{FF2B5EF4-FFF2-40B4-BE49-F238E27FC236}">
                  <a16:creationId xmlns:a16="http://schemas.microsoft.com/office/drawing/2014/main" id="{A8C5B5CC-7FD9-886D-8CBC-90F8BF96A5F7}"/>
                </a:ext>
              </a:extLst>
            </p:cNvPr>
            <p:cNvCxnSpPr>
              <a:cxnSpLocks/>
            </p:cNvCxnSpPr>
            <p:nvPr/>
          </p:nvCxnSpPr>
          <p:spPr>
            <a:xfrm>
              <a:off x="6591976" y="2277293"/>
              <a:ext cx="21889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>
              <a:extLst>
                <a:ext uri="{FF2B5EF4-FFF2-40B4-BE49-F238E27FC236}">
                  <a16:creationId xmlns:a16="http://schemas.microsoft.com/office/drawing/2014/main" id="{AB259D27-43C6-7D41-24D2-2D717F629528}"/>
                </a:ext>
              </a:extLst>
            </p:cNvPr>
            <p:cNvCxnSpPr>
              <a:cxnSpLocks/>
            </p:cNvCxnSpPr>
            <p:nvPr/>
          </p:nvCxnSpPr>
          <p:spPr>
            <a:xfrm>
              <a:off x="6591976" y="2464529"/>
              <a:ext cx="21889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>
              <a:extLst>
                <a:ext uri="{FF2B5EF4-FFF2-40B4-BE49-F238E27FC236}">
                  <a16:creationId xmlns:a16="http://schemas.microsoft.com/office/drawing/2014/main" id="{3FFA1916-D67F-EB47-0299-E8778FA9CD29}"/>
                </a:ext>
              </a:extLst>
            </p:cNvPr>
            <p:cNvCxnSpPr>
              <a:cxnSpLocks/>
            </p:cNvCxnSpPr>
            <p:nvPr/>
          </p:nvCxnSpPr>
          <p:spPr>
            <a:xfrm>
              <a:off x="6591976" y="2625638"/>
              <a:ext cx="21889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>
              <a:extLst>
                <a:ext uri="{FF2B5EF4-FFF2-40B4-BE49-F238E27FC236}">
                  <a16:creationId xmlns:a16="http://schemas.microsoft.com/office/drawing/2014/main" id="{6135DDF5-580B-F66C-D27C-6A8602C0C860}"/>
                </a:ext>
              </a:extLst>
            </p:cNvPr>
            <p:cNvCxnSpPr>
              <a:cxnSpLocks/>
            </p:cNvCxnSpPr>
            <p:nvPr/>
          </p:nvCxnSpPr>
          <p:spPr>
            <a:xfrm>
              <a:off x="9418542" y="2895600"/>
              <a:ext cx="21889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>
              <a:extLst>
                <a:ext uri="{FF2B5EF4-FFF2-40B4-BE49-F238E27FC236}">
                  <a16:creationId xmlns:a16="http://schemas.microsoft.com/office/drawing/2014/main" id="{D4C99B8D-D0D7-DEFF-FA71-ACF48D81D037}"/>
                </a:ext>
              </a:extLst>
            </p:cNvPr>
            <p:cNvCxnSpPr>
              <a:cxnSpLocks/>
            </p:cNvCxnSpPr>
            <p:nvPr/>
          </p:nvCxnSpPr>
          <p:spPr>
            <a:xfrm>
              <a:off x="9418542" y="3065418"/>
              <a:ext cx="21889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>
              <a:extLst>
                <a:ext uri="{FF2B5EF4-FFF2-40B4-BE49-F238E27FC236}">
                  <a16:creationId xmlns:a16="http://schemas.microsoft.com/office/drawing/2014/main" id="{E0C49795-D10B-F50D-73D9-EB5DF0ADE76A}"/>
                </a:ext>
              </a:extLst>
            </p:cNvPr>
            <p:cNvCxnSpPr>
              <a:cxnSpLocks/>
            </p:cNvCxnSpPr>
            <p:nvPr/>
          </p:nvCxnSpPr>
          <p:spPr>
            <a:xfrm>
              <a:off x="9418542" y="3252654"/>
              <a:ext cx="21889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>
              <a:extLst>
                <a:ext uri="{FF2B5EF4-FFF2-40B4-BE49-F238E27FC236}">
                  <a16:creationId xmlns:a16="http://schemas.microsoft.com/office/drawing/2014/main" id="{8702D619-EEE5-BDBC-72EA-88947FB22E91}"/>
                </a:ext>
              </a:extLst>
            </p:cNvPr>
            <p:cNvCxnSpPr>
              <a:cxnSpLocks/>
            </p:cNvCxnSpPr>
            <p:nvPr/>
          </p:nvCxnSpPr>
          <p:spPr>
            <a:xfrm>
              <a:off x="9418542" y="3413763"/>
              <a:ext cx="21889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>
              <a:extLst>
                <a:ext uri="{FF2B5EF4-FFF2-40B4-BE49-F238E27FC236}">
                  <a16:creationId xmlns:a16="http://schemas.microsoft.com/office/drawing/2014/main" id="{E02AEF59-BC2F-67A6-48E9-9C7DD4E37E68}"/>
                </a:ext>
              </a:extLst>
            </p:cNvPr>
            <p:cNvCxnSpPr>
              <a:cxnSpLocks/>
            </p:cNvCxnSpPr>
            <p:nvPr/>
          </p:nvCxnSpPr>
          <p:spPr>
            <a:xfrm>
              <a:off x="9418542" y="3675020"/>
              <a:ext cx="21889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4" name="Straight Connector 1023">
              <a:extLst>
                <a:ext uri="{FF2B5EF4-FFF2-40B4-BE49-F238E27FC236}">
                  <a16:creationId xmlns:a16="http://schemas.microsoft.com/office/drawing/2014/main" id="{7230E291-B205-8ADF-605B-259F1D411D88}"/>
                </a:ext>
              </a:extLst>
            </p:cNvPr>
            <p:cNvCxnSpPr>
              <a:cxnSpLocks/>
            </p:cNvCxnSpPr>
            <p:nvPr/>
          </p:nvCxnSpPr>
          <p:spPr>
            <a:xfrm>
              <a:off x="9418542" y="3844838"/>
              <a:ext cx="21889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5" name="Straight Connector 1024">
              <a:extLst>
                <a:ext uri="{FF2B5EF4-FFF2-40B4-BE49-F238E27FC236}">
                  <a16:creationId xmlns:a16="http://schemas.microsoft.com/office/drawing/2014/main" id="{B5901762-7F7D-B968-ECDA-CBB8E7CA30CC}"/>
                </a:ext>
              </a:extLst>
            </p:cNvPr>
            <p:cNvCxnSpPr>
              <a:cxnSpLocks/>
            </p:cNvCxnSpPr>
            <p:nvPr/>
          </p:nvCxnSpPr>
          <p:spPr>
            <a:xfrm>
              <a:off x="9418542" y="4032074"/>
              <a:ext cx="21889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7" name="Straight Connector 1026">
              <a:extLst>
                <a:ext uri="{FF2B5EF4-FFF2-40B4-BE49-F238E27FC236}">
                  <a16:creationId xmlns:a16="http://schemas.microsoft.com/office/drawing/2014/main" id="{AB5424CB-2121-E9B1-78A2-D21745506100}"/>
                </a:ext>
              </a:extLst>
            </p:cNvPr>
            <p:cNvCxnSpPr>
              <a:cxnSpLocks/>
            </p:cNvCxnSpPr>
            <p:nvPr/>
          </p:nvCxnSpPr>
          <p:spPr>
            <a:xfrm>
              <a:off x="9418542" y="4193183"/>
              <a:ext cx="21889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8" name="Straight Connector 1027">
              <a:extLst>
                <a:ext uri="{FF2B5EF4-FFF2-40B4-BE49-F238E27FC236}">
                  <a16:creationId xmlns:a16="http://schemas.microsoft.com/office/drawing/2014/main" id="{1B48EA22-DC36-97D5-15B8-86236FDEA09F}"/>
                </a:ext>
              </a:extLst>
            </p:cNvPr>
            <p:cNvCxnSpPr>
              <a:cxnSpLocks/>
            </p:cNvCxnSpPr>
            <p:nvPr/>
          </p:nvCxnSpPr>
          <p:spPr>
            <a:xfrm>
              <a:off x="9418542" y="4480567"/>
              <a:ext cx="21889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9" name="Straight Connector 1028">
              <a:extLst>
                <a:ext uri="{FF2B5EF4-FFF2-40B4-BE49-F238E27FC236}">
                  <a16:creationId xmlns:a16="http://schemas.microsoft.com/office/drawing/2014/main" id="{D8F70906-586C-F090-83CA-9E94156EF2F6}"/>
                </a:ext>
              </a:extLst>
            </p:cNvPr>
            <p:cNvCxnSpPr>
              <a:cxnSpLocks/>
            </p:cNvCxnSpPr>
            <p:nvPr/>
          </p:nvCxnSpPr>
          <p:spPr>
            <a:xfrm>
              <a:off x="9418542" y="4650385"/>
              <a:ext cx="21889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0" name="Straight Connector 1029">
              <a:extLst>
                <a:ext uri="{FF2B5EF4-FFF2-40B4-BE49-F238E27FC236}">
                  <a16:creationId xmlns:a16="http://schemas.microsoft.com/office/drawing/2014/main" id="{2A96326A-00DE-D495-D94A-51E440504646}"/>
                </a:ext>
              </a:extLst>
            </p:cNvPr>
            <p:cNvCxnSpPr>
              <a:cxnSpLocks/>
            </p:cNvCxnSpPr>
            <p:nvPr/>
          </p:nvCxnSpPr>
          <p:spPr>
            <a:xfrm>
              <a:off x="9418542" y="4837621"/>
              <a:ext cx="21889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1" name="Straight Connector 1030">
              <a:extLst>
                <a:ext uri="{FF2B5EF4-FFF2-40B4-BE49-F238E27FC236}">
                  <a16:creationId xmlns:a16="http://schemas.microsoft.com/office/drawing/2014/main" id="{90AFE480-E46F-5BA1-5BAD-7D051E9B0800}"/>
                </a:ext>
              </a:extLst>
            </p:cNvPr>
            <p:cNvCxnSpPr>
              <a:cxnSpLocks/>
            </p:cNvCxnSpPr>
            <p:nvPr/>
          </p:nvCxnSpPr>
          <p:spPr>
            <a:xfrm>
              <a:off x="9418542" y="4998730"/>
              <a:ext cx="21889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2" name="Straight Connector 1031">
              <a:extLst>
                <a:ext uri="{FF2B5EF4-FFF2-40B4-BE49-F238E27FC236}">
                  <a16:creationId xmlns:a16="http://schemas.microsoft.com/office/drawing/2014/main" id="{A5E893DE-426A-4E6A-0F13-7CCEC2D02F95}"/>
                </a:ext>
              </a:extLst>
            </p:cNvPr>
            <p:cNvCxnSpPr>
              <a:cxnSpLocks/>
            </p:cNvCxnSpPr>
            <p:nvPr/>
          </p:nvCxnSpPr>
          <p:spPr>
            <a:xfrm>
              <a:off x="9418542" y="5277403"/>
              <a:ext cx="21889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3" name="Straight Connector 1032">
              <a:extLst>
                <a:ext uri="{FF2B5EF4-FFF2-40B4-BE49-F238E27FC236}">
                  <a16:creationId xmlns:a16="http://schemas.microsoft.com/office/drawing/2014/main" id="{C5648905-39CC-4F82-2D59-3CDED68F4F7D}"/>
                </a:ext>
              </a:extLst>
            </p:cNvPr>
            <p:cNvCxnSpPr>
              <a:cxnSpLocks/>
            </p:cNvCxnSpPr>
            <p:nvPr/>
          </p:nvCxnSpPr>
          <p:spPr>
            <a:xfrm>
              <a:off x="9418542" y="5447221"/>
              <a:ext cx="21889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4" name="Straight Connector 1033">
              <a:extLst>
                <a:ext uri="{FF2B5EF4-FFF2-40B4-BE49-F238E27FC236}">
                  <a16:creationId xmlns:a16="http://schemas.microsoft.com/office/drawing/2014/main" id="{DEB52C87-98A0-7C5C-3D31-52DE344786AA}"/>
                </a:ext>
              </a:extLst>
            </p:cNvPr>
            <p:cNvCxnSpPr>
              <a:cxnSpLocks/>
            </p:cNvCxnSpPr>
            <p:nvPr/>
          </p:nvCxnSpPr>
          <p:spPr>
            <a:xfrm>
              <a:off x="9418542" y="5634457"/>
              <a:ext cx="21889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5" name="Straight Connector 1034">
              <a:extLst>
                <a:ext uri="{FF2B5EF4-FFF2-40B4-BE49-F238E27FC236}">
                  <a16:creationId xmlns:a16="http://schemas.microsoft.com/office/drawing/2014/main" id="{1CAE20BF-3DD3-3AD9-A6E7-E83B3395BC7D}"/>
                </a:ext>
              </a:extLst>
            </p:cNvPr>
            <p:cNvCxnSpPr>
              <a:cxnSpLocks/>
            </p:cNvCxnSpPr>
            <p:nvPr/>
          </p:nvCxnSpPr>
          <p:spPr>
            <a:xfrm>
              <a:off x="9418542" y="5795566"/>
              <a:ext cx="21889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6" name="Straight Connector 1035">
              <a:extLst>
                <a:ext uri="{FF2B5EF4-FFF2-40B4-BE49-F238E27FC236}">
                  <a16:creationId xmlns:a16="http://schemas.microsoft.com/office/drawing/2014/main" id="{287B232F-07D0-F027-EDB7-933D2CF559DB}"/>
                </a:ext>
              </a:extLst>
            </p:cNvPr>
            <p:cNvCxnSpPr>
              <a:cxnSpLocks/>
            </p:cNvCxnSpPr>
            <p:nvPr/>
          </p:nvCxnSpPr>
          <p:spPr>
            <a:xfrm>
              <a:off x="9418542" y="6100367"/>
              <a:ext cx="21889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7" name="Straight Connector 1036">
              <a:extLst>
                <a:ext uri="{FF2B5EF4-FFF2-40B4-BE49-F238E27FC236}">
                  <a16:creationId xmlns:a16="http://schemas.microsoft.com/office/drawing/2014/main" id="{793AA75A-F24A-E83E-D609-8A46E9338205}"/>
                </a:ext>
              </a:extLst>
            </p:cNvPr>
            <p:cNvCxnSpPr>
              <a:cxnSpLocks/>
            </p:cNvCxnSpPr>
            <p:nvPr/>
          </p:nvCxnSpPr>
          <p:spPr>
            <a:xfrm>
              <a:off x="9418542" y="6270185"/>
              <a:ext cx="21889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8" name="Straight Connector 1037">
              <a:extLst>
                <a:ext uri="{FF2B5EF4-FFF2-40B4-BE49-F238E27FC236}">
                  <a16:creationId xmlns:a16="http://schemas.microsoft.com/office/drawing/2014/main" id="{CCC2C9AD-182A-24BB-A067-30582E367027}"/>
                </a:ext>
              </a:extLst>
            </p:cNvPr>
            <p:cNvCxnSpPr>
              <a:cxnSpLocks/>
            </p:cNvCxnSpPr>
            <p:nvPr/>
          </p:nvCxnSpPr>
          <p:spPr>
            <a:xfrm>
              <a:off x="9418542" y="6457421"/>
              <a:ext cx="21889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9" name="Straight Connector 1038">
              <a:extLst>
                <a:ext uri="{FF2B5EF4-FFF2-40B4-BE49-F238E27FC236}">
                  <a16:creationId xmlns:a16="http://schemas.microsoft.com/office/drawing/2014/main" id="{B8C993FB-F347-2475-88A0-BECC4E2B1F78}"/>
                </a:ext>
              </a:extLst>
            </p:cNvPr>
            <p:cNvCxnSpPr>
              <a:cxnSpLocks/>
            </p:cNvCxnSpPr>
            <p:nvPr/>
          </p:nvCxnSpPr>
          <p:spPr>
            <a:xfrm>
              <a:off x="9418542" y="6618530"/>
              <a:ext cx="21889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0" name="Straight Connector 1039">
              <a:extLst>
                <a:ext uri="{FF2B5EF4-FFF2-40B4-BE49-F238E27FC236}">
                  <a16:creationId xmlns:a16="http://schemas.microsoft.com/office/drawing/2014/main" id="{5B4BA79D-828A-6834-A994-62B6032942AB}"/>
                </a:ext>
              </a:extLst>
            </p:cNvPr>
            <p:cNvCxnSpPr>
              <a:cxnSpLocks/>
            </p:cNvCxnSpPr>
            <p:nvPr/>
          </p:nvCxnSpPr>
          <p:spPr>
            <a:xfrm>
              <a:off x="9418542" y="2107475"/>
              <a:ext cx="21889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1" name="Straight Connector 1040">
              <a:extLst>
                <a:ext uri="{FF2B5EF4-FFF2-40B4-BE49-F238E27FC236}">
                  <a16:creationId xmlns:a16="http://schemas.microsoft.com/office/drawing/2014/main" id="{FD0371AC-F142-93C1-D1C6-36ACEFE643D9}"/>
                </a:ext>
              </a:extLst>
            </p:cNvPr>
            <p:cNvCxnSpPr>
              <a:cxnSpLocks/>
            </p:cNvCxnSpPr>
            <p:nvPr/>
          </p:nvCxnSpPr>
          <p:spPr>
            <a:xfrm>
              <a:off x="9418542" y="2277293"/>
              <a:ext cx="21889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2" name="Straight Connector 1041">
              <a:extLst>
                <a:ext uri="{FF2B5EF4-FFF2-40B4-BE49-F238E27FC236}">
                  <a16:creationId xmlns:a16="http://schemas.microsoft.com/office/drawing/2014/main" id="{B62346CF-316A-4D9A-3D5F-1016EA99D8F0}"/>
                </a:ext>
              </a:extLst>
            </p:cNvPr>
            <p:cNvCxnSpPr>
              <a:cxnSpLocks/>
            </p:cNvCxnSpPr>
            <p:nvPr/>
          </p:nvCxnSpPr>
          <p:spPr>
            <a:xfrm>
              <a:off x="9418542" y="2464529"/>
              <a:ext cx="21889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3" name="Straight Connector 1042">
              <a:extLst>
                <a:ext uri="{FF2B5EF4-FFF2-40B4-BE49-F238E27FC236}">
                  <a16:creationId xmlns:a16="http://schemas.microsoft.com/office/drawing/2014/main" id="{D83F6009-6428-D86E-F950-286C712C6EF3}"/>
                </a:ext>
              </a:extLst>
            </p:cNvPr>
            <p:cNvCxnSpPr>
              <a:cxnSpLocks/>
            </p:cNvCxnSpPr>
            <p:nvPr/>
          </p:nvCxnSpPr>
          <p:spPr>
            <a:xfrm>
              <a:off x="9418542" y="2625638"/>
              <a:ext cx="21889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0" name="Rectangle 99">
            <a:extLst>
              <a:ext uri="{FF2B5EF4-FFF2-40B4-BE49-F238E27FC236}">
                <a16:creationId xmlns:a16="http://schemas.microsoft.com/office/drawing/2014/main" id="{6830F739-F846-2C62-59FF-0165B70F8897}"/>
              </a:ext>
            </a:extLst>
          </p:cNvPr>
          <p:cNvSpPr/>
          <p:nvPr/>
        </p:nvSpPr>
        <p:spPr>
          <a:xfrm>
            <a:off x="6794081" y="5136977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>
            <a:extLst>
              <a:ext uri="{FF2B5EF4-FFF2-40B4-BE49-F238E27FC236}">
                <a16:creationId xmlns:a16="http://schemas.microsoft.com/office/drawing/2014/main" id="{0D1E2B91-E75F-BDEB-E484-EBF1594EDB50}"/>
              </a:ext>
            </a:extLst>
          </p:cNvPr>
          <p:cNvSpPr/>
          <p:nvPr/>
        </p:nvSpPr>
        <p:spPr>
          <a:xfrm>
            <a:off x="7058293" y="5136977"/>
            <a:ext cx="228600" cy="2286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>
            <a:extLst>
              <a:ext uri="{FF2B5EF4-FFF2-40B4-BE49-F238E27FC236}">
                <a16:creationId xmlns:a16="http://schemas.microsoft.com/office/drawing/2014/main" id="{FE072572-98D7-2615-8446-DE6D2178DFE1}"/>
              </a:ext>
            </a:extLst>
          </p:cNvPr>
          <p:cNvSpPr/>
          <p:nvPr/>
        </p:nvSpPr>
        <p:spPr>
          <a:xfrm>
            <a:off x="7322505" y="5142417"/>
            <a:ext cx="228600" cy="2286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>
            <a:extLst>
              <a:ext uri="{FF2B5EF4-FFF2-40B4-BE49-F238E27FC236}">
                <a16:creationId xmlns:a16="http://schemas.microsoft.com/office/drawing/2014/main" id="{7BF4C121-8CC5-88F7-5965-A5D0EA1B6796}"/>
              </a:ext>
            </a:extLst>
          </p:cNvPr>
          <p:cNvSpPr/>
          <p:nvPr/>
        </p:nvSpPr>
        <p:spPr>
          <a:xfrm>
            <a:off x="6265659" y="5131537"/>
            <a:ext cx="228600" cy="2286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>
            <a:extLst>
              <a:ext uri="{FF2B5EF4-FFF2-40B4-BE49-F238E27FC236}">
                <a16:creationId xmlns:a16="http://schemas.microsoft.com/office/drawing/2014/main" id="{2BDA092E-6CC0-6FDA-06B9-29A64849621B}"/>
              </a:ext>
            </a:extLst>
          </p:cNvPr>
          <p:cNvSpPr/>
          <p:nvPr/>
        </p:nvSpPr>
        <p:spPr>
          <a:xfrm>
            <a:off x="6529870" y="5136977"/>
            <a:ext cx="228600" cy="2286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>
            <a:extLst>
              <a:ext uri="{FF2B5EF4-FFF2-40B4-BE49-F238E27FC236}">
                <a16:creationId xmlns:a16="http://schemas.microsoft.com/office/drawing/2014/main" id="{16DB1E14-7E3A-0FDD-A31E-23F7507C612B}"/>
              </a:ext>
            </a:extLst>
          </p:cNvPr>
          <p:cNvSpPr/>
          <p:nvPr/>
        </p:nvSpPr>
        <p:spPr>
          <a:xfrm>
            <a:off x="6810872" y="5847474"/>
            <a:ext cx="228600" cy="2286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Q</a:t>
            </a:r>
          </a:p>
        </p:txBody>
      </p:sp>
      <p:sp>
        <p:nvSpPr>
          <p:cNvPr id="106" name="Oval 105">
            <a:extLst>
              <a:ext uri="{FF2B5EF4-FFF2-40B4-BE49-F238E27FC236}">
                <a16:creationId xmlns:a16="http://schemas.microsoft.com/office/drawing/2014/main" id="{272561DC-D556-24FC-11AC-062649F176EA}"/>
              </a:ext>
            </a:extLst>
          </p:cNvPr>
          <p:cNvSpPr/>
          <p:nvPr/>
        </p:nvSpPr>
        <p:spPr>
          <a:xfrm>
            <a:off x="4610867" y="5131537"/>
            <a:ext cx="228600" cy="2286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X</a:t>
            </a:r>
          </a:p>
        </p:txBody>
      </p:sp>
      <p:sp>
        <p:nvSpPr>
          <p:cNvPr id="107" name="Oval 106">
            <a:extLst>
              <a:ext uri="{FF2B5EF4-FFF2-40B4-BE49-F238E27FC236}">
                <a16:creationId xmlns:a16="http://schemas.microsoft.com/office/drawing/2014/main" id="{F23384EB-5B63-2049-72F0-4C389008242C}"/>
              </a:ext>
            </a:extLst>
          </p:cNvPr>
          <p:cNvSpPr/>
          <p:nvPr/>
        </p:nvSpPr>
        <p:spPr>
          <a:xfrm>
            <a:off x="10967357" y="5142417"/>
            <a:ext cx="228600" cy="2286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Z</a:t>
            </a:r>
          </a:p>
        </p:txBody>
      </p:sp>
      <p:sp>
        <p:nvSpPr>
          <p:cNvPr id="108" name="Oval 107">
            <a:extLst>
              <a:ext uri="{FF2B5EF4-FFF2-40B4-BE49-F238E27FC236}">
                <a16:creationId xmlns:a16="http://schemas.microsoft.com/office/drawing/2014/main" id="{B2F7ECAC-97BA-2024-B929-0B3A031EA029}"/>
              </a:ext>
            </a:extLst>
          </p:cNvPr>
          <p:cNvSpPr/>
          <p:nvPr/>
        </p:nvSpPr>
        <p:spPr>
          <a:xfrm>
            <a:off x="8537456" y="5337267"/>
            <a:ext cx="228600" cy="2286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</a:t>
            </a:r>
          </a:p>
        </p:txBody>
      </p:sp>
      <p:sp>
        <p:nvSpPr>
          <p:cNvPr id="109" name="Oval 108">
            <a:extLst>
              <a:ext uri="{FF2B5EF4-FFF2-40B4-BE49-F238E27FC236}">
                <a16:creationId xmlns:a16="http://schemas.microsoft.com/office/drawing/2014/main" id="{CB233567-25AE-2373-3A90-0F3D33F81EEA}"/>
              </a:ext>
            </a:extLst>
          </p:cNvPr>
          <p:cNvSpPr/>
          <p:nvPr/>
        </p:nvSpPr>
        <p:spPr>
          <a:xfrm>
            <a:off x="9752407" y="5337284"/>
            <a:ext cx="228600" cy="2286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110" name="Oval 109">
            <a:extLst>
              <a:ext uri="{FF2B5EF4-FFF2-40B4-BE49-F238E27FC236}">
                <a16:creationId xmlns:a16="http://schemas.microsoft.com/office/drawing/2014/main" id="{A583A479-30FA-43E5-BCF7-278E73FD5B95}"/>
              </a:ext>
            </a:extLst>
          </p:cNvPr>
          <p:cNvSpPr/>
          <p:nvPr/>
        </p:nvSpPr>
        <p:spPr>
          <a:xfrm>
            <a:off x="7285485" y="5859782"/>
            <a:ext cx="228600" cy="2286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T</a:t>
            </a:r>
          </a:p>
        </p:txBody>
      </p:sp>
      <p:pic>
        <p:nvPicPr>
          <p:cNvPr id="1048" name="Picture 2" descr="Tennessee State University - Official Athletics Website">
            <a:extLst>
              <a:ext uri="{FF2B5EF4-FFF2-40B4-BE49-F238E27FC236}">
                <a16:creationId xmlns:a16="http://schemas.microsoft.com/office/drawing/2014/main" id="{397F7A18-FA91-E01F-210F-46D99DD8849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099" b="43733"/>
          <a:stretch/>
        </p:blipFill>
        <p:spPr bwMode="auto">
          <a:xfrm>
            <a:off x="10532832" y="53275"/>
            <a:ext cx="1641750" cy="252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50" name="Rectangle 1049">
            <a:extLst>
              <a:ext uri="{FF2B5EF4-FFF2-40B4-BE49-F238E27FC236}">
                <a16:creationId xmlns:a16="http://schemas.microsoft.com/office/drawing/2014/main" id="{7EFC7607-54AA-9777-8C8E-20D13BF83DCD}"/>
              </a:ext>
            </a:extLst>
          </p:cNvPr>
          <p:cNvSpPr/>
          <p:nvPr/>
        </p:nvSpPr>
        <p:spPr>
          <a:xfrm>
            <a:off x="5381897" y="1949621"/>
            <a:ext cx="5390606" cy="43652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(FULL PLAY CALL HERE)</a:t>
            </a:r>
          </a:p>
        </p:txBody>
      </p:sp>
    </p:spTree>
    <p:extLst>
      <p:ext uri="{BB962C8B-B14F-4D97-AF65-F5344CB8AC3E}">
        <p14:creationId xmlns:p14="http://schemas.microsoft.com/office/powerpoint/2010/main" val="29423864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49</Words>
  <Application>Microsoft Macintosh PowerPoint</Application>
  <PresentationFormat>Widescreen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spencer wheeler</dc:creator>
  <cp:lastModifiedBy>spencer wheeler</cp:lastModifiedBy>
  <cp:revision>4</cp:revision>
  <dcterms:created xsi:type="dcterms:W3CDTF">2024-03-06T03:59:26Z</dcterms:created>
  <dcterms:modified xsi:type="dcterms:W3CDTF">2024-03-06T05:14:00Z</dcterms:modified>
</cp:coreProperties>
</file>