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134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93" d="100"/>
          <a:sy n="93" d="100"/>
        </p:scale>
        <p:origin x="33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6746-CF5F-5E47-9278-65A53A269CC8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AF44-F782-AF48-9D31-73525AC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6746-CF5F-5E47-9278-65A53A269CC8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AF44-F782-AF48-9D31-73525AC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73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6746-CF5F-5E47-9278-65A53A269CC8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AF44-F782-AF48-9D31-73525AC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2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6746-CF5F-5E47-9278-65A53A269CC8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AF44-F782-AF48-9D31-73525AC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95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6746-CF5F-5E47-9278-65A53A269CC8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AF44-F782-AF48-9D31-73525AC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4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6746-CF5F-5E47-9278-65A53A269CC8}" type="datetimeFigureOut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AF44-F782-AF48-9D31-73525AC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2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5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6746-CF5F-5E47-9278-65A53A269CC8}" type="datetimeFigureOut">
              <a:rPr lang="en-US" smtClean="0"/>
              <a:t>1/31/24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AF44-F782-AF48-9D31-73525AC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44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6746-CF5F-5E47-9278-65A53A269CC8}" type="datetimeFigureOut">
              <a:rPr lang="en-US" smtClean="0"/>
              <a:t>1/31/24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AF44-F782-AF48-9D31-73525AC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3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6746-CF5F-5E47-9278-65A53A269CC8}" type="datetimeFigureOut">
              <a:rPr lang="en-US" smtClean="0"/>
              <a:t>1/31/24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AF44-F782-AF48-9D31-73525AC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27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8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6746-CF5F-5E47-9278-65A53A269CC8}" type="datetimeFigureOut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AF44-F782-AF48-9D31-73525AC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8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6746-CF5F-5E47-9278-65A53A269CC8}" type="datetimeFigureOut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AF44-F782-AF48-9D31-73525AC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30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5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D6746-CF5F-5E47-9278-65A53A269CC8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BAF44-F782-AF48-9D31-73525AC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5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Rectangle 163">
            <a:extLst>
              <a:ext uri="{FF2B5EF4-FFF2-40B4-BE49-F238E27FC236}">
                <a16:creationId xmlns:a16="http://schemas.microsoft.com/office/drawing/2014/main" id="{A619819D-83B7-9FD7-8CC1-822B9AE7A270}"/>
              </a:ext>
            </a:extLst>
          </p:cNvPr>
          <p:cNvSpPr/>
          <p:nvPr/>
        </p:nvSpPr>
        <p:spPr>
          <a:xfrm>
            <a:off x="1182853" y="131915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119B82-1840-0162-D10F-282269F3E057}"/>
              </a:ext>
            </a:extLst>
          </p:cNvPr>
          <p:cNvSpPr/>
          <p:nvPr/>
        </p:nvSpPr>
        <p:spPr>
          <a:xfrm>
            <a:off x="3750786" y="800986"/>
            <a:ext cx="914400" cy="263437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PLAY CALL</a:t>
            </a: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D726A667-8B06-EBEF-EF0B-F757ACDCE29F}"/>
              </a:ext>
            </a:extLst>
          </p:cNvPr>
          <p:cNvGrpSpPr/>
          <p:nvPr/>
        </p:nvGrpSpPr>
        <p:grpSpPr>
          <a:xfrm>
            <a:off x="1182307" y="1320689"/>
            <a:ext cx="5675689" cy="3190316"/>
            <a:chOff x="1182311" y="1043884"/>
            <a:chExt cx="5675689" cy="319031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DE6A5D4-83A0-16ED-A64D-B398D0793FB3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F18AB52-C5F6-8CD1-1666-A634521D47B4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C638D4A-5668-A00A-D487-0F163FFC6428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986FA08-4721-5E6E-E944-743F0F233B83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12ED786-7641-1882-1101-C8CB76F5C84B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CD6D77B-504F-C88D-887B-650381EC2E3B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E8F3983-52C9-CCFC-EA85-95832D041A59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6C735E34-1E61-6502-E99D-51EBC763E35F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9C314262-023C-8A9B-1584-A6DB1A4EA3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FE3FABA3-1D70-CB4F-7969-2D0809959E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7BA45742-C29D-8C67-7B2E-3A99173722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9100E7-CC96-759D-E0B9-6E1F2A8C3C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1AA9290E-6570-2A3A-7EE7-37859D0279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CDB913EF-32C4-B98D-4453-7AFF16A00B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3DB5AE25-AC08-2C21-73F9-1760117FB7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1E84B7E1-E65E-5FF1-8A23-1CF375F684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DFC75B0B-DEF3-E767-002A-3EBBFF17DE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25DBEC25-F629-C788-C586-4BF4C5E9BA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888EA398-661E-2F1F-5882-DF7D6D7742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361D25BA-E389-4BCC-34CE-B5E69398BA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3D8191E7-170A-F1D3-CA79-7807212ABE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14FEACE-88FF-51CD-FC2C-141A64B35C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B0EA4025-2303-8977-4EF9-53CFD28664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90B47A87-10F0-DA24-D879-3CCD2EF49B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9D36DB6C-0CDA-98DB-9AA0-E0235C2C95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0DAC540D-EECB-1272-5A2E-7EA64FEEDB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AF70D811-00D1-7407-E8E7-DFE2E4B75C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6B5318DD-7FF3-5860-2502-5389F28EA5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3C662016-148C-AB4B-B40B-53AEC4453E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4B65612B-4856-07EC-EF0B-B201D92854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4F493AEB-A501-0EE1-E800-45935D6937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F77F6CDC-9BB2-CD6B-5B90-18AC3AF490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789092E3-8AC1-D1A0-FBB5-6009EAC4AD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4A94D432-D5BB-3EC7-8D0F-3B43DE1AB9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AC9D1875-2C87-B62B-C9C2-A7243F8258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D29044EE-A529-746C-B432-9256C73AD6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51031042-C56E-7285-B069-1242A33DCC3E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8CBD2936-40BA-B29E-C68B-820818AABD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05704CF-3964-1DC4-0058-249E834DD2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829ACC28-B689-29EA-4CC7-45C22FDA1D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1C7B61E7-8651-D07E-3BFD-5361E9C56C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788E1E11-56CC-9283-364D-1B122C69FF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97B045D2-815C-79EE-9626-7825318C73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0FD4F56E-B677-0804-0BD2-38B124BD28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859B53BA-57C1-B028-E424-C11BE4D017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4C2EC9A4-5E43-AF1F-0B2B-8B0AF422B7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60F5612A-B8C3-F51A-C378-04755926C3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BC068F1-7F65-FFAE-F185-977A8F6B69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0864BFF3-35AE-CBA3-65D1-6062267C6A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E12702B6-4625-1DAF-53E8-ACA9FFDD39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389E9C3E-1B35-E6D8-6B60-7C7640A240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9E5712A1-B37C-0E1D-3FA9-23D3CE235E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16FAF982-388E-EA7E-CAE7-6B6EAAF3BD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DFDF35D9-0FA8-50F5-EF1D-B9877C2FEB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1A4108E7-2122-EF5F-D4F6-064DB9251D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A9E10E0-F27E-D4BA-CF84-29AA56934B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429C52D-17D9-FDF2-A283-B030A7F473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36E6F5F7-4987-65E8-0046-D4F42D62F4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FFFC7C7F-60C9-0AD3-0273-93650B9370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FE4D25CD-198F-97CA-B0F7-C70FBE821A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79AD71A7-3D89-7175-E03C-359F2BB079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29B0DDB6-94C7-8B35-DC66-EE5BFDAE27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47B761AD-454F-BF2C-E86F-38995370B5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BFF52B49-4EEA-6703-537A-EC55CDE0B7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B4AD3DD4-6829-64D6-2507-8F7007AFC8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D139F7DB-314E-C9F0-4D7B-49FC30601FB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8D92F7F4-C7D2-7877-3336-E63072131D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B75F5269-919C-ECD1-DA04-4F7FE5DE5E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934ADB8C-CD5D-5463-F2AB-2F7711EF28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F461D5EA-80FE-AB22-3010-6527BB3859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DCAFB0C4-A9C1-CE6E-ABB0-E97C898BCD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690039C5-C4D2-6DF9-2C18-AD4629FED1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166B76-FF90-78E1-8EC4-9E86A38FAB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CF635B91-B0B1-B153-6BDF-EB199BE1D2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2C9D02B2-ABCB-D34C-7A7B-8423A33427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3359B173-72A5-E0DB-E948-00FB8A01B5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CD4DAA02-5759-07C8-E27B-520B6D5F6F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1026DB85-70F5-D7B5-90C7-A251DF7274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A0DDC81A-8F9F-1317-85BC-5A3138F2EC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5E72E1B6-3B69-E8DC-6BE6-98C323240D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BAA3AFC4-0E36-792A-0099-794DA4D376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9DF6316A-7A2D-9673-51F9-5858CACFB5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FE9CB1A6-E878-7889-512E-4C0E31DD15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AFEE7356-4D6C-0402-63A2-161C27FB21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AD9F9112-0501-E334-ECBB-9B9FD0874B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9AB1BCF9-6380-C123-351A-814883383C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94E38EAB-8E5F-FBC9-C10A-7834E29D35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30A86089-69D9-2E4A-C0BC-08CEAFE89E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6EC37605-414B-92FE-EB88-9410079AFB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A2F52EC9-EA65-48F9-F1E3-71A99CC58F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47E394DF-3412-5000-D245-ADC618B64D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BA9C4C2A-5CCE-E3FD-A93C-58702A17BF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D591311F-3702-CBB8-6866-DA5F25441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D178E51F-DE18-9452-DEB1-612121350A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FB0C08D-EB23-6F2A-45EF-BA5684D1D4B3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B3150FDB-4841-4674-ED9B-D7364C6575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79D2A80-9CA9-D398-2C25-414C9DC873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2D61FA59-F1F6-B1EA-BD35-66D2BBF2CE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D1BD2075-31BF-165D-8E0F-99646DC9DF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8BBDAF1-EE6F-6E2A-2D89-A98A378262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19953E83-6E14-53B3-922E-4DFEA1D761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AB61D469-CD57-8EDF-14AE-528B278D15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AF6F6B0D-F2C8-6F8C-0EE1-86A3260D7A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A4C2991-E31A-91F3-C04E-2607777C63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FE4A692D-4F06-6B1D-33D4-7D1E04E544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275E61DE-0367-79C5-5863-B8CAC49CE5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40FD5C8F-8A06-32D6-EAE6-99CC2A0354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C59901A9-D7AB-8C26-9CBC-7A6FB5409E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8CBBFE15-BFC6-0C63-2C9A-76EE6A0FFF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CCA92DC4-150A-99DD-AC9D-A674A4FD6B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D775F98E-5068-9840-C781-47871CB90D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D1EA44BC-A8E9-8E9A-A34D-0290CBE9C7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3330B064-DE12-2789-4C62-533C04E026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E4EB29D2-9E9B-66B1-61E7-1098FA9B6B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FAFED5E-59F2-AD73-A37E-25A739E4EE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B9C3D765-C748-CA6B-ACFD-202C48B1CB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D2C1D50-B539-323C-8F61-2E196501DE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D0E42BB8-CC28-9775-6182-861BE5CD86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89B5F401-E9E7-FBD9-AD03-AC495A3B01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502D946A-CFD4-82B7-450F-A47F5BB097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2D2E2A2E-80A5-90A6-F8BC-C2654D027E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E791382F-4F66-E4DB-A072-B5887BA375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4CB5BEF-5D8B-60E8-7C34-9018C08605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CE683CB-F97D-AD46-1027-80C7BFFB9D8C}"/>
                </a:ext>
              </a:extLst>
            </p:cNvPr>
            <p:cNvSpPr txBox="1"/>
            <p:nvPr/>
          </p:nvSpPr>
          <p:spPr>
            <a:xfrm rot="5400000">
              <a:off x="1587217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F4B791F-F7B2-ED5A-CCF6-610533134B5E}"/>
                </a:ext>
              </a:extLst>
            </p:cNvPr>
            <p:cNvSpPr txBox="1"/>
            <p:nvPr/>
          </p:nvSpPr>
          <p:spPr>
            <a:xfrm rot="5400000">
              <a:off x="1592828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20D5B9B-672A-A8D8-776E-E7875E62EDB3}"/>
                </a:ext>
              </a:extLst>
            </p:cNvPr>
            <p:cNvSpPr txBox="1"/>
            <p:nvPr/>
          </p:nvSpPr>
          <p:spPr>
            <a:xfrm rot="5400000">
              <a:off x="1592828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5D282DF-B65C-B262-9F74-87B7EB96CA22}"/>
                </a:ext>
              </a:extLst>
            </p:cNvPr>
            <p:cNvSpPr txBox="1"/>
            <p:nvPr/>
          </p:nvSpPr>
          <p:spPr>
            <a:xfrm rot="16200000">
              <a:off x="5861004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20D4B3D-A0B3-0235-DF19-BFF00FF9D789}"/>
                </a:ext>
              </a:extLst>
            </p:cNvPr>
            <p:cNvSpPr txBox="1"/>
            <p:nvPr/>
          </p:nvSpPr>
          <p:spPr>
            <a:xfrm rot="16200000">
              <a:off x="5866615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02009B5-6957-6D26-A570-AEBD130AB12F}"/>
                </a:ext>
              </a:extLst>
            </p:cNvPr>
            <p:cNvSpPr txBox="1"/>
            <p:nvPr/>
          </p:nvSpPr>
          <p:spPr>
            <a:xfrm rot="16200000">
              <a:off x="5866615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9" name="Rectangle 148">
            <a:extLst>
              <a:ext uri="{FF2B5EF4-FFF2-40B4-BE49-F238E27FC236}">
                <a16:creationId xmlns:a16="http://schemas.microsoft.com/office/drawing/2014/main" id="{1AAAAF9D-3B2C-9D89-D077-A78F0085DFC1}"/>
              </a:ext>
            </a:extLst>
          </p:cNvPr>
          <p:cNvSpPr/>
          <p:nvPr/>
        </p:nvSpPr>
        <p:spPr>
          <a:xfrm>
            <a:off x="4665186" y="800986"/>
            <a:ext cx="2193393" cy="263437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AC041F52-F0F9-775A-5C40-ACB660E6C1BE}"/>
              </a:ext>
            </a:extLst>
          </p:cNvPr>
          <p:cNvSpPr/>
          <p:nvPr/>
        </p:nvSpPr>
        <p:spPr>
          <a:xfrm>
            <a:off x="-1" y="-3611"/>
            <a:ext cx="6858579" cy="805571"/>
          </a:xfrm>
          <a:prstGeom prst="rect">
            <a:avLst/>
          </a:prstGeom>
          <a:gradFill>
            <a:gsLst>
              <a:gs pos="87000">
                <a:schemeClr val="tx1"/>
              </a:gs>
              <a:gs pos="30000">
                <a:srgbClr val="011689"/>
              </a:gs>
            </a:gsLst>
            <a:path path="circle">
              <a:fillToRect l="50000" t="50000" r="50000" b="50000"/>
            </a:path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PLAY NAME</a:t>
            </a:r>
            <a:endParaRPr 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2E15DFCB-593A-785C-E3AB-5A32E6E13994}"/>
              </a:ext>
            </a:extLst>
          </p:cNvPr>
          <p:cNvSpPr/>
          <p:nvPr/>
        </p:nvSpPr>
        <p:spPr>
          <a:xfrm>
            <a:off x="3253852" y="3571165"/>
            <a:ext cx="182880" cy="1828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A2DF4BE4-19B9-9C5D-E922-1AF3EDE66AC7}"/>
              </a:ext>
            </a:extLst>
          </p:cNvPr>
          <p:cNvSpPr/>
          <p:nvPr/>
        </p:nvSpPr>
        <p:spPr>
          <a:xfrm>
            <a:off x="3473923" y="3571165"/>
            <a:ext cx="182880" cy="18288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887585F2-B116-B5BB-9067-1BCF9FB5D770}"/>
              </a:ext>
            </a:extLst>
          </p:cNvPr>
          <p:cNvSpPr/>
          <p:nvPr/>
        </p:nvSpPr>
        <p:spPr>
          <a:xfrm>
            <a:off x="3693994" y="3571165"/>
            <a:ext cx="182880" cy="18288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45192207-8AB7-51B1-6984-9F406AB9F616}"/>
              </a:ext>
            </a:extLst>
          </p:cNvPr>
          <p:cNvSpPr/>
          <p:nvPr/>
        </p:nvSpPr>
        <p:spPr>
          <a:xfrm>
            <a:off x="2813710" y="3571165"/>
            <a:ext cx="182880" cy="18288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6C2D69B6-C28E-E80C-135C-84CA0F681612}"/>
              </a:ext>
            </a:extLst>
          </p:cNvPr>
          <p:cNvSpPr/>
          <p:nvPr/>
        </p:nvSpPr>
        <p:spPr>
          <a:xfrm>
            <a:off x="3033781" y="3571165"/>
            <a:ext cx="182880" cy="18288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98FBE4D8-7432-3B74-AF02-D06AF7AD883C}"/>
              </a:ext>
            </a:extLst>
          </p:cNvPr>
          <p:cNvSpPr/>
          <p:nvPr/>
        </p:nvSpPr>
        <p:spPr>
          <a:xfrm>
            <a:off x="3862765" y="3734252"/>
            <a:ext cx="182880" cy="182880"/>
          </a:xfrm>
          <a:prstGeom prst="ellipse">
            <a:avLst/>
          </a:prstGeom>
          <a:solidFill>
            <a:srgbClr val="01168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F9C766BF-6E50-E92B-67DC-A3AB11086621}"/>
              </a:ext>
            </a:extLst>
          </p:cNvPr>
          <p:cNvSpPr/>
          <p:nvPr/>
        </p:nvSpPr>
        <p:spPr>
          <a:xfrm>
            <a:off x="1697960" y="3572259"/>
            <a:ext cx="182880" cy="182880"/>
          </a:xfrm>
          <a:prstGeom prst="ellipse">
            <a:avLst/>
          </a:prstGeom>
          <a:solidFill>
            <a:srgbClr val="01168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CBCBFC77-9CAB-6A5F-3A8D-CF6C880DC703}"/>
              </a:ext>
            </a:extLst>
          </p:cNvPr>
          <p:cNvSpPr/>
          <p:nvPr/>
        </p:nvSpPr>
        <p:spPr>
          <a:xfrm>
            <a:off x="5867176" y="3574302"/>
            <a:ext cx="182880" cy="182880"/>
          </a:xfrm>
          <a:prstGeom prst="ellipse">
            <a:avLst/>
          </a:prstGeom>
          <a:solidFill>
            <a:srgbClr val="01168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EC19373B-79CD-65C6-4175-70AFC7C8E734}"/>
              </a:ext>
            </a:extLst>
          </p:cNvPr>
          <p:cNvSpPr/>
          <p:nvPr/>
        </p:nvSpPr>
        <p:spPr>
          <a:xfrm>
            <a:off x="4575175" y="3730363"/>
            <a:ext cx="182880" cy="182880"/>
          </a:xfrm>
          <a:prstGeom prst="ellipse">
            <a:avLst/>
          </a:prstGeom>
          <a:solidFill>
            <a:srgbClr val="01168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383E0B92-D242-3D04-9D73-74012740728B}"/>
              </a:ext>
            </a:extLst>
          </p:cNvPr>
          <p:cNvSpPr/>
          <p:nvPr/>
        </p:nvSpPr>
        <p:spPr>
          <a:xfrm>
            <a:off x="3264537" y="4016307"/>
            <a:ext cx="182880" cy="182880"/>
          </a:xfrm>
          <a:prstGeom prst="ellipse">
            <a:avLst/>
          </a:prstGeom>
          <a:solidFill>
            <a:srgbClr val="01168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885AEC4D-9A71-F682-46CB-621A09E62704}"/>
              </a:ext>
            </a:extLst>
          </p:cNvPr>
          <p:cNvSpPr/>
          <p:nvPr/>
        </p:nvSpPr>
        <p:spPr>
          <a:xfrm>
            <a:off x="3512473" y="4168707"/>
            <a:ext cx="182880" cy="182880"/>
          </a:xfrm>
          <a:prstGeom prst="ellipse">
            <a:avLst/>
          </a:prstGeom>
          <a:solidFill>
            <a:srgbClr val="01168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8FC39C-D55B-1A86-200D-1DBECAECB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75" y="36417"/>
            <a:ext cx="765888" cy="7420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DAD59CF-9030-6251-8AEA-E1A5C6A72999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alphaModFix amt="20000"/>
          </a:blip>
          <a:stretch>
            <a:fillRect/>
          </a:stretch>
        </p:blipFill>
        <p:spPr>
          <a:xfrm>
            <a:off x="3453015" y="2575418"/>
            <a:ext cx="1121338" cy="1086492"/>
          </a:xfrm>
          <a:prstGeom prst="rect">
            <a:avLst/>
          </a:prstGeom>
        </p:spPr>
      </p:pic>
      <p:pic>
        <p:nvPicPr>
          <p:cNvPr id="8" name="Picture 4" descr="undefined">
            <a:extLst>
              <a:ext uri="{FF2B5EF4-FFF2-40B4-BE49-F238E27FC236}">
                <a16:creationId xmlns:a16="http://schemas.microsoft.com/office/drawing/2014/main" id="{017956D3-176D-56D6-FDA9-2FDD3F327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284" y="83961"/>
            <a:ext cx="1366973" cy="58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E7B99E8-696B-76F5-83B1-A8591981B9FE}"/>
              </a:ext>
            </a:extLst>
          </p:cNvPr>
          <p:cNvSpPr/>
          <p:nvPr/>
        </p:nvSpPr>
        <p:spPr>
          <a:xfrm>
            <a:off x="1" y="800986"/>
            <a:ext cx="1188136" cy="519703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CONCEPT/DESIGN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BECE17-5FDA-EAEF-B1BD-BFA13758FDE3}"/>
              </a:ext>
            </a:extLst>
          </p:cNvPr>
          <p:cNvSpPr/>
          <p:nvPr/>
        </p:nvSpPr>
        <p:spPr>
          <a:xfrm>
            <a:off x="1182313" y="800986"/>
            <a:ext cx="2568474" cy="519703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b="1" u="sng" dirty="0">
                <a:solidFill>
                  <a:schemeClr val="tx1"/>
                </a:solidFill>
              </a:rPr>
              <a:t>GENERAL DESCRIPTION:</a:t>
            </a:r>
          </a:p>
          <a:p>
            <a:r>
              <a:rPr lang="en-US" sz="800" dirty="0">
                <a:solidFill>
                  <a:schemeClr val="tx1"/>
                </a:solidFill>
              </a:rPr>
              <a:t>DETAILED OVERVIEW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2E7DE3B-BBE5-9C42-76DC-E3904AD9FD37}"/>
              </a:ext>
            </a:extLst>
          </p:cNvPr>
          <p:cNvSpPr/>
          <p:nvPr/>
        </p:nvSpPr>
        <p:spPr>
          <a:xfrm>
            <a:off x="3750787" y="1057252"/>
            <a:ext cx="914400" cy="263437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PROBLEM COV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074D2824-9A0E-CD7A-1459-3225794E1BCB}"/>
              </a:ext>
            </a:extLst>
          </p:cNvPr>
          <p:cNvSpPr/>
          <p:nvPr/>
        </p:nvSpPr>
        <p:spPr>
          <a:xfrm>
            <a:off x="4665186" y="1057252"/>
            <a:ext cx="2193393" cy="263437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-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2B1FA83-375A-244B-A158-318D01F14993}"/>
              </a:ext>
            </a:extLst>
          </p:cNvPr>
          <p:cNvGraphicFramePr>
            <a:graphicFrameLocks noGrp="1"/>
          </p:cNvGraphicFramePr>
          <p:nvPr/>
        </p:nvGraphicFramePr>
        <p:xfrm>
          <a:off x="1" y="4511004"/>
          <a:ext cx="6858579" cy="46329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0774">
                  <a:extLst>
                    <a:ext uri="{9D8B030D-6E8A-4147-A177-3AD203B41FA5}">
                      <a16:colId xmlns:a16="http://schemas.microsoft.com/office/drawing/2014/main" val="1364572806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169524443"/>
                    </a:ext>
                  </a:extLst>
                </a:gridCol>
                <a:gridCol w="852995">
                  <a:extLst>
                    <a:ext uri="{9D8B030D-6E8A-4147-A177-3AD203B41FA5}">
                      <a16:colId xmlns:a16="http://schemas.microsoft.com/office/drawing/2014/main" val="2368534897"/>
                    </a:ext>
                  </a:extLst>
                </a:gridCol>
                <a:gridCol w="270206">
                  <a:extLst>
                    <a:ext uri="{9D8B030D-6E8A-4147-A177-3AD203B41FA5}">
                      <a16:colId xmlns:a16="http://schemas.microsoft.com/office/drawing/2014/main" val="2262029009"/>
                    </a:ext>
                  </a:extLst>
                </a:gridCol>
                <a:gridCol w="582789">
                  <a:extLst>
                    <a:ext uri="{9D8B030D-6E8A-4147-A177-3AD203B41FA5}">
                      <a16:colId xmlns:a16="http://schemas.microsoft.com/office/drawing/2014/main" val="2883652660"/>
                    </a:ext>
                  </a:extLst>
                </a:gridCol>
                <a:gridCol w="852995">
                  <a:extLst>
                    <a:ext uri="{9D8B030D-6E8A-4147-A177-3AD203B41FA5}">
                      <a16:colId xmlns:a16="http://schemas.microsoft.com/office/drawing/2014/main" val="226018298"/>
                    </a:ext>
                  </a:extLst>
                </a:gridCol>
                <a:gridCol w="852995">
                  <a:extLst>
                    <a:ext uri="{9D8B030D-6E8A-4147-A177-3AD203B41FA5}">
                      <a16:colId xmlns:a16="http://schemas.microsoft.com/office/drawing/2014/main" val="1985618342"/>
                    </a:ext>
                  </a:extLst>
                </a:gridCol>
                <a:gridCol w="852995">
                  <a:extLst>
                    <a:ext uri="{9D8B030D-6E8A-4147-A177-3AD203B41FA5}">
                      <a16:colId xmlns:a16="http://schemas.microsoft.com/office/drawing/2014/main" val="505586221"/>
                    </a:ext>
                  </a:extLst>
                </a:gridCol>
                <a:gridCol w="509262">
                  <a:extLst>
                    <a:ext uri="{9D8B030D-6E8A-4147-A177-3AD203B41FA5}">
                      <a16:colId xmlns:a16="http://schemas.microsoft.com/office/drawing/2014/main" val="4274978081"/>
                    </a:ext>
                  </a:extLst>
                </a:gridCol>
                <a:gridCol w="343733">
                  <a:extLst>
                    <a:ext uri="{9D8B030D-6E8A-4147-A177-3AD203B41FA5}">
                      <a16:colId xmlns:a16="http://schemas.microsoft.com/office/drawing/2014/main" val="2339891273"/>
                    </a:ext>
                  </a:extLst>
                </a:gridCol>
                <a:gridCol w="852995">
                  <a:extLst>
                    <a:ext uri="{9D8B030D-6E8A-4147-A177-3AD203B41FA5}">
                      <a16:colId xmlns:a16="http://schemas.microsoft.com/office/drawing/2014/main" val="2996262127"/>
                    </a:ext>
                  </a:extLst>
                </a:gridCol>
              </a:tblGrid>
              <a:tr h="186749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 FORM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en-US" sz="900" b="1" dirty="0"/>
                    </a:p>
                  </a:txBody>
                  <a:tcPr marL="4572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871928"/>
                  </a:ext>
                </a:extLst>
              </a:tr>
              <a:tr h="186749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PROTECTION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en-US" sz="900" b="1" dirty="0"/>
                    </a:p>
                  </a:txBody>
                  <a:tcPr marL="4572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15532"/>
                  </a:ext>
                </a:extLst>
              </a:tr>
              <a:tr h="186749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VARIATIONS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en-US" sz="900" b="1" dirty="0"/>
                    </a:p>
                  </a:txBody>
                  <a:tcPr marL="4572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694551"/>
                  </a:ext>
                </a:extLst>
              </a:tr>
              <a:tr h="18674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PLAYER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ROUTE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PRESSURE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23746"/>
                  </a:ext>
                </a:extLst>
              </a:tr>
              <a:tr h="37349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F1</a:t>
                      </a:r>
                    </a:p>
                  </a:txBody>
                  <a:tcPr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1689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 marT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 marL="45720" marR="4572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794747"/>
                  </a:ext>
                </a:extLst>
              </a:tr>
              <a:tr h="37349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F2</a:t>
                      </a:r>
                    </a:p>
                  </a:txBody>
                  <a:tcPr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1689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 marL="4572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313296"/>
                  </a:ext>
                </a:extLst>
              </a:tr>
              <a:tr h="37349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B1</a:t>
                      </a:r>
                    </a:p>
                  </a:txBody>
                  <a:tcPr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1689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 marL="4572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629075"/>
                  </a:ext>
                </a:extLst>
              </a:tr>
              <a:tr h="37349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B2</a:t>
                      </a:r>
                    </a:p>
                  </a:txBody>
                  <a:tcPr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1689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 marL="4572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117954"/>
                  </a:ext>
                </a:extLst>
              </a:tr>
              <a:tr h="37349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RB</a:t>
                      </a:r>
                    </a:p>
                  </a:txBody>
                  <a:tcPr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1689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 marL="4572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517497"/>
                  </a:ext>
                </a:extLst>
              </a:tr>
              <a:tr h="217874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QB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213566"/>
                  </a:ext>
                </a:extLst>
              </a:tr>
              <a:tr h="217874">
                <a:tc gridSpan="11">
                  <a:txBody>
                    <a:bodyPr/>
                    <a:lstStyle/>
                    <a:p>
                      <a:r>
                        <a:rPr lang="en-US" sz="800" b="1" dirty="0"/>
                        <a:t>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822393"/>
                  </a:ext>
                </a:extLst>
              </a:tr>
              <a:tr h="217874">
                <a:tc gridSpan="11">
                  <a:txBody>
                    <a:bodyPr/>
                    <a:lstStyle/>
                    <a:p>
                      <a:r>
                        <a:rPr lang="en-US" sz="800" b="1" dirty="0"/>
                        <a:t>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929954"/>
                  </a:ext>
                </a:extLst>
              </a:tr>
              <a:tr h="217874">
                <a:tc gridSpan="11">
                  <a:txBody>
                    <a:bodyPr/>
                    <a:lstStyle/>
                    <a:p>
                      <a:r>
                        <a:rPr lang="en-US" sz="800" b="1" dirty="0"/>
                        <a:t>3)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737061"/>
                  </a:ext>
                </a:extLst>
              </a:tr>
              <a:tr h="217874">
                <a:tc gridSpan="11">
                  <a:txBody>
                    <a:bodyPr/>
                    <a:lstStyle/>
                    <a:p>
                      <a:r>
                        <a:rPr lang="en-US" sz="800" b="1" dirty="0"/>
                        <a:t>4)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196934"/>
                  </a:ext>
                </a:extLst>
              </a:tr>
              <a:tr h="217874">
                <a:tc gridSpan="11">
                  <a:txBody>
                    <a:bodyPr/>
                    <a:lstStyle/>
                    <a:p>
                      <a:r>
                        <a:rPr lang="en-US" sz="800" b="1" dirty="0"/>
                        <a:t>5)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E5C0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433097"/>
                  </a:ext>
                </a:extLst>
              </a:tr>
              <a:tr h="182141"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</a:rPr>
                        <a:t>COVERAGE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/>
                        <a:t>1 HI ZONE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/>
                        <a:t>1 HI MAN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/>
                        <a:t>1 HI FZ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/>
                        <a:t>2 HI ZONE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/>
                        <a:t>2 HI MAN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/>
                        <a:t>QUARTERS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/>
                        <a:t>HOT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718313"/>
                  </a:ext>
                </a:extLst>
              </a:tr>
              <a:tr h="264561"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</a:rPr>
                        <a:t>MOVEMENT KEY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  <a:p>
                      <a:endParaRPr lang="en-US" sz="700" dirty="0"/>
                    </a:p>
                  </a:txBody>
                  <a:tcPr marL="45720" marR="0" marT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45720" marR="0" marT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45720" marR="0" marT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45720" marR="0" marT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45720" marR="0" marT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45720" marR="0" marT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45720" marR="0" marT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2557762"/>
                  </a:ext>
                </a:extLst>
              </a:tr>
              <a:tr h="264561"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</a:rPr>
                        <a:t>PROGRESSION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  <a:p>
                      <a:endParaRPr lang="en-US" sz="700" dirty="0"/>
                    </a:p>
                  </a:txBody>
                  <a:tcPr marL="45720" marR="0" marT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45720" marR="0" marT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45720" marR="0" marT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45720" marR="0" marT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45720" marR="0" marT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45720" marR="0" marT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45720" marR="0" marT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686117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C9CCC71A-DE46-C9E7-C288-6028FF167FC4}"/>
              </a:ext>
            </a:extLst>
          </p:cNvPr>
          <p:cNvSpPr/>
          <p:nvPr/>
        </p:nvSpPr>
        <p:spPr>
          <a:xfrm>
            <a:off x="1" y="1320689"/>
            <a:ext cx="1182312" cy="31903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</a:t>
            </a:r>
          </a:p>
          <a:p>
            <a:r>
              <a:rPr lang="en-US" sz="800" dirty="0">
                <a:solidFill>
                  <a:schemeClr val="tx1"/>
                </a:solidFill>
              </a:rPr>
              <a:t>B2 – 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PROGRESSION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1-HI: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2-HI: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rgbClr val="FF0000"/>
                </a:solidFill>
              </a:rPr>
              <a:t>NO DEEP: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45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100</Words>
  <Application>Microsoft Macintosh PowerPoint</Application>
  <PresentationFormat>Letter Paper (8.5x11 in)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Impact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spencer wheeler</dc:creator>
  <cp:lastModifiedBy>spencer wheeler</cp:lastModifiedBy>
  <cp:revision>1</cp:revision>
  <dcterms:created xsi:type="dcterms:W3CDTF">2024-02-01T04:01:30Z</dcterms:created>
  <dcterms:modified xsi:type="dcterms:W3CDTF">2024-02-01T04:01:54Z</dcterms:modified>
</cp:coreProperties>
</file>