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350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2"/>
    <p:restoredTop sz="97030"/>
  </p:normalViewPr>
  <p:slideViewPr>
    <p:cSldViewPr snapToGrid="0">
      <p:cViewPr varScale="1">
        <p:scale>
          <a:sx n="117" d="100"/>
          <a:sy n="117" d="100"/>
        </p:scale>
        <p:origin x="3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1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0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3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9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3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2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1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4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7A58E-B1A0-C64D-8B82-9F7D90B7AB8D}" type="datetimeFigureOut">
              <a:rPr lang="en-US" smtClean="0"/>
              <a:t>3/9/24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D5545-A726-4344-9989-8079088FA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7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B12026C-78DD-CE65-A4D7-F49ED0E827B0}"/>
              </a:ext>
            </a:extLst>
          </p:cNvPr>
          <p:cNvGrpSpPr/>
          <p:nvPr/>
        </p:nvGrpSpPr>
        <p:grpSpPr>
          <a:xfrm>
            <a:off x="62979" y="1179843"/>
            <a:ext cx="6732042" cy="4239892"/>
            <a:chOff x="62979" y="1179843"/>
            <a:chExt cx="6732042" cy="4239892"/>
          </a:xfrm>
        </p:grpSpPr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A7B4574D-65B4-2587-FB68-732A98C451A4}"/>
                </a:ext>
              </a:extLst>
            </p:cNvPr>
            <p:cNvSpPr/>
            <p:nvPr/>
          </p:nvSpPr>
          <p:spPr>
            <a:xfrm>
              <a:off x="62979" y="1179843"/>
              <a:ext cx="6732042" cy="423989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C57C0F64-3AB6-41FF-B9E7-8A437CAE832C}"/>
                </a:ext>
              </a:extLst>
            </p:cNvPr>
            <p:cNvGrpSpPr/>
            <p:nvPr/>
          </p:nvGrpSpPr>
          <p:grpSpPr>
            <a:xfrm>
              <a:off x="74367" y="1322553"/>
              <a:ext cx="110482" cy="3972090"/>
              <a:chOff x="111511" y="1695780"/>
              <a:chExt cx="110482" cy="3972090"/>
            </a:xfrm>
          </p:grpSpPr>
          <p:sp>
            <p:nvSpPr>
              <p:cNvPr id="478" name="Freeform 477">
                <a:extLst>
                  <a:ext uri="{FF2B5EF4-FFF2-40B4-BE49-F238E27FC236}">
                    <a16:creationId xmlns:a16="http://schemas.microsoft.com/office/drawing/2014/main" id="{5378387A-3695-97D6-990A-83C32CAF45C9}"/>
                  </a:ext>
                </a:extLst>
              </p:cNvPr>
              <p:cNvSpPr/>
              <p:nvPr/>
            </p:nvSpPr>
            <p:spPr>
              <a:xfrm>
                <a:off x="111511" y="169578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9" name="Freeform 478">
                <a:extLst>
                  <a:ext uri="{FF2B5EF4-FFF2-40B4-BE49-F238E27FC236}">
                    <a16:creationId xmlns:a16="http://schemas.microsoft.com/office/drawing/2014/main" id="{EF09B04A-FD19-4202-D41A-E0477C6368DB}"/>
                  </a:ext>
                </a:extLst>
              </p:cNvPr>
              <p:cNvSpPr/>
              <p:nvPr/>
            </p:nvSpPr>
            <p:spPr>
              <a:xfrm>
                <a:off x="111511" y="183232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Freeform 479">
                <a:extLst>
                  <a:ext uri="{FF2B5EF4-FFF2-40B4-BE49-F238E27FC236}">
                    <a16:creationId xmlns:a16="http://schemas.microsoft.com/office/drawing/2014/main" id="{97076595-9068-EDC3-719C-85C31DE7852B}"/>
                  </a:ext>
                </a:extLst>
              </p:cNvPr>
              <p:cNvSpPr/>
              <p:nvPr/>
            </p:nvSpPr>
            <p:spPr>
              <a:xfrm>
                <a:off x="111511" y="197503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Freeform 480">
                <a:extLst>
                  <a:ext uri="{FF2B5EF4-FFF2-40B4-BE49-F238E27FC236}">
                    <a16:creationId xmlns:a16="http://schemas.microsoft.com/office/drawing/2014/main" id="{3F49F571-D57A-C481-1ACA-7473DC6E7F80}"/>
                  </a:ext>
                </a:extLst>
              </p:cNvPr>
              <p:cNvSpPr/>
              <p:nvPr/>
            </p:nvSpPr>
            <p:spPr>
              <a:xfrm>
                <a:off x="111511" y="211774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Freeform 481">
                <a:extLst>
                  <a:ext uri="{FF2B5EF4-FFF2-40B4-BE49-F238E27FC236}">
                    <a16:creationId xmlns:a16="http://schemas.microsoft.com/office/drawing/2014/main" id="{45B7ACE0-9883-305C-ED1C-A8A17C8590E9}"/>
                  </a:ext>
                </a:extLst>
              </p:cNvPr>
              <p:cNvSpPr/>
              <p:nvPr/>
            </p:nvSpPr>
            <p:spPr>
              <a:xfrm>
                <a:off x="111511" y="2409328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43556F-A03A-D0B9-8BAA-B2455257E27A}"/>
                  </a:ext>
                </a:extLst>
              </p:cNvPr>
              <p:cNvSpPr/>
              <p:nvPr/>
            </p:nvSpPr>
            <p:spPr>
              <a:xfrm>
                <a:off x="111511" y="254587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B7C963B8-AAB0-D6AD-1BC5-F075B33553C5}"/>
                  </a:ext>
                </a:extLst>
              </p:cNvPr>
              <p:cNvSpPr/>
              <p:nvPr/>
            </p:nvSpPr>
            <p:spPr>
              <a:xfrm>
                <a:off x="111511" y="268858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Freeform 484">
                <a:extLst>
                  <a:ext uri="{FF2B5EF4-FFF2-40B4-BE49-F238E27FC236}">
                    <a16:creationId xmlns:a16="http://schemas.microsoft.com/office/drawing/2014/main" id="{B457EBC5-E8C3-D581-5888-FD172666EACD}"/>
                  </a:ext>
                </a:extLst>
              </p:cNvPr>
              <p:cNvSpPr/>
              <p:nvPr/>
            </p:nvSpPr>
            <p:spPr>
              <a:xfrm>
                <a:off x="111511" y="283129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Freeform 485">
                <a:extLst>
                  <a:ext uri="{FF2B5EF4-FFF2-40B4-BE49-F238E27FC236}">
                    <a16:creationId xmlns:a16="http://schemas.microsoft.com/office/drawing/2014/main" id="{7BCE3E21-45D0-951F-9753-3B0DFBD2B718}"/>
                  </a:ext>
                </a:extLst>
              </p:cNvPr>
              <p:cNvSpPr/>
              <p:nvPr/>
            </p:nvSpPr>
            <p:spPr>
              <a:xfrm>
                <a:off x="111511" y="311671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Freeform 486">
                <a:extLst>
                  <a:ext uri="{FF2B5EF4-FFF2-40B4-BE49-F238E27FC236}">
                    <a16:creationId xmlns:a16="http://schemas.microsoft.com/office/drawing/2014/main" id="{52187BDB-CB31-C46E-1B60-7F22D64B1D56}"/>
                  </a:ext>
                </a:extLst>
              </p:cNvPr>
              <p:cNvSpPr/>
              <p:nvPr/>
            </p:nvSpPr>
            <p:spPr>
              <a:xfrm>
                <a:off x="111511" y="325325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Freeform 487">
                <a:extLst>
                  <a:ext uri="{FF2B5EF4-FFF2-40B4-BE49-F238E27FC236}">
                    <a16:creationId xmlns:a16="http://schemas.microsoft.com/office/drawing/2014/main" id="{BB07B3FE-9322-D66A-4590-7DF2F748B58F}"/>
                  </a:ext>
                </a:extLst>
              </p:cNvPr>
              <p:cNvSpPr/>
              <p:nvPr/>
            </p:nvSpPr>
            <p:spPr>
              <a:xfrm>
                <a:off x="111511" y="339596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Freeform 488">
                <a:extLst>
                  <a:ext uri="{FF2B5EF4-FFF2-40B4-BE49-F238E27FC236}">
                    <a16:creationId xmlns:a16="http://schemas.microsoft.com/office/drawing/2014/main" id="{27540B32-A3A5-9245-C5F1-8AFA9C8AF939}"/>
                  </a:ext>
                </a:extLst>
              </p:cNvPr>
              <p:cNvSpPr/>
              <p:nvPr/>
            </p:nvSpPr>
            <p:spPr>
              <a:xfrm>
                <a:off x="111511" y="353867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Freeform 489">
                <a:extLst>
                  <a:ext uri="{FF2B5EF4-FFF2-40B4-BE49-F238E27FC236}">
                    <a16:creationId xmlns:a16="http://schemas.microsoft.com/office/drawing/2014/main" id="{B7CDB49C-2CD2-DB06-85A9-8EAEBCA3ED1F}"/>
                  </a:ext>
                </a:extLst>
              </p:cNvPr>
              <p:cNvSpPr/>
              <p:nvPr/>
            </p:nvSpPr>
            <p:spPr>
              <a:xfrm>
                <a:off x="111511" y="3825856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Freeform 490">
                <a:extLst>
                  <a:ext uri="{FF2B5EF4-FFF2-40B4-BE49-F238E27FC236}">
                    <a16:creationId xmlns:a16="http://schemas.microsoft.com/office/drawing/2014/main" id="{45AD3D02-6B12-5320-3605-79C7ABB6A81C}"/>
                  </a:ext>
                </a:extLst>
              </p:cNvPr>
              <p:cNvSpPr/>
              <p:nvPr/>
            </p:nvSpPr>
            <p:spPr>
              <a:xfrm>
                <a:off x="111511" y="396239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Freeform 491">
                <a:extLst>
                  <a:ext uri="{FF2B5EF4-FFF2-40B4-BE49-F238E27FC236}">
                    <a16:creationId xmlns:a16="http://schemas.microsoft.com/office/drawing/2014/main" id="{8063A794-5D3B-86B2-3AB9-ECF39D1AC349}"/>
                  </a:ext>
                </a:extLst>
              </p:cNvPr>
              <p:cNvSpPr/>
              <p:nvPr/>
            </p:nvSpPr>
            <p:spPr>
              <a:xfrm>
                <a:off x="111511" y="410510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Freeform 492">
                <a:extLst>
                  <a:ext uri="{FF2B5EF4-FFF2-40B4-BE49-F238E27FC236}">
                    <a16:creationId xmlns:a16="http://schemas.microsoft.com/office/drawing/2014/main" id="{DAA6C896-881D-6108-A4AE-B7576D8C1D1E}"/>
                  </a:ext>
                </a:extLst>
              </p:cNvPr>
              <p:cNvSpPr/>
              <p:nvPr/>
            </p:nvSpPr>
            <p:spPr>
              <a:xfrm>
                <a:off x="111511" y="424781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Freeform 493">
                <a:extLst>
                  <a:ext uri="{FF2B5EF4-FFF2-40B4-BE49-F238E27FC236}">
                    <a16:creationId xmlns:a16="http://schemas.microsoft.com/office/drawing/2014/main" id="{F0DE89B9-1405-AC8E-4048-BDF4DA8653AA}"/>
                  </a:ext>
                </a:extLst>
              </p:cNvPr>
              <p:cNvSpPr/>
              <p:nvPr/>
            </p:nvSpPr>
            <p:spPr>
              <a:xfrm>
                <a:off x="111511" y="453323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Freeform 494">
                <a:extLst>
                  <a:ext uri="{FF2B5EF4-FFF2-40B4-BE49-F238E27FC236}">
                    <a16:creationId xmlns:a16="http://schemas.microsoft.com/office/drawing/2014/main" id="{BB5BB77C-E415-7F4F-F45C-8175114E97EF}"/>
                  </a:ext>
                </a:extLst>
              </p:cNvPr>
              <p:cNvSpPr/>
              <p:nvPr/>
            </p:nvSpPr>
            <p:spPr>
              <a:xfrm>
                <a:off x="111511" y="466978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Freeform 495">
                <a:extLst>
                  <a:ext uri="{FF2B5EF4-FFF2-40B4-BE49-F238E27FC236}">
                    <a16:creationId xmlns:a16="http://schemas.microsoft.com/office/drawing/2014/main" id="{8D5E1351-5B96-CF14-925F-398971421C0A}"/>
                  </a:ext>
                </a:extLst>
              </p:cNvPr>
              <p:cNvSpPr/>
              <p:nvPr/>
            </p:nvSpPr>
            <p:spPr>
              <a:xfrm>
                <a:off x="111511" y="481249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Freeform 496">
                <a:extLst>
                  <a:ext uri="{FF2B5EF4-FFF2-40B4-BE49-F238E27FC236}">
                    <a16:creationId xmlns:a16="http://schemas.microsoft.com/office/drawing/2014/main" id="{63480137-C222-0034-E876-332DBA805C4D}"/>
                  </a:ext>
                </a:extLst>
              </p:cNvPr>
              <p:cNvSpPr/>
              <p:nvPr/>
            </p:nvSpPr>
            <p:spPr>
              <a:xfrm>
                <a:off x="111511" y="495520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Freeform 497">
                <a:extLst>
                  <a:ext uri="{FF2B5EF4-FFF2-40B4-BE49-F238E27FC236}">
                    <a16:creationId xmlns:a16="http://schemas.microsoft.com/office/drawing/2014/main" id="{B887C996-9FD7-CA42-BE29-AA52B9A065EA}"/>
                  </a:ext>
                </a:extLst>
              </p:cNvPr>
              <p:cNvSpPr/>
              <p:nvPr/>
            </p:nvSpPr>
            <p:spPr>
              <a:xfrm>
                <a:off x="111511" y="5245907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9" name="Freeform 498">
                <a:extLst>
                  <a:ext uri="{FF2B5EF4-FFF2-40B4-BE49-F238E27FC236}">
                    <a16:creationId xmlns:a16="http://schemas.microsoft.com/office/drawing/2014/main" id="{AD92A4E3-3F19-C91B-549A-AD11C8EF6EEE}"/>
                  </a:ext>
                </a:extLst>
              </p:cNvPr>
              <p:cNvSpPr/>
              <p:nvPr/>
            </p:nvSpPr>
            <p:spPr>
              <a:xfrm>
                <a:off x="111511" y="538245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Freeform 499">
                <a:extLst>
                  <a:ext uri="{FF2B5EF4-FFF2-40B4-BE49-F238E27FC236}">
                    <a16:creationId xmlns:a16="http://schemas.microsoft.com/office/drawing/2014/main" id="{3832EA28-CA16-DB70-ADFE-B07BF9FA605A}"/>
                  </a:ext>
                </a:extLst>
              </p:cNvPr>
              <p:cNvSpPr/>
              <p:nvPr/>
            </p:nvSpPr>
            <p:spPr>
              <a:xfrm>
                <a:off x="111511" y="552516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Freeform 500">
                <a:extLst>
                  <a:ext uri="{FF2B5EF4-FFF2-40B4-BE49-F238E27FC236}">
                    <a16:creationId xmlns:a16="http://schemas.microsoft.com/office/drawing/2014/main" id="{B0EBB5F7-FCF2-3005-0E5F-0A2A9BD5F69D}"/>
                  </a:ext>
                </a:extLst>
              </p:cNvPr>
              <p:cNvSpPr/>
              <p:nvPr/>
            </p:nvSpPr>
            <p:spPr>
              <a:xfrm>
                <a:off x="111511" y="566787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9FBEC114-048D-1EEE-B41C-9AE3DCE5ECA4}"/>
                </a:ext>
              </a:extLst>
            </p:cNvPr>
            <p:cNvGrpSpPr/>
            <p:nvPr/>
          </p:nvGrpSpPr>
          <p:grpSpPr>
            <a:xfrm>
              <a:off x="6684539" y="1322553"/>
              <a:ext cx="110482" cy="3972090"/>
              <a:chOff x="111511" y="1695780"/>
              <a:chExt cx="110482" cy="3972090"/>
            </a:xfrm>
          </p:grpSpPr>
          <p:sp>
            <p:nvSpPr>
              <p:cNvPr id="450" name="Freeform 449">
                <a:extLst>
                  <a:ext uri="{FF2B5EF4-FFF2-40B4-BE49-F238E27FC236}">
                    <a16:creationId xmlns:a16="http://schemas.microsoft.com/office/drawing/2014/main" id="{08267CF8-CFB3-BEBB-B947-BE788BA50EAB}"/>
                  </a:ext>
                </a:extLst>
              </p:cNvPr>
              <p:cNvSpPr/>
              <p:nvPr/>
            </p:nvSpPr>
            <p:spPr>
              <a:xfrm>
                <a:off x="111511" y="169578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Freeform 450">
                <a:extLst>
                  <a:ext uri="{FF2B5EF4-FFF2-40B4-BE49-F238E27FC236}">
                    <a16:creationId xmlns:a16="http://schemas.microsoft.com/office/drawing/2014/main" id="{AD462E77-505F-7924-6D49-FC5CCAC8F005}"/>
                  </a:ext>
                </a:extLst>
              </p:cNvPr>
              <p:cNvSpPr/>
              <p:nvPr/>
            </p:nvSpPr>
            <p:spPr>
              <a:xfrm>
                <a:off x="111511" y="183232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Freeform 451">
                <a:extLst>
                  <a:ext uri="{FF2B5EF4-FFF2-40B4-BE49-F238E27FC236}">
                    <a16:creationId xmlns:a16="http://schemas.microsoft.com/office/drawing/2014/main" id="{A8EF98AC-036F-DB19-CD73-182A7658A3E2}"/>
                  </a:ext>
                </a:extLst>
              </p:cNvPr>
              <p:cNvSpPr/>
              <p:nvPr/>
            </p:nvSpPr>
            <p:spPr>
              <a:xfrm>
                <a:off x="111511" y="197503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Freeform 452">
                <a:extLst>
                  <a:ext uri="{FF2B5EF4-FFF2-40B4-BE49-F238E27FC236}">
                    <a16:creationId xmlns:a16="http://schemas.microsoft.com/office/drawing/2014/main" id="{78330AFA-D151-CD79-9D35-ECF4BB7BF4E7}"/>
                  </a:ext>
                </a:extLst>
              </p:cNvPr>
              <p:cNvSpPr/>
              <p:nvPr/>
            </p:nvSpPr>
            <p:spPr>
              <a:xfrm>
                <a:off x="111511" y="2117743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Freeform 453">
                <a:extLst>
                  <a:ext uri="{FF2B5EF4-FFF2-40B4-BE49-F238E27FC236}">
                    <a16:creationId xmlns:a16="http://schemas.microsoft.com/office/drawing/2014/main" id="{2FB5AB35-6AAA-030D-6567-7B9529FA34AF}"/>
                  </a:ext>
                </a:extLst>
              </p:cNvPr>
              <p:cNvSpPr/>
              <p:nvPr/>
            </p:nvSpPr>
            <p:spPr>
              <a:xfrm>
                <a:off x="111511" y="2409328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Freeform 454">
                <a:extLst>
                  <a:ext uri="{FF2B5EF4-FFF2-40B4-BE49-F238E27FC236}">
                    <a16:creationId xmlns:a16="http://schemas.microsoft.com/office/drawing/2014/main" id="{3F21138B-15D6-D46A-D334-3AED83BF7747}"/>
                  </a:ext>
                </a:extLst>
              </p:cNvPr>
              <p:cNvSpPr/>
              <p:nvPr/>
            </p:nvSpPr>
            <p:spPr>
              <a:xfrm>
                <a:off x="111511" y="254587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Freeform 455">
                <a:extLst>
                  <a:ext uri="{FF2B5EF4-FFF2-40B4-BE49-F238E27FC236}">
                    <a16:creationId xmlns:a16="http://schemas.microsoft.com/office/drawing/2014/main" id="{631111E9-75C0-53B2-516F-634108E000C3}"/>
                  </a:ext>
                </a:extLst>
              </p:cNvPr>
              <p:cNvSpPr/>
              <p:nvPr/>
            </p:nvSpPr>
            <p:spPr>
              <a:xfrm>
                <a:off x="111511" y="268858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Freeform 456">
                <a:extLst>
                  <a:ext uri="{FF2B5EF4-FFF2-40B4-BE49-F238E27FC236}">
                    <a16:creationId xmlns:a16="http://schemas.microsoft.com/office/drawing/2014/main" id="{63AC5B48-ADE9-2955-E704-343C6F123696}"/>
                  </a:ext>
                </a:extLst>
              </p:cNvPr>
              <p:cNvSpPr/>
              <p:nvPr/>
            </p:nvSpPr>
            <p:spPr>
              <a:xfrm>
                <a:off x="111511" y="283129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Freeform 457">
                <a:extLst>
                  <a:ext uri="{FF2B5EF4-FFF2-40B4-BE49-F238E27FC236}">
                    <a16:creationId xmlns:a16="http://schemas.microsoft.com/office/drawing/2014/main" id="{F9919763-AC8C-0860-81A1-211D55F9BD5B}"/>
                  </a:ext>
                </a:extLst>
              </p:cNvPr>
              <p:cNvSpPr/>
              <p:nvPr/>
            </p:nvSpPr>
            <p:spPr>
              <a:xfrm>
                <a:off x="111511" y="3116711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Freeform 458">
                <a:extLst>
                  <a:ext uri="{FF2B5EF4-FFF2-40B4-BE49-F238E27FC236}">
                    <a16:creationId xmlns:a16="http://schemas.microsoft.com/office/drawing/2014/main" id="{2988B0D8-7B71-CC66-916E-DE2116F2188E}"/>
                  </a:ext>
                </a:extLst>
              </p:cNvPr>
              <p:cNvSpPr/>
              <p:nvPr/>
            </p:nvSpPr>
            <p:spPr>
              <a:xfrm>
                <a:off x="111511" y="325325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Freeform 459">
                <a:extLst>
                  <a:ext uri="{FF2B5EF4-FFF2-40B4-BE49-F238E27FC236}">
                    <a16:creationId xmlns:a16="http://schemas.microsoft.com/office/drawing/2014/main" id="{4A7F84B3-EB2C-43A9-ABF3-28BEA74B3EA2}"/>
                  </a:ext>
                </a:extLst>
              </p:cNvPr>
              <p:cNvSpPr/>
              <p:nvPr/>
            </p:nvSpPr>
            <p:spPr>
              <a:xfrm>
                <a:off x="111511" y="339596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Freeform 460">
                <a:extLst>
                  <a:ext uri="{FF2B5EF4-FFF2-40B4-BE49-F238E27FC236}">
                    <a16:creationId xmlns:a16="http://schemas.microsoft.com/office/drawing/2014/main" id="{23B24405-366F-CD8C-FFC6-4104375E82DC}"/>
                  </a:ext>
                </a:extLst>
              </p:cNvPr>
              <p:cNvSpPr/>
              <p:nvPr/>
            </p:nvSpPr>
            <p:spPr>
              <a:xfrm>
                <a:off x="111511" y="3538674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Freeform 461">
                <a:extLst>
                  <a:ext uri="{FF2B5EF4-FFF2-40B4-BE49-F238E27FC236}">
                    <a16:creationId xmlns:a16="http://schemas.microsoft.com/office/drawing/2014/main" id="{D27D3B5A-1D8C-80EF-08B5-DC79E18F3578}"/>
                  </a:ext>
                </a:extLst>
              </p:cNvPr>
              <p:cNvSpPr/>
              <p:nvPr/>
            </p:nvSpPr>
            <p:spPr>
              <a:xfrm>
                <a:off x="111511" y="3825856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Freeform 462">
                <a:extLst>
                  <a:ext uri="{FF2B5EF4-FFF2-40B4-BE49-F238E27FC236}">
                    <a16:creationId xmlns:a16="http://schemas.microsoft.com/office/drawing/2014/main" id="{A8E78A01-3724-5F62-3D46-45DAF7AE2483}"/>
                  </a:ext>
                </a:extLst>
              </p:cNvPr>
              <p:cNvSpPr/>
              <p:nvPr/>
            </p:nvSpPr>
            <p:spPr>
              <a:xfrm>
                <a:off x="111511" y="396239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EB09DCE1-9E22-207C-9406-FC0367C1C225}"/>
                  </a:ext>
                </a:extLst>
              </p:cNvPr>
              <p:cNvSpPr/>
              <p:nvPr/>
            </p:nvSpPr>
            <p:spPr>
              <a:xfrm>
                <a:off x="111511" y="410510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Freeform 464">
                <a:extLst>
                  <a:ext uri="{FF2B5EF4-FFF2-40B4-BE49-F238E27FC236}">
                    <a16:creationId xmlns:a16="http://schemas.microsoft.com/office/drawing/2014/main" id="{3225C32F-A150-D039-3D68-4443E54FFFEB}"/>
                  </a:ext>
                </a:extLst>
              </p:cNvPr>
              <p:cNvSpPr/>
              <p:nvPr/>
            </p:nvSpPr>
            <p:spPr>
              <a:xfrm>
                <a:off x="111511" y="424781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Freeform 465">
                <a:extLst>
                  <a:ext uri="{FF2B5EF4-FFF2-40B4-BE49-F238E27FC236}">
                    <a16:creationId xmlns:a16="http://schemas.microsoft.com/office/drawing/2014/main" id="{91517162-5E9A-8991-EB44-06E4626CF6FF}"/>
                  </a:ext>
                </a:extLst>
              </p:cNvPr>
              <p:cNvSpPr/>
              <p:nvPr/>
            </p:nvSpPr>
            <p:spPr>
              <a:xfrm>
                <a:off x="111511" y="4533239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Freeform 466">
                <a:extLst>
                  <a:ext uri="{FF2B5EF4-FFF2-40B4-BE49-F238E27FC236}">
                    <a16:creationId xmlns:a16="http://schemas.microsoft.com/office/drawing/2014/main" id="{B46B64C3-BD57-97B8-553E-EDBD70D66C33}"/>
                  </a:ext>
                </a:extLst>
              </p:cNvPr>
              <p:cNvSpPr/>
              <p:nvPr/>
            </p:nvSpPr>
            <p:spPr>
              <a:xfrm>
                <a:off x="111511" y="466978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Freeform 467">
                <a:extLst>
                  <a:ext uri="{FF2B5EF4-FFF2-40B4-BE49-F238E27FC236}">
                    <a16:creationId xmlns:a16="http://schemas.microsoft.com/office/drawing/2014/main" id="{522C5B3E-2B50-9B9C-EEE2-27D1DF76BE4A}"/>
                  </a:ext>
                </a:extLst>
              </p:cNvPr>
              <p:cNvSpPr/>
              <p:nvPr/>
            </p:nvSpPr>
            <p:spPr>
              <a:xfrm>
                <a:off x="111511" y="481249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Freeform 468">
                <a:extLst>
                  <a:ext uri="{FF2B5EF4-FFF2-40B4-BE49-F238E27FC236}">
                    <a16:creationId xmlns:a16="http://schemas.microsoft.com/office/drawing/2014/main" id="{FB5AF901-7A0F-334B-2627-46B15A1BAE94}"/>
                  </a:ext>
                </a:extLst>
              </p:cNvPr>
              <p:cNvSpPr/>
              <p:nvPr/>
            </p:nvSpPr>
            <p:spPr>
              <a:xfrm>
                <a:off x="111511" y="4955202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Freeform 469">
                <a:extLst>
                  <a:ext uri="{FF2B5EF4-FFF2-40B4-BE49-F238E27FC236}">
                    <a16:creationId xmlns:a16="http://schemas.microsoft.com/office/drawing/2014/main" id="{EEC939D8-DFC8-3DBD-C57E-F73C47C55580}"/>
                  </a:ext>
                </a:extLst>
              </p:cNvPr>
              <p:cNvSpPr/>
              <p:nvPr/>
            </p:nvSpPr>
            <p:spPr>
              <a:xfrm>
                <a:off x="111511" y="5245907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Freeform 470">
                <a:extLst>
                  <a:ext uri="{FF2B5EF4-FFF2-40B4-BE49-F238E27FC236}">
                    <a16:creationId xmlns:a16="http://schemas.microsoft.com/office/drawing/2014/main" id="{06363E37-9F53-70E2-E855-1ACD8B792834}"/>
                  </a:ext>
                </a:extLst>
              </p:cNvPr>
              <p:cNvSpPr/>
              <p:nvPr/>
            </p:nvSpPr>
            <p:spPr>
              <a:xfrm>
                <a:off x="111511" y="538245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Freeform 471">
                <a:extLst>
                  <a:ext uri="{FF2B5EF4-FFF2-40B4-BE49-F238E27FC236}">
                    <a16:creationId xmlns:a16="http://schemas.microsoft.com/office/drawing/2014/main" id="{99F6FC80-89CF-849C-6EF9-4E14D4E099A4}"/>
                  </a:ext>
                </a:extLst>
              </p:cNvPr>
              <p:cNvSpPr/>
              <p:nvPr/>
            </p:nvSpPr>
            <p:spPr>
              <a:xfrm>
                <a:off x="111511" y="552516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Freeform 472">
                <a:extLst>
                  <a:ext uri="{FF2B5EF4-FFF2-40B4-BE49-F238E27FC236}">
                    <a16:creationId xmlns:a16="http://schemas.microsoft.com/office/drawing/2014/main" id="{B4357974-3140-5418-C30A-F014F22D9CEF}"/>
                  </a:ext>
                </a:extLst>
              </p:cNvPr>
              <p:cNvSpPr/>
              <p:nvPr/>
            </p:nvSpPr>
            <p:spPr>
              <a:xfrm>
                <a:off x="111511" y="5667870"/>
                <a:ext cx="110482" cy="0"/>
              </a:xfrm>
              <a:custGeom>
                <a:avLst/>
                <a:gdLst>
                  <a:gd name="connsiteX0" fmla="*/ 0 w 79284"/>
                  <a:gd name="connsiteY0" fmla="*/ 0 h 0"/>
                  <a:gd name="connsiteX1" fmla="*/ 79284 w 79284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284">
                    <a:moveTo>
                      <a:pt x="0" y="0"/>
                    </a:moveTo>
                    <a:lnTo>
                      <a:pt x="79284" y="0"/>
                    </a:lnTo>
                  </a:path>
                </a:pathLst>
              </a:custGeom>
              <a:noFill/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988A89B8-D08D-C616-E58B-F5AA8B3AF9FD}"/>
                </a:ext>
              </a:extLst>
            </p:cNvPr>
            <p:cNvGrpSpPr/>
            <p:nvPr/>
          </p:nvGrpSpPr>
          <p:grpSpPr>
            <a:xfrm>
              <a:off x="2370859" y="1322553"/>
              <a:ext cx="110482" cy="3972090"/>
              <a:chOff x="2319538" y="1695780"/>
              <a:chExt cx="110482" cy="3972090"/>
            </a:xfrm>
          </p:grpSpPr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D54C1541-C8ED-DE0F-DB94-99D2E48F0FCE}"/>
                  </a:ext>
                </a:extLst>
              </p:cNvPr>
              <p:cNvGrpSpPr/>
              <p:nvPr/>
            </p:nvGrpSpPr>
            <p:grpSpPr>
              <a:xfrm>
                <a:off x="2319538" y="1695780"/>
                <a:ext cx="110482" cy="3972090"/>
                <a:chOff x="111511" y="1695780"/>
                <a:chExt cx="110482" cy="3972090"/>
              </a:xfrm>
            </p:grpSpPr>
            <p:sp>
              <p:nvSpPr>
                <p:cNvPr id="422" name="Freeform 421">
                  <a:extLst>
                    <a:ext uri="{FF2B5EF4-FFF2-40B4-BE49-F238E27FC236}">
                      <a16:creationId xmlns:a16="http://schemas.microsoft.com/office/drawing/2014/main" id="{D1D1F8C1-AC6E-3DD6-9F0E-416AA8DA647C}"/>
                    </a:ext>
                  </a:extLst>
                </p:cNvPr>
                <p:cNvSpPr/>
                <p:nvPr/>
              </p:nvSpPr>
              <p:spPr>
                <a:xfrm>
                  <a:off x="111511" y="169578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3" name="Freeform 422">
                  <a:extLst>
                    <a:ext uri="{FF2B5EF4-FFF2-40B4-BE49-F238E27FC236}">
                      <a16:creationId xmlns:a16="http://schemas.microsoft.com/office/drawing/2014/main" id="{916017AA-0E0E-08AB-0EAF-D74C65E7604C}"/>
                    </a:ext>
                  </a:extLst>
                </p:cNvPr>
                <p:cNvSpPr/>
                <p:nvPr/>
              </p:nvSpPr>
              <p:spPr>
                <a:xfrm>
                  <a:off x="111511" y="183232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4" name="Freeform 423">
                  <a:extLst>
                    <a:ext uri="{FF2B5EF4-FFF2-40B4-BE49-F238E27FC236}">
                      <a16:creationId xmlns:a16="http://schemas.microsoft.com/office/drawing/2014/main" id="{4AC3905F-8849-E640-B032-00B35B3A1DE0}"/>
                    </a:ext>
                  </a:extLst>
                </p:cNvPr>
                <p:cNvSpPr/>
                <p:nvPr/>
              </p:nvSpPr>
              <p:spPr>
                <a:xfrm>
                  <a:off x="111511" y="197503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5" name="Freeform 424">
                  <a:extLst>
                    <a:ext uri="{FF2B5EF4-FFF2-40B4-BE49-F238E27FC236}">
                      <a16:creationId xmlns:a16="http://schemas.microsoft.com/office/drawing/2014/main" id="{3CA8EFA8-667E-885D-1DAD-46E2F03C1A8B}"/>
                    </a:ext>
                  </a:extLst>
                </p:cNvPr>
                <p:cNvSpPr/>
                <p:nvPr/>
              </p:nvSpPr>
              <p:spPr>
                <a:xfrm>
                  <a:off x="111511" y="211774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6" name="Freeform 425">
                  <a:extLst>
                    <a:ext uri="{FF2B5EF4-FFF2-40B4-BE49-F238E27FC236}">
                      <a16:creationId xmlns:a16="http://schemas.microsoft.com/office/drawing/2014/main" id="{C15B7F81-F142-D77C-865A-C39B9EB19696}"/>
                    </a:ext>
                  </a:extLst>
                </p:cNvPr>
                <p:cNvSpPr/>
                <p:nvPr/>
              </p:nvSpPr>
              <p:spPr>
                <a:xfrm>
                  <a:off x="111511" y="2409328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7" name="Freeform 426">
                  <a:extLst>
                    <a:ext uri="{FF2B5EF4-FFF2-40B4-BE49-F238E27FC236}">
                      <a16:creationId xmlns:a16="http://schemas.microsoft.com/office/drawing/2014/main" id="{CFC571BD-C39D-AC22-186A-DE2055A39F50}"/>
                    </a:ext>
                  </a:extLst>
                </p:cNvPr>
                <p:cNvSpPr/>
                <p:nvPr/>
              </p:nvSpPr>
              <p:spPr>
                <a:xfrm>
                  <a:off x="111511" y="254587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8" name="Freeform 427">
                  <a:extLst>
                    <a:ext uri="{FF2B5EF4-FFF2-40B4-BE49-F238E27FC236}">
                      <a16:creationId xmlns:a16="http://schemas.microsoft.com/office/drawing/2014/main" id="{EF93E976-75FC-52ED-1F2E-457A439F5901}"/>
                    </a:ext>
                  </a:extLst>
                </p:cNvPr>
                <p:cNvSpPr/>
                <p:nvPr/>
              </p:nvSpPr>
              <p:spPr>
                <a:xfrm>
                  <a:off x="111511" y="268858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9" name="Freeform 428">
                  <a:extLst>
                    <a:ext uri="{FF2B5EF4-FFF2-40B4-BE49-F238E27FC236}">
                      <a16:creationId xmlns:a16="http://schemas.microsoft.com/office/drawing/2014/main" id="{C0D95C62-17E3-1064-6F2C-285DC8D47144}"/>
                    </a:ext>
                  </a:extLst>
                </p:cNvPr>
                <p:cNvSpPr/>
                <p:nvPr/>
              </p:nvSpPr>
              <p:spPr>
                <a:xfrm>
                  <a:off x="111511" y="283129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0" name="Freeform 429">
                  <a:extLst>
                    <a:ext uri="{FF2B5EF4-FFF2-40B4-BE49-F238E27FC236}">
                      <a16:creationId xmlns:a16="http://schemas.microsoft.com/office/drawing/2014/main" id="{E6286CB7-518B-495C-488D-1CA55C805AEE}"/>
                    </a:ext>
                  </a:extLst>
                </p:cNvPr>
                <p:cNvSpPr/>
                <p:nvPr/>
              </p:nvSpPr>
              <p:spPr>
                <a:xfrm>
                  <a:off x="111511" y="311671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1" name="Freeform 430">
                  <a:extLst>
                    <a:ext uri="{FF2B5EF4-FFF2-40B4-BE49-F238E27FC236}">
                      <a16:creationId xmlns:a16="http://schemas.microsoft.com/office/drawing/2014/main" id="{EBC03DC2-F844-0BD0-06CC-C7F9A216ABCC}"/>
                    </a:ext>
                  </a:extLst>
                </p:cNvPr>
                <p:cNvSpPr/>
                <p:nvPr/>
              </p:nvSpPr>
              <p:spPr>
                <a:xfrm>
                  <a:off x="111511" y="325325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2" name="Freeform 431">
                  <a:extLst>
                    <a:ext uri="{FF2B5EF4-FFF2-40B4-BE49-F238E27FC236}">
                      <a16:creationId xmlns:a16="http://schemas.microsoft.com/office/drawing/2014/main" id="{3E138D6C-85B5-C658-6BC0-8866E8BEAE59}"/>
                    </a:ext>
                  </a:extLst>
                </p:cNvPr>
                <p:cNvSpPr/>
                <p:nvPr/>
              </p:nvSpPr>
              <p:spPr>
                <a:xfrm>
                  <a:off x="111511" y="339596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3" name="Freeform 432">
                  <a:extLst>
                    <a:ext uri="{FF2B5EF4-FFF2-40B4-BE49-F238E27FC236}">
                      <a16:creationId xmlns:a16="http://schemas.microsoft.com/office/drawing/2014/main" id="{B7791A43-4CFB-7074-B9E4-0E44827DC783}"/>
                    </a:ext>
                  </a:extLst>
                </p:cNvPr>
                <p:cNvSpPr/>
                <p:nvPr/>
              </p:nvSpPr>
              <p:spPr>
                <a:xfrm>
                  <a:off x="111511" y="353867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4" name="Freeform 433">
                  <a:extLst>
                    <a:ext uri="{FF2B5EF4-FFF2-40B4-BE49-F238E27FC236}">
                      <a16:creationId xmlns:a16="http://schemas.microsoft.com/office/drawing/2014/main" id="{98938FE0-6E62-A635-C2F9-FCA27D7479EA}"/>
                    </a:ext>
                  </a:extLst>
                </p:cNvPr>
                <p:cNvSpPr/>
                <p:nvPr/>
              </p:nvSpPr>
              <p:spPr>
                <a:xfrm>
                  <a:off x="111511" y="3825856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5" name="Freeform 434">
                  <a:extLst>
                    <a:ext uri="{FF2B5EF4-FFF2-40B4-BE49-F238E27FC236}">
                      <a16:creationId xmlns:a16="http://schemas.microsoft.com/office/drawing/2014/main" id="{625ABFF3-E0B6-8165-107F-D9806462E7F1}"/>
                    </a:ext>
                  </a:extLst>
                </p:cNvPr>
                <p:cNvSpPr/>
                <p:nvPr/>
              </p:nvSpPr>
              <p:spPr>
                <a:xfrm>
                  <a:off x="111511" y="396239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6" name="Freeform 435">
                  <a:extLst>
                    <a:ext uri="{FF2B5EF4-FFF2-40B4-BE49-F238E27FC236}">
                      <a16:creationId xmlns:a16="http://schemas.microsoft.com/office/drawing/2014/main" id="{E3EB8F31-80FF-3371-557A-627885E74854}"/>
                    </a:ext>
                  </a:extLst>
                </p:cNvPr>
                <p:cNvSpPr/>
                <p:nvPr/>
              </p:nvSpPr>
              <p:spPr>
                <a:xfrm>
                  <a:off x="111511" y="410510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7" name="Freeform 436">
                  <a:extLst>
                    <a:ext uri="{FF2B5EF4-FFF2-40B4-BE49-F238E27FC236}">
                      <a16:creationId xmlns:a16="http://schemas.microsoft.com/office/drawing/2014/main" id="{44EC7609-CA78-2400-1300-C4E75B8D2AC7}"/>
                    </a:ext>
                  </a:extLst>
                </p:cNvPr>
                <p:cNvSpPr/>
                <p:nvPr/>
              </p:nvSpPr>
              <p:spPr>
                <a:xfrm>
                  <a:off x="111511" y="424781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8" name="Freeform 437">
                  <a:extLst>
                    <a:ext uri="{FF2B5EF4-FFF2-40B4-BE49-F238E27FC236}">
                      <a16:creationId xmlns:a16="http://schemas.microsoft.com/office/drawing/2014/main" id="{8F1611E1-148F-3BD5-8E59-4426C463446D}"/>
                    </a:ext>
                  </a:extLst>
                </p:cNvPr>
                <p:cNvSpPr/>
                <p:nvPr/>
              </p:nvSpPr>
              <p:spPr>
                <a:xfrm>
                  <a:off x="111511" y="453323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9" name="Freeform 438">
                  <a:extLst>
                    <a:ext uri="{FF2B5EF4-FFF2-40B4-BE49-F238E27FC236}">
                      <a16:creationId xmlns:a16="http://schemas.microsoft.com/office/drawing/2014/main" id="{CE646A4A-3E28-6986-9970-34A442FE8799}"/>
                    </a:ext>
                  </a:extLst>
                </p:cNvPr>
                <p:cNvSpPr/>
                <p:nvPr/>
              </p:nvSpPr>
              <p:spPr>
                <a:xfrm>
                  <a:off x="111511" y="466978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0" name="Freeform 439">
                  <a:extLst>
                    <a:ext uri="{FF2B5EF4-FFF2-40B4-BE49-F238E27FC236}">
                      <a16:creationId xmlns:a16="http://schemas.microsoft.com/office/drawing/2014/main" id="{3D0BE940-7EBF-32A3-23FD-9324F21E1077}"/>
                    </a:ext>
                  </a:extLst>
                </p:cNvPr>
                <p:cNvSpPr/>
                <p:nvPr/>
              </p:nvSpPr>
              <p:spPr>
                <a:xfrm>
                  <a:off x="111511" y="481249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1" name="Freeform 440">
                  <a:extLst>
                    <a:ext uri="{FF2B5EF4-FFF2-40B4-BE49-F238E27FC236}">
                      <a16:creationId xmlns:a16="http://schemas.microsoft.com/office/drawing/2014/main" id="{98E6E59E-F6BA-8744-4893-654C419B2F95}"/>
                    </a:ext>
                  </a:extLst>
                </p:cNvPr>
                <p:cNvSpPr/>
                <p:nvPr/>
              </p:nvSpPr>
              <p:spPr>
                <a:xfrm>
                  <a:off x="111511" y="495520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2" name="Freeform 441">
                  <a:extLst>
                    <a:ext uri="{FF2B5EF4-FFF2-40B4-BE49-F238E27FC236}">
                      <a16:creationId xmlns:a16="http://schemas.microsoft.com/office/drawing/2014/main" id="{F560DF94-DDE6-CF11-8E11-0114A52F5621}"/>
                    </a:ext>
                  </a:extLst>
                </p:cNvPr>
                <p:cNvSpPr/>
                <p:nvPr/>
              </p:nvSpPr>
              <p:spPr>
                <a:xfrm>
                  <a:off x="111511" y="5245907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3" name="Freeform 442">
                  <a:extLst>
                    <a:ext uri="{FF2B5EF4-FFF2-40B4-BE49-F238E27FC236}">
                      <a16:creationId xmlns:a16="http://schemas.microsoft.com/office/drawing/2014/main" id="{551F2115-DF7C-02E6-0A4C-972775064A84}"/>
                    </a:ext>
                  </a:extLst>
                </p:cNvPr>
                <p:cNvSpPr/>
                <p:nvPr/>
              </p:nvSpPr>
              <p:spPr>
                <a:xfrm>
                  <a:off x="111511" y="538245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4" name="Freeform 443">
                  <a:extLst>
                    <a:ext uri="{FF2B5EF4-FFF2-40B4-BE49-F238E27FC236}">
                      <a16:creationId xmlns:a16="http://schemas.microsoft.com/office/drawing/2014/main" id="{36D3C69A-5247-067B-D9B8-324EBD0F7B63}"/>
                    </a:ext>
                  </a:extLst>
                </p:cNvPr>
                <p:cNvSpPr/>
                <p:nvPr/>
              </p:nvSpPr>
              <p:spPr>
                <a:xfrm>
                  <a:off x="111511" y="552516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5" name="Freeform 444">
                  <a:extLst>
                    <a:ext uri="{FF2B5EF4-FFF2-40B4-BE49-F238E27FC236}">
                      <a16:creationId xmlns:a16="http://schemas.microsoft.com/office/drawing/2014/main" id="{F470D3A8-255D-F86B-5F6E-5054A093CB9A}"/>
                    </a:ext>
                  </a:extLst>
                </p:cNvPr>
                <p:cNvSpPr/>
                <p:nvPr/>
              </p:nvSpPr>
              <p:spPr>
                <a:xfrm>
                  <a:off x="111511" y="566787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1" name="Group 410">
                <a:extLst>
                  <a:ext uri="{FF2B5EF4-FFF2-40B4-BE49-F238E27FC236}">
                    <a16:creationId xmlns:a16="http://schemas.microsoft.com/office/drawing/2014/main" id="{C722460A-1D40-8667-8090-B8E47E828ED3}"/>
                  </a:ext>
                </a:extLst>
              </p:cNvPr>
              <p:cNvGrpSpPr/>
              <p:nvPr/>
            </p:nvGrpSpPr>
            <p:grpSpPr>
              <a:xfrm>
                <a:off x="2406678" y="2198635"/>
                <a:ext cx="0" cy="2960009"/>
                <a:chOff x="2406678" y="2198635"/>
                <a:chExt cx="0" cy="2960009"/>
              </a:xfrm>
            </p:grpSpPr>
            <p:sp>
              <p:nvSpPr>
                <p:cNvPr id="413" name="Freeform 412">
                  <a:extLst>
                    <a:ext uri="{FF2B5EF4-FFF2-40B4-BE49-F238E27FC236}">
                      <a16:creationId xmlns:a16="http://schemas.microsoft.com/office/drawing/2014/main" id="{7AA677F7-BD92-C7C4-7ADC-8856AB63588D}"/>
                    </a:ext>
                  </a:extLst>
                </p:cNvPr>
                <p:cNvSpPr/>
                <p:nvPr/>
              </p:nvSpPr>
              <p:spPr>
                <a:xfrm rot="5400000">
                  <a:off x="2351437" y="2253876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" name="Freeform 413">
                  <a:extLst>
                    <a:ext uri="{FF2B5EF4-FFF2-40B4-BE49-F238E27FC236}">
                      <a16:creationId xmlns:a16="http://schemas.microsoft.com/office/drawing/2014/main" id="{6C51A2D1-FEA4-9796-7BA1-2F1F9F0F2FCA}"/>
                    </a:ext>
                  </a:extLst>
                </p:cNvPr>
                <p:cNvSpPr/>
                <p:nvPr/>
              </p:nvSpPr>
              <p:spPr>
                <a:xfrm rot="5400000">
                  <a:off x="2351437" y="297689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5" name="Freeform 414">
                  <a:extLst>
                    <a:ext uri="{FF2B5EF4-FFF2-40B4-BE49-F238E27FC236}">
                      <a16:creationId xmlns:a16="http://schemas.microsoft.com/office/drawing/2014/main" id="{B45F54AA-C1B9-84BC-6A19-E4392BABA34E}"/>
                    </a:ext>
                  </a:extLst>
                </p:cNvPr>
                <p:cNvSpPr/>
                <p:nvPr/>
              </p:nvSpPr>
              <p:spPr>
                <a:xfrm rot="5400000">
                  <a:off x="2351437" y="3685728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6" name="Freeform 415">
                  <a:extLst>
                    <a:ext uri="{FF2B5EF4-FFF2-40B4-BE49-F238E27FC236}">
                      <a16:creationId xmlns:a16="http://schemas.microsoft.com/office/drawing/2014/main" id="{4CA163E8-B03B-9AFB-E62B-96C15685FB11}"/>
                    </a:ext>
                  </a:extLst>
                </p:cNvPr>
                <p:cNvSpPr/>
                <p:nvPr/>
              </p:nvSpPr>
              <p:spPr>
                <a:xfrm rot="5400000">
                  <a:off x="2351437" y="439102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7" name="Freeform 416">
                  <a:extLst>
                    <a:ext uri="{FF2B5EF4-FFF2-40B4-BE49-F238E27FC236}">
                      <a16:creationId xmlns:a16="http://schemas.microsoft.com/office/drawing/2014/main" id="{EFDF424A-754C-E2AD-8E88-E88CB1A39F23}"/>
                    </a:ext>
                  </a:extLst>
                </p:cNvPr>
                <p:cNvSpPr/>
                <p:nvPr/>
              </p:nvSpPr>
              <p:spPr>
                <a:xfrm rot="5400000">
                  <a:off x="2351437" y="510340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7" name="Group 346">
              <a:extLst>
                <a:ext uri="{FF2B5EF4-FFF2-40B4-BE49-F238E27FC236}">
                  <a16:creationId xmlns:a16="http://schemas.microsoft.com/office/drawing/2014/main" id="{78580634-F08A-1D75-D24E-3CED54F1B929}"/>
                </a:ext>
              </a:extLst>
            </p:cNvPr>
            <p:cNvGrpSpPr/>
            <p:nvPr/>
          </p:nvGrpSpPr>
          <p:grpSpPr>
            <a:xfrm>
              <a:off x="4394741" y="1322553"/>
              <a:ext cx="113239" cy="3972090"/>
              <a:chOff x="4455391" y="1695780"/>
              <a:chExt cx="113239" cy="3972090"/>
            </a:xfrm>
          </p:grpSpPr>
          <p:grpSp>
            <p:nvGrpSpPr>
              <p:cNvPr id="374" name="Group 373">
                <a:extLst>
                  <a:ext uri="{FF2B5EF4-FFF2-40B4-BE49-F238E27FC236}">
                    <a16:creationId xmlns:a16="http://schemas.microsoft.com/office/drawing/2014/main" id="{AB559C38-7D5D-E3A3-52FF-166B19CD3B45}"/>
                  </a:ext>
                </a:extLst>
              </p:cNvPr>
              <p:cNvGrpSpPr/>
              <p:nvPr/>
            </p:nvGrpSpPr>
            <p:grpSpPr>
              <a:xfrm>
                <a:off x="4458148" y="1695780"/>
                <a:ext cx="110482" cy="3972090"/>
                <a:chOff x="111511" y="1695780"/>
                <a:chExt cx="110482" cy="3972090"/>
              </a:xfrm>
            </p:grpSpPr>
            <p:sp>
              <p:nvSpPr>
                <p:cNvPr id="386" name="Freeform 385">
                  <a:extLst>
                    <a:ext uri="{FF2B5EF4-FFF2-40B4-BE49-F238E27FC236}">
                      <a16:creationId xmlns:a16="http://schemas.microsoft.com/office/drawing/2014/main" id="{62FA9EEB-7722-19F6-9FFE-13455C140A5E}"/>
                    </a:ext>
                  </a:extLst>
                </p:cNvPr>
                <p:cNvSpPr/>
                <p:nvPr/>
              </p:nvSpPr>
              <p:spPr>
                <a:xfrm>
                  <a:off x="111511" y="169578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7" name="Freeform 386">
                  <a:extLst>
                    <a:ext uri="{FF2B5EF4-FFF2-40B4-BE49-F238E27FC236}">
                      <a16:creationId xmlns:a16="http://schemas.microsoft.com/office/drawing/2014/main" id="{48D58747-DA32-C638-8A48-0FA40B18A328}"/>
                    </a:ext>
                  </a:extLst>
                </p:cNvPr>
                <p:cNvSpPr/>
                <p:nvPr/>
              </p:nvSpPr>
              <p:spPr>
                <a:xfrm>
                  <a:off x="111511" y="183232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8" name="Freeform 387">
                  <a:extLst>
                    <a:ext uri="{FF2B5EF4-FFF2-40B4-BE49-F238E27FC236}">
                      <a16:creationId xmlns:a16="http://schemas.microsoft.com/office/drawing/2014/main" id="{58629B2F-B234-5F8C-AEA0-3EFE75B29B2F}"/>
                    </a:ext>
                  </a:extLst>
                </p:cNvPr>
                <p:cNvSpPr/>
                <p:nvPr/>
              </p:nvSpPr>
              <p:spPr>
                <a:xfrm>
                  <a:off x="111511" y="197503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9" name="Freeform 388">
                  <a:extLst>
                    <a:ext uri="{FF2B5EF4-FFF2-40B4-BE49-F238E27FC236}">
                      <a16:creationId xmlns:a16="http://schemas.microsoft.com/office/drawing/2014/main" id="{39DCAD68-0B20-CA98-DE50-60B44687BA1E}"/>
                    </a:ext>
                  </a:extLst>
                </p:cNvPr>
                <p:cNvSpPr/>
                <p:nvPr/>
              </p:nvSpPr>
              <p:spPr>
                <a:xfrm>
                  <a:off x="111511" y="211774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0" name="Freeform 389">
                  <a:extLst>
                    <a:ext uri="{FF2B5EF4-FFF2-40B4-BE49-F238E27FC236}">
                      <a16:creationId xmlns:a16="http://schemas.microsoft.com/office/drawing/2014/main" id="{E69244C3-2BAF-C3B2-8179-E263588C5208}"/>
                    </a:ext>
                  </a:extLst>
                </p:cNvPr>
                <p:cNvSpPr/>
                <p:nvPr/>
              </p:nvSpPr>
              <p:spPr>
                <a:xfrm>
                  <a:off x="111511" y="2409328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1" name="Freeform 390">
                  <a:extLst>
                    <a:ext uri="{FF2B5EF4-FFF2-40B4-BE49-F238E27FC236}">
                      <a16:creationId xmlns:a16="http://schemas.microsoft.com/office/drawing/2014/main" id="{B9964C7E-CEEA-EEC9-3C73-6AE2E6868C84}"/>
                    </a:ext>
                  </a:extLst>
                </p:cNvPr>
                <p:cNvSpPr/>
                <p:nvPr/>
              </p:nvSpPr>
              <p:spPr>
                <a:xfrm>
                  <a:off x="111511" y="254587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2" name="Freeform 391">
                  <a:extLst>
                    <a:ext uri="{FF2B5EF4-FFF2-40B4-BE49-F238E27FC236}">
                      <a16:creationId xmlns:a16="http://schemas.microsoft.com/office/drawing/2014/main" id="{FEBB2FAE-8E81-F0F0-D8F8-45BB25F54BCD}"/>
                    </a:ext>
                  </a:extLst>
                </p:cNvPr>
                <p:cNvSpPr/>
                <p:nvPr/>
              </p:nvSpPr>
              <p:spPr>
                <a:xfrm>
                  <a:off x="111511" y="268858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3" name="Freeform 392">
                  <a:extLst>
                    <a:ext uri="{FF2B5EF4-FFF2-40B4-BE49-F238E27FC236}">
                      <a16:creationId xmlns:a16="http://schemas.microsoft.com/office/drawing/2014/main" id="{D0EC3525-8019-F76D-5E92-5899321B52C4}"/>
                    </a:ext>
                  </a:extLst>
                </p:cNvPr>
                <p:cNvSpPr/>
                <p:nvPr/>
              </p:nvSpPr>
              <p:spPr>
                <a:xfrm>
                  <a:off x="111511" y="283129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" name="Freeform 393">
                  <a:extLst>
                    <a:ext uri="{FF2B5EF4-FFF2-40B4-BE49-F238E27FC236}">
                      <a16:creationId xmlns:a16="http://schemas.microsoft.com/office/drawing/2014/main" id="{248744C5-73FE-AAF0-8B87-43E0E3956BD6}"/>
                    </a:ext>
                  </a:extLst>
                </p:cNvPr>
                <p:cNvSpPr/>
                <p:nvPr/>
              </p:nvSpPr>
              <p:spPr>
                <a:xfrm>
                  <a:off x="111511" y="311671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5" name="Freeform 394">
                  <a:extLst>
                    <a:ext uri="{FF2B5EF4-FFF2-40B4-BE49-F238E27FC236}">
                      <a16:creationId xmlns:a16="http://schemas.microsoft.com/office/drawing/2014/main" id="{6A7263FC-3775-4B5E-05D1-A21B611C2823}"/>
                    </a:ext>
                  </a:extLst>
                </p:cNvPr>
                <p:cNvSpPr/>
                <p:nvPr/>
              </p:nvSpPr>
              <p:spPr>
                <a:xfrm>
                  <a:off x="111511" y="325325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6" name="Freeform 395">
                  <a:extLst>
                    <a:ext uri="{FF2B5EF4-FFF2-40B4-BE49-F238E27FC236}">
                      <a16:creationId xmlns:a16="http://schemas.microsoft.com/office/drawing/2014/main" id="{90EE16F9-277C-BB83-9168-941C543A243C}"/>
                    </a:ext>
                  </a:extLst>
                </p:cNvPr>
                <p:cNvSpPr/>
                <p:nvPr/>
              </p:nvSpPr>
              <p:spPr>
                <a:xfrm>
                  <a:off x="111511" y="339596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7" name="Freeform 396">
                  <a:extLst>
                    <a:ext uri="{FF2B5EF4-FFF2-40B4-BE49-F238E27FC236}">
                      <a16:creationId xmlns:a16="http://schemas.microsoft.com/office/drawing/2014/main" id="{E4E0924A-758F-DB0E-DAAD-A0CFD9BC5490}"/>
                    </a:ext>
                  </a:extLst>
                </p:cNvPr>
                <p:cNvSpPr/>
                <p:nvPr/>
              </p:nvSpPr>
              <p:spPr>
                <a:xfrm>
                  <a:off x="111511" y="3538674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8" name="Freeform 397">
                  <a:extLst>
                    <a:ext uri="{FF2B5EF4-FFF2-40B4-BE49-F238E27FC236}">
                      <a16:creationId xmlns:a16="http://schemas.microsoft.com/office/drawing/2014/main" id="{AD987E44-4DAD-34BD-E6CF-2FB17BD45BD4}"/>
                    </a:ext>
                  </a:extLst>
                </p:cNvPr>
                <p:cNvSpPr/>
                <p:nvPr/>
              </p:nvSpPr>
              <p:spPr>
                <a:xfrm>
                  <a:off x="111511" y="3825856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9" name="Freeform 398">
                  <a:extLst>
                    <a:ext uri="{FF2B5EF4-FFF2-40B4-BE49-F238E27FC236}">
                      <a16:creationId xmlns:a16="http://schemas.microsoft.com/office/drawing/2014/main" id="{E9822AB9-2CD0-538D-310B-F5877F66064E}"/>
                    </a:ext>
                  </a:extLst>
                </p:cNvPr>
                <p:cNvSpPr/>
                <p:nvPr/>
              </p:nvSpPr>
              <p:spPr>
                <a:xfrm>
                  <a:off x="111511" y="396239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0" name="Freeform 399">
                  <a:extLst>
                    <a:ext uri="{FF2B5EF4-FFF2-40B4-BE49-F238E27FC236}">
                      <a16:creationId xmlns:a16="http://schemas.microsoft.com/office/drawing/2014/main" id="{825E5746-3D85-8049-9307-7EE6150EEE01}"/>
                    </a:ext>
                  </a:extLst>
                </p:cNvPr>
                <p:cNvSpPr/>
                <p:nvPr/>
              </p:nvSpPr>
              <p:spPr>
                <a:xfrm>
                  <a:off x="111511" y="410510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1" name="Freeform 400">
                  <a:extLst>
                    <a:ext uri="{FF2B5EF4-FFF2-40B4-BE49-F238E27FC236}">
                      <a16:creationId xmlns:a16="http://schemas.microsoft.com/office/drawing/2014/main" id="{C25FE433-50E9-FB15-AC95-952B9C3B187C}"/>
                    </a:ext>
                  </a:extLst>
                </p:cNvPr>
                <p:cNvSpPr/>
                <p:nvPr/>
              </p:nvSpPr>
              <p:spPr>
                <a:xfrm>
                  <a:off x="111511" y="424781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2" name="Freeform 401">
                  <a:extLst>
                    <a:ext uri="{FF2B5EF4-FFF2-40B4-BE49-F238E27FC236}">
                      <a16:creationId xmlns:a16="http://schemas.microsoft.com/office/drawing/2014/main" id="{9CE989F1-F09E-D3AE-1052-A62E30A3D118}"/>
                    </a:ext>
                  </a:extLst>
                </p:cNvPr>
                <p:cNvSpPr/>
                <p:nvPr/>
              </p:nvSpPr>
              <p:spPr>
                <a:xfrm>
                  <a:off x="111511" y="4533239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3" name="Freeform 402">
                  <a:extLst>
                    <a:ext uri="{FF2B5EF4-FFF2-40B4-BE49-F238E27FC236}">
                      <a16:creationId xmlns:a16="http://schemas.microsoft.com/office/drawing/2014/main" id="{96A00A2E-76F1-95D2-DE03-CBEA614EA4D3}"/>
                    </a:ext>
                  </a:extLst>
                </p:cNvPr>
                <p:cNvSpPr/>
                <p:nvPr/>
              </p:nvSpPr>
              <p:spPr>
                <a:xfrm>
                  <a:off x="111511" y="466978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4" name="Freeform 403">
                  <a:extLst>
                    <a:ext uri="{FF2B5EF4-FFF2-40B4-BE49-F238E27FC236}">
                      <a16:creationId xmlns:a16="http://schemas.microsoft.com/office/drawing/2014/main" id="{14BD5D3E-5DC6-E177-AA4F-F924B427E89D}"/>
                    </a:ext>
                  </a:extLst>
                </p:cNvPr>
                <p:cNvSpPr/>
                <p:nvPr/>
              </p:nvSpPr>
              <p:spPr>
                <a:xfrm>
                  <a:off x="111511" y="481249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5" name="Freeform 404">
                  <a:extLst>
                    <a:ext uri="{FF2B5EF4-FFF2-40B4-BE49-F238E27FC236}">
                      <a16:creationId xmlns:a16="http://schemas.microsoft.com/office/drawing/2014/main" id="{BB00F513-39D0-0AD0-5366-25C842129B0E}"/>
                    </a:ext>
                  </a:extLst>
                </p:cNvPr>
                <p:cNvSpPr/>
                <p:nvPr/>
              </p:nvSpPr>
              <p:spPr>
                <a:xfrm>
                  <a:off x="111511" y="4955202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6" name="Freeform 405">
                  <a:extLst>
                    <a:ext uri="{FF2B5EF4-FFF2-40B4-BE49-F238E27FC236}">
                      <a16:creationId xmlns:a16="http://schemas.microsoft.com/office/drawing/2014/main" id="{C2720FBF-0868-04D1-026E-A68C4F0670C1}"/>
                    </a:ext>
                  </a:extLst>
                </p:cNvPr>
                <p:cNvSpPr/>
                <p:nvPr/>
              </p:nvSpPr>
              <p:spPr>
                <a:xfrm>
                  <a:off x="111511" y="5245907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7" name="Freeform 406">
                  <a:extLst>
                    <a:ext uri="{FF2B5EF4-FFF2-40B4-BE49-F238E27FC236}">
                      <a16:creationId xmlns:a16="http://schemas.microsoft.com/office/drawing/2014/main" id="{CE92A295-99D7-A8CB-3930-0412922D235D}"/>
                    </a:ext>
                  </a:extLst>
                </p:cNvPr>
                <p:cNvSpPr/>
                <p:nvPr/>
              </p:nvSpPr>
              <p:spPr>
                <a:xfrm>
                  <a:off x="111511" y="538245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8" name="Freeform 407">
                  <a:extLst>
                    <a:ext uri="{FF2B5EF4-FFF2-40B4-BE49-F238E27FC236}">
                      <a16:creationId xmlns:a16="http://schemas.microsoft.com/office/drawing/2014/main" id="{362767B0-2DB4-6ACA-326B-47D1BDB80E73}"/>
                    </a:ext>
                  </a:extLst>
                </p:cNvPr>
                <p:cNvSpPr/>
                <p:nvPr/>
              </p:nvSpPr>
              <p:spPr>
                <a:xfrm>
                  <a:off x="111511" y="552516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9" name="Freeform 408">
                  <a:extLst>
                    <a:ext uri="{FF2B5EF4-FFF2-40B4-BE49-F238E27FC236}">
                      <a16:creationId xmlns:a16="http://schemas.microsoft.com/office/drawing/2014/main" id="{69A625D5-2CD9-7C2C-E983-3A169F35BEB1}"/>
                    </a:ext>
                  </a:extLst>
                </p:cNvPr>
                <p:cNvSpPr/>
                <p:nvPr/>
              </p:nvSpPr>
              <p:spPr>
                <a:xfrm>
                  <a:off x="111511" y="566787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75" name="Group 374">
                <a:extLst>
                  <a:ext uri="{FF2B5EF4-FFF2-40B4-BE49-F238E27FC236}">
                    <a16:creationId xmlns:a16="http://schemas.microsoft.com/office/drawing/2014/main" id="{F1DA3677-6DBD-11DA-0960-690523A1B1BC}"/>
                  </a:ext>
                </a:extLst>
              </p:cNvPr>
              <p:cNvGrpSpPr/>
              <p:nvPr/>
            </p:nvGrpSpPr>
            <p:grpSpPr>
              <a:xfrm>
                <a:off x="4455391" y="2198635"/>
                <a:ext cx="0" cy="2960009"/>
                <a:chOff x="2406678" y="2198635"/>
                <a:chExt cx="0" cy="2960009"/>
              </a:xfrm>
            </p:grpSpPr>
            <p:sp>
              <p:nvSpPr>
                <p:cNvPr id="377" name="Freeform 376">
                  <a:extLst>
                    <a:ext uri="{FF2B5EF4-FFF2-40B4-BE49-F238E27FC236}">
                      <a16:creationId xmlns:a16="http://schemas.microsoft.com/office/drawing/2014/main" id="{D4F0D2DB-E216-9632-D96C-2B4437927D0D}"/>
                    </a:ext>
                  </a:extLst>
                </p:cNvPr>
                <p:cNvSpPr/>
                <p:nvPr/>
              </p:nvSpPr>
              <p:spPr>
                <a:xfrm rot="5400000">
                  <a:off x="2351437" y="2253876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Freeform 377">
                  <a:extLst>
                    <a:ext uri="{FF2B5EF4-FFF2-40B4-BE49-F238E27FC236}">
                      <a16:creationId xmlns:a16="http://schemas.microsoft.com/office/drawing/2014/main" id="{FAC70AC6-64D4-58F3-A0E4-A9FEB2ACAEF5}"/>
                    </a:ext>
                  </a:extLst>
                </p:cNvPr>
                <p:cNvSpPr/>
                <p:nvPr/>
              </p:nvSpPr>
              <p:spPr>
                <a:xfrm rot="5400000">
                  <a:off x="2351437" y="2976890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Freeform 378">
                  <a:extLst>
                    <a:ext uri="{FF2B5EF4-FFF2-40B4-BE49-F238E27FC236}">
                      <a16:creationId xmlns:a16="http://schemas.microsoft.com/office/drawing/2014/main" id="{CDE97CB5-687F-6AFB-7A88-E240F49BCD1F}"/>
                    </a:ext>
                  </a:extLst>
                </p:cNvPr>
                <p:cNvSpPr/>
                <p:nvPr/>
              </p:nvSpPr>
              <p:spPr>
                <a:xfrm rot="5400000">
                  <a:off x="2351437" y="3685728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" name="Freeform 379">
                  <a:extLst>
                    <a:ext uri="{FF2B5EF4-FFF2-40B4-BE49-F238E27FC236}">
                      <a16:creationId xmlns:a16="http://schemas.microsoft.com/office/drawing/2014/main" id="{4FABEF22-1634-7F1F-B34B-EFD2907D703F}"/>
                    </a:ext>
                  </a:extLst>
                </p:cNvPr>
                <p:cNvSpPr/>
                <p:nvPr/>
              </p:nvSpPr>
              <p:spPr>
                <a:xfrm rot="5400000">
                  <a:off x="2351437" y="4391021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1" name="Freeform 380">
                  <a:extLst>
                    <a:ext uri="{FF2B5EF4-FFF2-40B4-BE49-F238E27FC236}">
                      <a16:creationId xmlns:a16="http://schemas.microsoft.com/office/drawing/2014/main" id="{7FE311B3-BE59-1C77-1237-76BF01B7FFC8}"/>
                    </a:ext>
                  </a:extLst>
                </p:cNvPr>
                <p:cNvSpPr/>
                <p:nvPr/>
              </p:nvSpPr>
              <p:spPr>
                <a:xfrm rot="5400000">
                  <a:off x="2351437" y="5103403"/>
                  <a:ext cx="110482" cy="0"/>
                </a:xfrm>
                <a:custGeom>
                  <a:avLst/>
                  <a:gdLst>
                    <a:gd name="connsiteX0" fmla="*/ 0 w 79284"/>
                    <a:gd name="connsiteY0" fmla="*/ 0 h 0"/>
                    <a:gd name="connsiteX1" fmla="*/ 79284 w 79284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9284">
                      <a:moveTo>
                        <a:pt x="0" y="0"/>
                      </a:moveTo>
                      <a:lnTo>
                        <a:pt x="79284" y="0"/>
                      </a:lnTo>
                    </a:path>
                  </a:pathLst>
                </a:custGeom>
                <a:noFill/>
                <a:ln w="190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D0FADD1F-05F6-0E24-4A09-FC421EBD0521}"/>
                </a:ext>
              </a:extLst>
            </p:cNvPr>
            <p:cNvGrpSpPr/>
            <p:nvPr/>
          </p:nvGrpSpPr>
          <p:grpSpPr>
            <a:xfrm>
              <a:off x="913081" y="1505897"/>
              <a:ext cx="492444" cy="3597280"/>
              <a:chOff x="861760" y="1879124"/>
              <a:chExt cx="492444" cy="3597280"/>
            </a:xfrm>
          </p:grpSpPr>
          <p:grpSp>
            <p:nvGrpSpPr>
              <p:cNvPr id="361" name="Group 360">
                <a:extLst>
                  <a:ext uri="{FF2B5EF4-FFF2-40B4-BE49-F238E27FC236}">
                    <a16:creationId xmlns:a16="http://schemas.microsoft.com/office/drawing/2014/main" id="{7823242D-B536-A7EB-75FE-F9F797B12E6B}"/>
                  </a:ext>
                </a:extLst>
              </p:cNvPr>
              <p:cNvGrpSpPr/>
              <p:nvPr/>
            </p:nvGrpSpPr>
            <p:grpSpPr>
              <a:xfrm>
                <a:off x="861761" y="1879124"/>
                <a:ext cx="492443" cy="763211"/>
                <a:chOff x="861761" y="1872036"/>
                <a:chExt cx="492443" cy="763211"/>
              </a:xfrm>
            </p:grpSpPr>
            <p:sp>
              <p:nvSpPr>
                <p:cNvPr id="366" name="TextBox 365">
                  <a:extLst>
                    <a:ext uri="{FF2B5EF4-FFF2-40B4-BE49-F238E27FC236}">
                      <a16:creationId xmlns:a16="http://schemas.microsoft.com/office/drawing/2014/main" id="{46CDC188-F10E-0FB4-DAA4-8E149E3E48CF}"/>
                    </a:ext>
                  </a:extLst>
                </p:cNvPr>
                <p:cNvSpPr txBox="1"/>
                <p:nvPr/>
              </p:nvSpPr>
              <p:spPr>
                <a:xfrm rot="5400000">
                  <a:off x="737529" y="2018571"/>
                  <a:ext cx="740908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00" b="1" dirty="0">
                      <a:solidFill>
                        <a:schemeClr val="bg1">
                          <a:lumMod val="75000"/>
                        </a:schemeClr>
                      </a:solidFill>
                      <a:latin typeface="Arial Black" panose="020B0604020202020204" pitchFamily="34" charset="0"/>
                      <a:cs typeface="Arial Black" panose="020B0604020202020204" pitchFamily="34" charset="0"/>
                    </a:rPr>
                    <a:t>3 0</a:t>
                  </a:r>
                </a:p>
              </p:txBody>
            </p:sp>
            <p:sp>
              <p:nvSpPr>
                <p:cNvPr id="367" name="Triangle 366">
                  <a:extLst>
                    <a:ext uri="{FF2B5EF4-FFF2-40B4-BE49-F238E27FC236}">
                      <a16:creationId xmlns:a16="http://schemas.microsoft.com/office/drawing/2014/main" id="{6A53C684-5026-A95D-E49C-CF0E7BCC7A6C}"/>
                    </a:ext>
                  </a:extLst>
                </p:cNvPr>
                <p:cNvSpPr/>
                <p:nvPr/>
              </p:nvSpPr>
              <p:spPr>
                <a:xfrm>
                  <a:off x="1083790" y="1872036"/>
                  <a:ext cx="48385" cy="75157"/>
                </a:xfrm>
                <a:prstGeom prst="triangl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62" name="Group 361">
                <a:extLst>
                  <a:ext uri="{FF2B5EF4-FFF2-40B4-BE49-F238E27FC236}">
                    <a16:creationId xmlns:a16="http://schemas.microsoft.com/office/drawing/2014/main" id="{AA9FF0A9-72CA-519F-DCC1-4DAB2C44EC4F}"/>
                  </a:ext>
                </a:extLst>
              </p:cNvPr>
              <p:cNvGrpSpPr/>
              <p:nvPr/>
            </p:nvGrpSpPr>
            <p:grpSpPr>
              <a:xfrm>
                <a:off x="861760" y="3298985"/>
                <a:ext cx="492443" cy="763211"/>
                <a:chOff x="861761" y="1872036"/>
                <a:chExt cx="492443" cy="763211"/>
              </a:xfrm>
            </p:grpSpPr>
            <p:sp>
              <p:nvSpPr>
                <p:cNvPr id="364" name="TextBox 363">
                  <a:extLst>
                    <a:ext uri="{FF2B5EF4-FFF2-40B4-BE49-F238E27FC236}">
                      <a16:creationId xmlns:a16="http://schemas.microsoft.com/office/drawing/2014/main" id="{EFF478DE-5987-893C-57BE-1CA3BADB16D8}"/>
                    </a:ext>
                  </a:extLst>
                </p:cNvPr>
                <p:cNvSpPr txBox="1"/>
                <p:nvPr/>
              </p:nvSpPr>
              <p:spPr>
                <a:xfrm rot="5400000">
                  <a:off x="737529" y="2018571"/>
                  <a:ext cx="740908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00" b="1" dirty="0">
                      <a:solidFill>
                        <a:schemeClr val="bg1">
                          <a:lumMod val="75000"/>
                        </a:schemeClr>
                      </a:solidFill>
                      <a:latin typeface="Arial Black" panose="020B0604020202020204" pitchFamily="34" charset="0"/>
                      <a:cs typeface="Arial Black" panose="020B0604020202020204" pitchFamily="34" charset="0"/>
                    </a:rPr>
                    <a:t>4 0</a:t>
                  </a:r>
                </a:p>
              </p:txBody>
            </p:sp>
            <p:sp>
              <p:nvSpPr>
                <p:cNvPr id="365" name="Triangle 364">
                  <a:extLst>
                    <a:ext uri="{FF2B5EF4-FFF2-40B4-BE49-F238E27FC236}">
                      <a16:creationId xmlns:a16="http://schemas.microsoft.com/office/drawing/2014/main" id="{F4DD803B-EDA5-33EA-E327-AFE796E781FA}"/>
                    </a:ext>
                  </a:extLst>
                </p:cNvPr>
                <p:cNvSpPr/>
                <p:nvPr/>
              </p:nvSpPr>
              <p:spPr>
                <a:xfrm>
                  <a:off x="1083790" y="1872036"/>
                  <a:ext cx="48385" cy="75157"/>
                </a:xfrm>
                <a:prstGeom prst="triangl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363" name="TextBox 362">
                <a:extLst>
                  <a:ext uri="{FF2B5EF4-FFF2-40B4-BE49-F238E27FC236}">
                    <a16:creationId xmlns:a16="http://schemas.microsoft.com/office/drawing/2014/main" id="{2AF66F82-FE3D-7306-F3FB-15897C99664B}"/>
                  </a:ext>
                </a:extLst>
              </p:cNvPr>
              <p:cNvSpPr txBox="1"/>
              <p:nvPr/>
            </p:nvSpPr>
            <p:spPr>
              <a:xfrm rot="5400000">
                <a:off x="737529" y="4859728"/>
                <a:ext cx="74090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600" b="1" dirty="0">
                    <a:solidFill>
                      <a:schemeClr val="bg1">
                        <a:lumMod val="75000"/>
                      </a:schemeClr>
                    </a:solidFill>
                    <a:latin typeface="Arial Black" panose="020B0604020202020204" pitchFamily="34" charset="0"/>
                    <a:cs typeface="Arial Black" panose="020B0604020202020204" pitchFamily="34" charset="0"/>
                  </a:rPr>
                  <a:t>5 0</a:t>
                </a:r>
              </a:p>
            </p:txBody>
          </p:sp>
        </p:grpSp>
        <p:grpSp>
          <p:nvGrpSpPr>
            <p:cNvPr id="350" name="Group 349">
              <a:extLst>
                <a:ext uri="{FF2B5EF4-FFF2-40B4-BE49-F238E27FC236}">
                  <a16:creationId xmlns:a16="http://schemas.microsoft.com/office/drawing/2014/main" id="{86F6F5BA-DAFE-7841-8F95-32C32F77A19D}"/>
                </a:ext>
              </a:extLst>
            </p:cNvPr>
            <p:cNvGrpSpPr/>
            <p:nvPr/>
          </p:nvGrpSpPr>
          <p:grpSpPr>
            <a:xfrm>
              <a:off x="5566503" y="1517630"/>
              <a:ext cx="492444" cy="3597280"/>
              <a:chOff x="861760" y="1879124"/>
              <a:chExt cx="492444" cy="3597280"/>
            </a:xfrm>
          </p:grpSpPr>
          <p:grpSp>
            <p:nvGrpSpPr>
              <p:cNvPr id="352" name="Group 351">
                <a:extLst>
                  <a:ext uri="{FF2B5EF4-FFF2-40B4-BE49-F238E27FC236}">
                    <a16:creationId xmlns:a16="http://schemas.microsoft.com/office/drawing/2014/main" id="{E1A1D5EB-EB0C-3231-657A-228BE1EBD9ED}"/>
                  </a:ext>
                </a:extLst>
              </p:cNvPr>
              <p:cNvGrpSpPr/>
              <p:nvPr/>
            </p:nvGrpSpPr>
            <p:grpSpPr>
              <a:xfrm>
                <a:off x="861761" y="1879124"/>
                <a:ext cx="492443" cy="763211"/>
                <a:chOff x="861761" y="1872036"/>
                <a:chExt cx="492443" cy="763211"/>
              </a:xfrm>
            </p:grpSpPr>
            <p:sp>
              <p:nvSpPr>
                <p:cNvPr id="358" name="TextBox 357">
                  <a:extLst>
                    <a:ext uri="{FF2B5EF4-FFF2-40B4-BE49-F238E27FC236}">
                      <a16:creationId xmlns:a16="http://schemas.microsoft.com/office/drawing/2014/main" id="{C3ECE52D-41A2-46FF-A06E-D18227E2ADA9}"/>
                    </a:ext>
                  </a:extLst>
                </p:cNvPr>
                <p:cNvSpPr txBox="1"/>
                <p:nvPr/>
              </p:nvSpPr>
              <p:spPr>
                <a:xfrm rot="16200000">
                  <a:off x="737529" y="2018571"/>
                  <a:ext cx="740908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00" b="1" dirty="0">
                      <a:solidFill>
                        <a:schemeClr val="bg1">
                          <a:lumMod val="75000"/>
                        </a:schemeClr>
                      </a:solidFill>
                      <a:latin typeface="Arial Black" panose="020B0604020202020204" pitchFamily="34" charset="0"/>
                      <a:cs typeface="Arial Black" panose="020B0604020202020204" pitchFamily="34" charset="0"/>
                    </a:rPr>
                    <a:t>3 0</a:t>
                  </a:r>
                </a:p>
              </p:txBody>
            </p:sp>
            <p:sp>
              <p:nvSpPr>
                <p:cNvPr id="360" name="Triangle 359">
                  <a:extLst>
                    <a:ext uri="{FF2B5EF4-FFF2-40B4-BE49-F238E27FC236}">
                      <a16:creationId xmlns:a16="http://schemas.microsoft.com/office/drawing/2014/main" id="{4159380D-DAD5-8BEA-535B-C3B8F1DD6EEB}"/>
                    </a:ext>
                  </a:extLst>
                </p:cNvPr>
                <p:cNvSpPr/>
                <p:nvPr/>
              </p:nvSpPr>
              <p:spPr>
                <a:xfrm>
                  <a:off x="1083790" y="1872036"/>
                  <a:ext cx="48385" cy="75157"/>
                </a:xfrm>
                <a:prstGeom prst="triangl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353" name="Group 352">
                <a:extLst>
                  <a:ext uri="{FF2B5EF4-FFF2-40B4-BE49-F238E27FC236}">
                    <a16:creationId xmlns:a16="http://schemas.microsoft.com/office/drawing/2014/main" id="{A442A178-F1B1-848F-51D7-CD79B0CF16B2}"/>
                  </a:ext>
                </a:extLst>
              </p:cNvPr>
              <p:cNvGrpSpPr/>
              <p:nvPr/>
            </p:nvGrpSpPr>
            <p:grpSpPr>
              <a:xfrm>
                <a:off x="861760" y="3298985"/>
                <a:ext cx="492443" cy="763211"/>
                <a:chOff x="861761" y="1872036"/>
                <a:chExt cx="492443" cy="763211"/>
              </a:xfrm>
            </p:grpSpPr>
            <p:sp>
              <p:nvSpPr>
                <p:cNvPr id="355" name="TextBox 354">
                  <a:extLst>
                    <a:ext uri="{FF2B5EF4-FFF2-40B4-BE49-F238E27FC236}">
                      <a16:creationId xmlns:a16="http://schemas.microsoft.com/office/drawing/2014/main" id="{D137A204-6867-084E-D107-F5F5718F3AFF}"/>
                    </a:ext>
                  </a:extLst>
                </p:cNvPr>
                <p:cNvSpPr txBox="1"/>
                <p:nvPr/>
              </p:nvSpPr>
              <p:spPr>
                <a:xfrm rot="16200000">
                  <a:off x="737529" y="2018571"/>
                  <a:ext cx="740908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00" b="1" dirty="0">
                      <a:solidFill>
                        <a:schemeClr val="bg1">
                          <a:lumMod val="75000"/>
                        </a:schemeClr>
                      </a:solidFill>
                      <a:latin typeface="Arial Black" panose="020B0604020202020204" pitchFamily="34" charset="0"/>
                      <a:cs typeface="Arial Black" panose="020B0604020202020204" pitchFamily="34" charset="0"/>
                    </a:rPr>
                    <a:t>4 0</a:t>
                  </a:r>
                </a:p>
              </p:txBody>
            </p:sp>
            <p:sp>
              <p:nvSpPr>
                <p:cNvPr id="356" name="Triangle 355">
                  <a:extLst>
                    <a:ext uri="{FF2B5EF4-FFF2-40B4-BE49-F238E27FC236}">
                      <a16:creationId xmlns:a16="http://schemas.microsoft.com/office/drawing/2014/main" id="{DD07847E-0D35-B787-2A3D-56B76AE0AD00}"/>
                    </a:ext>
                  </a:extLst>
                </p:cNvPr>
                <p:cNvSpPr/>
                <p:nvPr/>
              </p:nvSpPr>
              <p:spPr>
                <a:xfrm>
                  <a:off x="1083790" y="1872036"/>
                  <a:ext cx="48385" cy="75157"/>
                </a:xfrm>
                <a:prstGeom prst="triangl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354" name="TextBox 353">
                <a:extLst>
                  <a:ext uri="{FF2B5EF4-FFF2-40B4-BE49-F238E27FC236}">
                    <a16:creationId xmlns:a16="http://schemas.microsoft.com/office/drawing/2014/main" id="{C7236299-A2D1-538D-427B-D9549D3E8534}"/>
                  </a:ext>
                </a:extLst>
              </p:cNvPr>
              <p:cNvSpPr txBox="1"/>
              <p:nvPr/>
            </p:nvSpPr>
            <p:spPr>
              <a:xfrm rot="16200000">
                <a:off x="737529" y="4859728"/>
                <a:ext cx="74090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600" b="1" dirty="0">
                    <a:solidFill>
                      <a:schemeClr val="bg1">
                        <a:lumMod val="75000"/>
                      </a:schemeClr>
                    </a:solidFill>
                    <a:latin typeface="Arial Black" panose="020B0604020202020204" pitchFamily="34" charset="0"/>
                    <a:cs typeface="Arial Black" panose="020B0604020202020204" pitchFamily="34" charset="0"/>
                  </a:rPr>
                  <a:t>5 0</a:t>
                </a: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6D31F426-EF5F-F8DF-3AE5-7165738C22BF}"/>
                </a:ext>
              </a:extLst>
            </p:cNvPr>
            <p:cNvGrpSpPr/>
            <p:nvPr/>
          </p:nvGrpSpPr>
          <p:grpSpPr>
            <a:xfrm>
              <a:off x="104296" y="1891507"/>
              <a:ext cx="6649409" cy="2842438"/>
              <a:chOff x="118599" y="2264734"/>
              <a:chExt cx="6583680" cy="2842438"/>
            </a:xfrm>
          </p:grpSpPr>
          <p:sp>
            <p:nvSpPr>
              <p:cNvPr id="503" name="Freeform 502">
                <a:extLst>
                  <a:ext uri="{FF2B5EF4-FFF2-40B4-BE49-F238E27FC236}">
                    <a16:creationId xmlns:a16="http://schemas.microsoft.com/office/drawing/2014/main" id="{2AB3AAF7-5F78-3A5C-C6F3-D22512BE3F62}"/>
                  </a:ext>
                </a:extLst>
              </p:cNvPr>
              <p:cNvSpPr/>
              <p:nvPr/>
            </p:nvSpPr>
            <p:spPr>
              <a:xfrm>
                <a:off x="118599" y="5107172"/>
                <a:ext cx="6583680" cy="0"/>
              </a:xfrm>
              <a:custGeom>
                <a:avLst/>
                <a:gdLst>
                  <a:gd name="connsiteX0" fmla="*/ 0 w 6627628"/>
                  <a:gd name="connsiteY0" fmla="*/ 0 h 0"/>
                  <a:gd name="connsiteX1" fmla="*/ 6627628 w 6627628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27628">
                    <a:moveTo>
                      <a:pt x="0" y="0"/>
                    </a:moveTo>
                    <a:lnTo>
                      <a:pt x="6627628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Freeform 503">
                <a:extLst>
                  <a:ext uri="{FF2B5EF4-FFF2-40B4-BE49-F238E27FC236}">
                    <a16:creationId xmlns:a16="http://schemas.microsoft.com/office/drawing/2014/main" id="{8BC1D72D-4695-99F1-84A3-D0D17B6F774A}"/>
                  </a:ext>
                </a:extLst>
              </p:cNvPr>
              <p:cNvSpPr/>
              <p:nvPr/>
            </p:nvSpPr>
            <p:spPr>
              <a:xfrm>
                <a:off x="118599" y="2264734"/>
                <a:ext cx="6583680" cy="0"/>
              </a:xfrm>
              <a:custGeom>
                <a:avLst/>
                <a:gdLst>
                  <a:gd name="connsiteX0" fmla="*/ 0 w 6627628"/>
                  <a:gd name="connsiteY0" fmla="*/ 0 h 0"/>
                  <a:gd name="connsiteX1" fmla="*/ 6627628 w 6627628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27628">
                    <a:moveTo>
                      <a:pt x="0" y="0"/>
                    </a:moveTo>
                    <a:lnTo>
                      <a:pt x="6627628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Freeform 504">
                <a:extLst>
                  <a:ext uri="{FF2B5EF4-FFF2-40B4-BE49-F238E27FC236}">
                    <a16:creationId xmlns:a16="http://schemas.microsoft.com/office/drawing/2014/main" id="{2ADE18D2-AEE2-70BB-7661-2F345F3FCBFB}"/>
                  </a:ext>
                </a:extLst>
              </p:cNvPr>
              <p:cNvSpPr/>
              <p:nvPr/>
            </p:nvSpPr>
            <p:spPr>
              <a:xfrm>
                <a:off x="118599" y="2970027"/>
                <a:ext cx="6583680" cy="0"/>
              </a:xfrm>
              <a:custGeom>
                <a:avLst/>
                <a:gdLst>
                  <a:gd name="connsiteX0" fmla="*/ 0 w 6627628"/>
                  <a:gd name="connsiteY0" fmla="*/ 0 h 0"/>
                  <a:gd name="connsiteX1" fmla="*/ 6627628 w 6627628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27628">
                    <a:moveTo>
                      <a:pt x="0" y="0"/>
                    </a:moveTo>
                    <a:lnTo>
                      <a:pt x="6627628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Freeform 505">
                <a:extLst>
                  <a:ext uri="{FF2B5EF4-FFF2-40B4-BE49-F238E27FC236}">
                    <a16:creationId xmlns:a16="http://schemas.microsoft.com/office/drawing/2014/main" id="{6C352695-4631-728C-EA47-DADCAB3154B3}"/>
                  </a:ext>
                </a:extLst>
              </p:cNvPr>
              <p:cNvSpPr/>
              <p:nvPr/>
            </p:nvSpPr>
            <p:spPr>
              <a:xfrm>
                <a:off x="118599" y="3689497"/>
                <a:ext cx="6583680" cy="0"/>
              </a:xfrm>
              <a:custGeom>
                <a:avLst/>
                <a:gdLst>
                  <a:gd name="connsiteX0" fmla="*/ 0 w 6627628"/>
                  <a:gd name="connsiteY0" fmla="*/ 0 h 0"/>
                  <a:gd name="connsiteX1" fmla="*/ 6627628 w 6627628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27628">
                    <a:moveTo>
                      <a:pt x="0" y="0"/>
                    </a:moveTo>
                    <a:lnTo>
                      <a:pt x="6627628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Freeform 506">
                <a:extLst>
                  <a:ext uri="{FF2B5EF4-FFF2-40B4-BE49-F238E27FC236}">
                    <a16:creationId xmlns:a16="http://schemas.microsoft.com/office/drawing/2014/main" id="{2B9401B7-CFC1-D6B5-C349-F123D7FADD3A}"/>
                  </a:ext>
                </a:extLst>
              </p:cNvPr>
              <p:cNvSpPr/>
              <p:nvPr/>
            </p:nvSpPr>
            <p:spPr>
              <a:xfrm>
                <a:off x="118599" y="4387702"/>
                <a:ext cx="6583680" cy="0"/>
              </a:xfrm>
              <a:custGeom>
                <a:avLst/>
                <a:gdLst>
                  <a:gd name="connsiteX0" fmla="*/ 0 w 6627628"/>
                  <a:gd name="connsiteY0" fmla="*/ 0 h 0"/>
                  <a:gd name="connsiteX1" fmla="*/ 6627628 w 6627628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27628">
                    <a:moveTo>
                      <a:pt x="0" y="0"/>
                    </a:moveTo>
                    <a:lnTo>
                      <a:pt x="6627628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508" name="Table 507">
            <a:extLst>
              <a:ext uri="{FF2B5EF4-FFF2-40B4-BE49-F238E27FC236}">
                <a16:creationId xmlns:a16="http://schemas.microsoft.com/office/drawing/2014/main" id="{A0138975-A8B5-4FE7-29B0-A8AFBBC442B3}"/>
              </a:ext>
            </a:extLst>
          </p:cNvPr>
          <p:cNvGraphicFramePr>
            <a:graphicFrameLocks noGrp="1"/>
          </p:cNvGraphicFramePr>
          <p:nvPr/>
        </p:nvGraphicFramePr>
        <p:xfrm>
          <a:off x="4376658" y="168470"/>
          <a:ext cx="2418363" cy="966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187">
                  <a:extLst>
                    <a:ext uri="{9D8B030D-6E8A-4147-A177-3AD203B41FA5}">
                      <a16:colId xmlns:a16="http://schemas.microsoft.com/office/drawing/2014/main" val="3754850972"/>
                    </a:ext>
                  </a:extLst>
                </a:gridCol>
                <a:gridCol w="1691176">
                  <a:extLst>
                    <a:ext uri="{9D8B030D-6E8A-4147-A177-3AD203B41FA5}">
                      <a16:colId xmlns:a16="http://schemas.microsoft.com/office/drawing/2014/main" val="3656965077"/>
                    </a:ext>
                  </a:extLst>
                </a:gridCol>
              </a:tblGrid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BUCKET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76335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PROB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627966"/>
                  </a:ext>
                </a:extLst>
              </a:tr>
              <a:tr h="322196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BEATER DEF.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42543"/>
                  </a:ext>
                </a:extLst>
              </a:tr>
            </a:tbl>
          </a:graphicData>
        </a:graphic>
      </p:graphicFrame>
      <p:sp>
        <p:nvSpPr>
          <p:cNvPr id="509" name="TextBox 508">
            <a:extLst>
              <a:ext uri="{FF2B5EF4-FFF2-40B4-BE49-F238E27FC236}">
                <a16:creationId xmlns:a16="http://schemas.microsoft.com/office/drawing/2014/main" id="{75B1E39D-00DB-857F-B079-7D4FC7EA698B}"/>
              </a:ext>
            </a:extLst>
          </p:cNvPr>
          <p:cNvSpPr txBox="1"/>
          <p:nvPr/>
        </p:nvSpPr>
        <p:spPr>
          <a:xfrm>
            <a:off x="56603" y="117400"/>
            <a:ext cx="24183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/>
              <a:t>(CONCEPT NAME )</a:t>
            </a: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B4475D4C-C921-FA76-E7C3-CDF33F5208D7}"/>
              </a:ext>
            </a:extLst>
          </p:cNvPr>
          <p:cNvSpPr/>
          <p:nvPr/>
        </p:nvSpPr>
        <p:spPr>
          <a:xfrm>
            <a:off x="62980" y="570114"/>
            <a:ext cx="2418362" cy="5649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CONCEPT DESCRIPTION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511" name="Table 510">
            <a:extLst>
              <a:ext uri="{FF2B5EF4-FFF2-40B4-BE49-F238E27FC236}">
                <a16:creationId xmlns:a16="http://schemas.microsoft.com/office/drawing/2014/main" id="{FA83052E-DE43-828B-8669-CD865E3C740F}"/>
              </a:ext>
            </a:extLst>
          </p:cNvPr>
          <p:cNvGraphicFramePr>
            <a:graphicFrameLocks noGrp="1"/>
          </p:cNvGraphicFramePr>
          <p:nvPr/>
        </p:nvGraphicFramePr>
        <p:xfrm>
          <a:off x="56603" y="5464520"/>
          <a:ext cx="6738422" cy="1243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9177">
                  <a:extLst>
                    <a:ext uri="{9D8B030D-6E8A-4147-A177-3AD203B41FA5}">
                      <a16:colId xmlns:a16="http://schemas.microsoft.com/office/drawing/2014/main" val="2966009216"/>
                    </a:ext>
                  </a:extLst>
                </a:gridCol>
                <a:gridCol w="1207849">
                  <a:extLst>
                    <a:ext uri="{9D8B030D-6E8A-4147-A177-3AD203B41FA5}">
                      <a16:colId xmlns:a16="http://schemas.microsoft.com/office/drawing/2014/main" val="3928083932"/>
                    </a:ext>
                  </a:extLst>
                </a:gridCol>
                <a:gridCol w="1207849">
                  <a:extLst>
                    <a:ext uri="{9D8B030D-6E8A-4147-A177-3AD203B41FA5}">
                      <a16:colId xmlns:a16="http://schemas.microsoft.com/office/drawing/2014/main" val="3648051929"/>
                    </a:ext>
                  </a:extLst>
                </a:gridCol>
                <a:gridCol w="1207849">
                  <a:extLst>
                    <a:ext uri="{9D8B030D-6E8A-4147-A177-3AD203B41FA5}">
                      <a16:colId xmlns:a16="http://schemas.microsoft.com/office/drawing/2014/main" val="3492053220"/>
                    </a:ext>
                  </a:extLst>
                </a:gridCol>
                <a:gridCol w="1207849">
                  <a:extLst>
                    <a:ext uri="{9D8B030D-6E8A-4147-A177-3AD203B41FA5}">
                      <a16:colId xmlns:a16="http://schemas.microsoft.com/office/drawing/2014/main" val="2587917206"/>
                    </a:ext>
                  </a:extLst>
                </a:gridCol>
                <a:gridCol w="1207849">
                  <a:extLst>
                    <a:ext uri="{9D8B030D-6E8A-4147-A177-3AD203B41FA5}">
                      <a16:colId xmlns:a16="http://schemas.microsoft.com/office/drawing/2014/main" val="1591125860"/>
                    </a:ext>
                  </a:extLst>
                </a:gridCol>
              </a:tblGrid>
              <a:tr h="18982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ROUTE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116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FS1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FS2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BS1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BS2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RB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07642"/>
                  </a:ext>
                </a:extLst>
              </a:tr>
              <a:tr h="178322">
                <a:tc vMerge="1">
                  <a:txBody>
                    <a:bodyPr/>
                    <a:lstStyle/>
                    <a:p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(ROUTE NAME)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(ROUTE NAME)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(ROUTE NAME)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(ROUTE NAME)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(ROUTE NAME)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579317"/>
                  </a:ext>
                </a:extLst>
              </a:tr>
              <a:tr h="25078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DEPTH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55815724"/>
                  </a:ext>
                </a:extLst>
              </a:tr>
              <a:tr h="47463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NOTE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132880"/>
                  </a:ext>
                </a:extLst>
              </a:tr>
            </a:tbl>
          </a:graphicData>
        </a:graphic>
      </p:graphicFrame>
      <p:graphicFrame>
        <p:nvGraphicFramePr>
          <p:cNvPr id="512" name="Table 511">
            <a:extLst>
              <a:ext uri="{FF2B5EF4-FFF2-40B4-BE49-F238E27FC236}">
                <a16:creationId xmlns:a16="http://schemas.microsoft.com/office/drawing/2014/main" id="{9E31D9DA-964F-CF3D-FDBC-754D8383D0D4}"/>
              </a:ext>
            </a:extLst>
          </p:cNvPr>
          <p:cNvGraphicFramePr>
            <a:graphicFrameLocks noGrp="1"/>
          </p:cNvGraphicFramePr>
          <p:nvPr/>
        </p:nvGraphicFramePr>
        <p:xfrm>
          <a:off x="56603" y="6751522"/>
          <a:ext cx="2527977" cy="2273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7977">
                  <a:extLst>
                    <a:ext uri="{9D8B030D-6E8A-4147-A177-3AD203B41FA5}">
                      <a16:colId xmlns:a16="http://schemas.microsoft.com/office/drawing/2014/main" val="905311556"/>
                    </a:ext>
                  </a:extLst>
                </a:gridCol>
              </a:tblGrid>
              <a:tr h="24699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PROTECTION NOTES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116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73622"/>
                  </a:ext>
                </a:extLst>
              </a:tr>
              <a:tr h="2022308">
                <a:tc>
                  <a:txBody>
                    <a:bodyPr/>
                    <a:lstStyle/>
                    <a:p>
                      <a:endParaRPr lang="en-US" sz="300" dirty="0"/>
                    </a:p>
                    <a:p>
                      <a:pPr algn="ctr"/>
                      <a:r>
                        <a:rPr lang="en-US" sz="900" b="1" u="sng" dirty="0"/>
                        <a:t>50/51 PROTECTION</a:t>
                      </a:r>
                    </a:p>
                    <a:p>
                      <a:pPr algn="ctr"/>
                      <a:endParaRPr lang="en-US" sz="900" b="1" u="sng" dirty="0"/>
                    </a:p>
                    <a:p>
                      <a:pPr algn="l"/>
                      <a:r>
                        <a:rPr lang="en-US" sz="900" b="1" u="sng" dirty="0"/>
                        <a:t>4 DOWN</a:t>
                      </a:r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r>
                        <a:rPr lang="en-US" sz="900" b="1" u="sng" dirty="0"/>
                        <a:t>3 DOWN</a:t>
                      </a:r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r>
                        <a:rPr lang="en-US" sz="900" b="1" u="sng" dirty="0"/>
                        <a:t>5 DOWN</a:t>
                      </a:r>
                    </a:p>
                    <a:p>
                      <a:pPr algn="l"/>
                      <a:endParaRPr lang="en-US" sz="900" b="0" u="none" dirty="0"/>
                    </a:p>
                    <a:p>
                      <a:pPr algn="l"/>
                      <a:r>
                        <a:rPr lang="en-US" sz="900" b="1" u="sng" dirty="0"/>
                        <a:t>NO DEEP</a:t>
                      </a:r>
                    </a:p>
                    <a:p>
                      <a:pPr algn="l"/>
                      <a:endParaRPr lang="en-US" sz="900" b="0" u="none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514966"/>
                  </a:ext>
                </a:extLst>
              </a:tr>
            </a:tbl>
          </a:graphicData>
        </a:graphic>
      </p:graphicFrame>
      <p:graphicFrame>
        <p:nvGraphicFramePr>
          <p:cNvPr id="514" name="Table 513">
            <a:extLst>
              <a:ext uri="{FF2B5EF4-FFF2-40B4-BE49-F238E27FC236}">
                <a16:creationId xmlns:a16="http://schemas.microsoft.com/office/drawing/2014/main" id="{72FC29CF-704B-8532-DD7E-80F57A2BDFF5}"/>
              </a:ext>
            </a:extLst>
          </p:cNvPr>
          <p:cNvGraphicFramePr>
            <a:graphicFrameLocks noGrp="1"/>
          </p:cNvGraphicFramePr>
          <p:nvPr/>
        </p:nvGraphicFramePr>
        <p:xfrm>
          <a:off x="2701211" y="6751523"/>
          <a:ext cx="4093809" cy="22737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453">
                  <a:extLst>
                    <a:ext uri="{9D8B030D-6E8A-4147-A177-3AD203B41FA5}">
                      <a16:colId xmlns:a16="http://schemas.microsoft.com/office/drawing/2014/main" val="3556092209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3572929851"/>
                    </a:ext>
                  </a:extLst>
                </a:gridCol>
                <a:gridCol w="2633568">
                  <a:extLst>
                    <a:ext uri="{9D8B030D-6E8A-4147-A177-3AD203B41FA5}">
                      <a16:colId xmlns:a16="http://schemas.microsoft.com/office/drawing/2014/main" val="975893793"/>
                    </a:ext>
                  </a:extLst>
                </a:gridCol>
              </a:tblGrid>
              <a:tr h="29330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QUARTERBACK NOTES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116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61439"/>
                  </a:ext>
                </a:extLst>
              </a:tr>
              <a:tr h="2844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FOOTWORK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035202"/>
                  </a:ext>
                </a:extLst>
              </a:tr>
              <a:tr h="27396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COVERAGE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MOVE KEY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QUARTERBACK READ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61782"/>
                  </a:ext>
                </a:extLst>
              </a:tr>
              <a:tr h="284417">
                <a:tc>
                  <a:txBody>
                    <a:bodyPr/>
                    <a:lstStyle/>
                    <a:p>
                      <a:r>
                        <a:rPr lang="en-US" sz="1000" b="1" dirty="0"/>
                        <a:t>1 HI MAN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53080143"/>
                  </a:ext>
                </a:extLst>
              </a:tr>
              <a:tr h="284417">
                <a:tc>
                  <a:txBody>
                    <a:bodyPr/>
                    <a:lstStyle/>
                    <a:p>
                      <a:r>
                        <a:rPr lang="en-US" sz="1000" b="1" dirty="0"/>
                        <a:t>1 HI ZONE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58562487"/>
                  </a:ext>
                </a:extLst>
              </a:tr>
              <a:tr h="284417">
                <a:tc>
                  <a:txBody>
                    <a:bodyPr/>
                    <a:lstStyle/>
                    <a:p>
                      <a:r>
                        <a:rPr lang="en-US" sz="1000" b="1" dirty="0"/>
                        <a:t>2 HI MAN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13634287"/>
                  </a:ext>
                </a:extLst>
              </a:tr>
              <a:tr h="284417">
                <a:tc>
                  <a:txBody>
                    <a:bodyPr/>
                    <a:lstStyle/>
                    <a:p>
                      <a:r>
                        <a:rPr lang="en-US" sz="1000" b="1" dirty="0"/>
                        <a:t>2 HI ZONE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5642579"/>
                  </a:ext>
                </a:extLst>
              </a:tr>
              <a:tr h="284417">
                <a:tc>
                  <a:txBody>
                    <a:bodyPr/>
                    <a:lstStyle/>
                    <a:p>
                      <a:r>
                        <a:rPr lang="en-US" sz="1000" b="1" dirty="0"/>
                        <a:t>NO DEEP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629172"/>
                  </a:ext>
                </a:extLst>
              </a:tr>
            </a:tbl>
          </a:graphicData>
        </a:graphic>
      </p:graphicFrame>
      <p:pic>
        <p:nvPicPr>
          <p:cNvPr id="2" name="Picture 4" descr="Tennessee State Tigers Logo - Secondary Logo - NCAA Division I (s-t) (NCAA  s-t) - Chris Creamer's Sports Logos Page - SportsLogos.Net">
            <a:extLst>
              <a:ext uri="{FF2B5EF4-FFF2-40B4-BE49-F238E27FC236}">
                <a16:creationId xmlns:a16="http://schemas.microsoft.com/office/drawing/2014/main" id="{E2CF44A4-DC1F-FCCE-B60D-5ACE1AC3D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728" y="205794"/>
            <a:ext cx="956544" cy="92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ED9712A-296B-286E-0362-10751D28ABCE}"/>
              </a:ext>
            </a:extLst>
          </p:cNvPr>
          <p:cNvSpPr/>
          <p:nvPr/>
        </p:nvSpPr>
        <p:spPr>
          <a:xfrm>
            <a:off x="22860" y="118710"/>
            <a:ext cx="6812280" cy="89439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C858F2-9DAC-7944-BBEC-D4F258C8C770}"/>
              </a:ext>
            </a:extLst>
          </p:cNvPr>
          <p:cNvSpPr/>
          <p:nvPr/>
        </p:nvSpPr>
        <p:spPr>
          <a:xfrm>
            <a:off x="2456100" y="4020356"/>
            <a:ext cx="178420" cy="1784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2DCEB7A-C529-2F63-0EC6-67EA8DE88292}"/>
              </a:ext>
            </a:extLst>
          </p:cNvPr>
          <p:cNvSpPr/>
          <p:nvPr/>
        </p:nvSpPr>
        <p:spPr>
          <a:xfrm>
            <a:off x="2735758" y="4020356"/>
            <a:ext cx="178420" cy="178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5E51273-A9FC-364B-F807-D5C0ADEBC251}"/>
              </a:ext>
            </a:extLst>
          </p:cNvPr>
          <p:cNvSpPr/>
          <p:nvPr/>
        </p:nvSpPr>
        <p:spPr>
          <a:xfrm>
            <a:off x="3015416" y="4020356"/>
            <a:ext cx="178420" cy="178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7B7F3EF-BC01-5018-5BC2-A98E6ABBBCB0}"/>
              </a:ext>
            </a:extLst>
          </p:cNvPr>
          <p:cNvSpPr/>
          <p:nvPr/>
        </p:nvSpPr>
        <p:spPr>
          <a:xfrm>
            <a:off x="1896784" y="4020356"/>
            <a:ext cx="178420" cy="178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AE23CED-2130-3EB4-3B3C-21DDC75BD859}"/>
              </a:ext>
            </a:extLst>
          </p:cNvPr>
          <p:cNvSpPr/>
          <p:nvPr/>
        </p:nvSpPr>
        <p:spPr>
          <a:xfrm>
            <a:off x="2176442" y="4020356"/>
            <a:ext cx="178420" cy="178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D7AF987-0F79-4BDD-B874-D95744B085B6}"/>
              </a:ext>
            </a:extLst>
          </p:cNvPr>
          <p:cNvSpPr/>
          <p:nvPr/>
        </p:nvSpPr>
        <p:spPr>
          <a:xfrm>
            <a:off x="931881" y="4020356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DCECA4-B684-50A5-19DB-35D71F967A4B}"/>
              </a:ext>
            </a:extLst>
          </p:cNvPr>
          <p:cNvSpPr/>
          <p:nvPr/>
        </p:nvSpPr>
        <p:spPr>
          <a:xfrm>
            <a:off x="4376660" y="1188168"/>
            <a:ext cx="2418359" cy="27458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(PLAY CALL)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D593848-E08D-4CBE-2E06-D9909E42E71E}"/>
              </a:ext>
            </a:extLst>
          </p:cNvPr>
          <p:cNvSpPr/>
          <p:nvPr/>
        </p:nvSpPr>
        <p:spPr>
          <a:xfrm>
            <a:off x="2463260" y="4649475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FBE8D9B-55E1-9B5F-762A-C4637256D6B0}"/>
              </a:ext>
            </a:extLst>
          </p:cNvPr>
          <p:cNvSpPr/>
          <p:nvPr/>
        </p:nvSpPr>
        <p:spPr>
          <a:xfrm>
            <a:off x="2802274" y="4839197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BCE2FEB-E75B-8A52-6DD9-170B97C2A0B4}"/>
              </a:ext>
            </a:extLst>
          </p:cNvPr>
          <p:cNvSpPr/>
          <p:nvPr/>
        </p:nvSpPr>
        <p:spPr>
          <a:xfrm>
            <a:off x="3786586" y="4158959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39F3ED3-A7F2-C995-05B0-87AD9C693C7B}"/>
              </a:ext>
            </a:extLst>
          </p:cNvPr>
          <p:cNvSpPr/>
          <p:nvPr/>
        </p:nvSpPr>
        <p:spPr>
          <a:xfrm>
            <a:off x="4852727" y="4153555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FDD6ABC-9893-BD9C-D818-F80A9C68157B}"/>
              </a:ext>
            </a:extLst>
          </p:cNvPr>
          <p:cNvSpPr/>
          <p:nvPr/>
        </p:nvSpPr>
        <p:spPr>
          <a:xfrm>
            <a:off x="5800470" y="4020356"/>
            <a:ext cx="178420" cy="178420"/>
          </a:xfrm>
          <a:prstGeom prst="ellipse">
            <a:avLst/>
          </a:prstGeom>
          <a:solidFill>
            <a:srgbClr val="001BB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88505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97</Words>
  <Application>Microsoft Macintosh PowerPoint</Application>
  <PresentationFormat>Letter Paper (8.5x11 in)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 wheeler</dc:creator>
  <cp:lastModifiedBy>spencer wheeler</cp:lastModifiedBy>
  <cp:revision>1</cp:revision>
  <dcterms:created xsi:type="dcterms:W3CDTF">2024-03-10T00:21:05Z</dcterms:created>
  <dcterms:modified xsi:type="dcterms:W3CDTF">2024-03-10T00:22:59Z</dcterms:modified>
</cp:coreProperties>
</file>