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2"/>
    <p:restoredTop sz="94676"/>
  </p:normalViewPr>
  <p:slideViewPr>
    <p:cSldViewPr snapToGrid="0">
      <p:cViewPr>
        <p:scale>
          <a:sx n="122" d="100"/>
          <a:sy n="122" d="100"/>
        </p:scale>
        <p:origin x="128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8893E3-1FCC-93C3-8A64-F8C174F2E9BC}"/>
              </a:ext>
            </a:extLst>
          </p:cNvPr>
          <p:cNvSpPr/>
          <p:nvPr userDrawn="1"/>
        </p:nvSpPr>
        <p:spPr>
          <a:xfrm>
            <a:off x="131163" y="112426"/>
            <a:ext cx="11931435" cy="6599881"/>
          </a:xfrm>
          <a:prstGeom prst="rect">
            <a:avLst/>
          </a:prstGeom>
          <a:gradFill>
            <a:gsLst>
              <a:gs pos="0">
                <a:srgbClr val="FEB912"/>
              </a:gs>
              <a:gs pos="70000">
                <a:schemeClr val="tx1"/>
              </a:gs>
            </a:gsLst>
            <a:lin ang="162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348873-66C1-D5EF-615F-655D25B9D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918" y="6009416"/>
            <a:ext cx="1010651" cy="6400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48A5C7-8065-A75A-5CCA-D6B1D48330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89431" y="6009416"/>
            <a:ext cx="1010651" cy="6400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1A90F78-6179-AF2A-D3B7-C37C827D9E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4820" y="111760"/>
            <a:ext cx="3642360" cy="36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0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DELINE 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2B38D3-C01C-4BBE-E09A-BA6721E27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918" y="233904"/>
            <a:ext cx="956190" cy="597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44E56-47D3-1FE1-AA83-B32E78AC95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2518" y="233904"/>
            <a:ext cx="956190" cy="59761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B21A13-35DD-90F0-E395-FC7BC6A38A02}"/>
              </a:ext>
            </a:extLst>
          </p:cNvPr>
          <p:cNvCxnSpPr>
            <a:cxnSpLocks/>
          </p:cNvCxnSpPr>
          <p:nvPr userDrawn="1"/>
        </p:nvCxnSpPr>
        <p:spPr>
          <a:xfrm>
            <a:off x="129395" y="109747"/>
            <a:ext cx="0" cy="662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91588D-533D-FEB7-D040-6248C75A6A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29395" y="109747"/>
            <a:ext cx="1193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8E9522-EFB9-DF25-E97A-1A132FAD1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129395" y="6725728"/>
            <a:ext cx="1193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D248B0F-74E8-6204-EA7D-A654BA0507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29395" y="960699"/>
            <a:ext cx="1193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348EFF2-C1A1-485D-5A62-3C063096E321}"/>
              </a:ext>
            </a:extLst>
          </p:cNvPr>
          <p:cNvCxnSpPr>
            <a:cxnSpLocks/>
          </p:cNvCxnSpPr>
          <p:nvPr userDrawn="1"/>
        </p:nvCxnSpPr>
        <p:spPr>
          <a:xfrm>
            <a:off x="12062605" y="109747"/>
            <a:ext cx="0" cy="662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CA12C91-EC0D-099F-E361-57F0BF1A2379}"/>
              </a:ext>
            </a:extLst>
          </p:cNvPr>
          <p:cNvCxnSpPr>
            <a:cxnSpLocks/>
          </p:cNvCxnSpPr>
          <p:nvPr userDrawn="1"/>
        </p:nvCxnSpPr>
        <p:spPr>
          <a:xfrm>
            <a:off x="5624957" y="960699"/>
            <a:ext cx="0" cy="57650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6946050-1C68-2EF3-77F2-6135438877DB}"/>
              </a:ext>
            </a:extLst>
          </p:cNvPr>
          <p:cNvGrpSpPr/>
          <p:nvPr userDrawn="1"/>
        </p:nvGrpSpPr>
        <p:grpSpPr>
          <a:xfrm>
            <a:off x="5901110" y="1053368"/>
            <a:ext cx="5480229" cy="5577840"/>
            <a:chOff x="5901110" y="1053368"/>
            <a:chExt cx="5480229" cy="5577840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79EFE9B-DA2D-B611-2878-7A413A7FB2A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5901110" y="1053368"/>
              <a:ext cx="5480229" cy="5577840"/>
              <a:chOff x="5764727" y="959842"/>
              <a:chExt cx="5390389" cy="54864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3567CE1-53FD-B1C5-987A-CC79A974CF92}"/>
                  </a:ext>
                </a:extLst>
              </p:cNvPr>
              <p:cNvGrpSpPr>
                <a:grpSpLocks/>
              </p:cNvGrpSpPr>
              <p:nvPr userDrawn="1"/>
            </p:nvGrpSpPr>
            <p:grpSpPr>
              <a:xfrm rot="10800000">
                <a:off x="5768909" y="981140"/>
                <a:ext cx="5386207" cy="5465102"/>
                <a:chOff x="288427" y="1119739"/>
                <a:chExt cx="3136250" cy="3182188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24B3DF6-8010-F27E-AA9F-31B3A5C71B6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450953" y="2710833"/>
                  <a:ext cx="3182188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015A2DA3-9A6E-1529-A39F-5F757940437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571388" y="2710833"/>
                  <a:ext cx="3182188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B1289C4E-FF1B-C8AF-14A3-F88FC7C5ACE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691823" y="2710833"/>
                  <a:ext cx="3182188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25D6015A-6CB9-AA9E-6BDD-A4AFA67EAF9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12258" y="2710833"/>
                  <a:ext cx="3182188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8D035394-112B-EC10-A01B-9658C02BB1C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932693" y="2710833"/>
                  <a:ext cx="3182188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20A97C3D-A616-F7CB-521D-F32162C7B42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1053128" y="2710833"/>
                  <a:ext cx="3182188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2222BADE-5522-2367-38E6-0E5013AE47C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1173563" y="2710833"/>
                  <a:ext cx="3182188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66BA1EC-8AEB-A139-AC96-17546149762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1293998" y="2710833"/>
                  <a:ext cx="3182188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12264E44-65F9-416C-59F3-7FED81014F2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1720821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B1C6D51-7857-C48F-C35A-1A59E407601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1600386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4108AF11-C9D3-6424-A03A-53F782AA849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1479951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735D5BF-C49B-5C84-F21D-3D57BB88863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1359516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6060CD2-02A1-8F9C-C737-30160314AEC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1239081" y="2706889"/>
                  <a:ext cx="3174299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5F204326-3A5A-AAA2-9ED1-83E4E6C7826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1118646" y="2706889"/>
                  <a:ext cx="3174299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64BEEBB6-151C-3440-A8B2-38BD8BDF941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998211" y="2706889"/>
                  <a:ext cx="3174299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5E6D389-05E0-0987-DAEC-919186898BA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877776" y="2706889"/>
                  <a:ext cx="3174299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494AD10D-9F63-7039-857C-CB16CC200F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757341" y="2706889"/>
                  <a:ext cx="3174299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6727E92F-D6B4-D67A-5AC1-6D5AAE7E712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636906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D0A5204E-D0C4-4271-E382-7DBDD3B6ADD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516471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E803A13-D4C5-844C-B4E8-8A2A1EC6620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396036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DA6E2FD4-58A8-C1EE-11ED-9B61BCD5C41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275601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8C181A8-390E-B6CC-7530-FD66C94F997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155166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C540F5F-1AAC-667D-C760-BB3F4918CF0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34731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2821E31-9E2E-8F70-CACC-386B1A8359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5704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1A0FB034-9E58-04A1-2AB2-14B5B6CECB6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206139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B81D2DEA-8489-6205-4F97-7229D65BCE0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326574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5D5FABB7-D65E-999F-9DFA-F50F8027833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334109" y="2076938"/>
                  <a:ext cx="3086761" cy="1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B1C57BA0-F0BC-C404-C97D-D5101B91D66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309322" y="1970477"/>
                  <a:ext cx="3111548" cy="396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A28B1214-2FA0-8180-335D-BF8B94864D3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4025" y="1864015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1CC29D2-E281-8BBB-D20D-CDFCC29745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4025" y="1757552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ADC8705A-FEEF-FB93-2CD9-449A7F9AC98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4025" y="1544628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0745C576-247C-F966-410C-DEFBDCA5622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4025" y="1438166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515FB51B-932C-69E1-0510-0A42DAB0405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4025" y="1331703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C136B5DD-9948-2B90-C41A-7A2139AFDF6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4025" y="1225241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E2DF8496-4B8C-EC02-3C1D-FAAECADBAA9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4206185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4E066ED3-7B14-85B9-DE53-F9782202ED7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4099723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BD1EED0-F8CD-3671-55A0-50DC451D3AF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3993260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F51C8838-46A8-268A-2491-E0B9AB43C1F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3886798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C9314FE3-89F0-E7EF-CDEE-47651146830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7" y="3673874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E22F5007-61AB-18A9-E505-AAD6F13B7C6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7" y="3567411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274CC17B-8BCB-CE96-28C7-FF613BD9FFA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7" y="3460949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6765AC83-A07A-B970-1507-70178FB6B2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7" y="3354487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D1A76DD-655A-0867-7367-90513C01E1E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3141562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2EF8F20D-0CEC-7740-F72B-3DC4A44B010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3035100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177F3CEA-C89C-4281-27FD-C0F610D4900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2928638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9F35B8E3-84A3-39D9-5EF5-71FE32F75E7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2822175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9C1201F0-E369-4FCA-BDD6-DC6823FA079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2609251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00D624D1-17B8-76B5-5C3D-1D52A6EC454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2502788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4434B08C-1615-B4DA-1EE8-D18BA3570E6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2396326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6487855A-9C70-C6F3-6FB7-1FFA387C0CF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320229" y="2289864"/>
                  <a:ext cx="3104396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FA4E054C-8DD4-D869-04D5-042FFE1B792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297096" y="2183402"/>
                  <a:ext cx="3120782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BB7D49A4-8D03-9DF1-2CB2-C44BB4BA353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297096" y="1651090"/>
                  <a:ext cx="3127581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3A29BF7C-DA90-ED36-01E2-0AC7D005302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288427" y="3776880"/>
                  <a:ext cx="3136250" cy="345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E09A7E9-605A-208C-D0F0-A0CDCA6E461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288427" y="3248024"/>
                  <a:ext cx="3136250" cy="345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8F18F989-5178-80A7-E682-BCAD14545B7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288427" y="2715713"/>
                  <a:ext cx="3136250" cy="345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6ABD25A2-9EC5-254B-4B86-73798A6C376F}"/>
                    </a:ext>
                  </a:extLst>
                </p:cNvPr>
                <p:cNvSpPr txBox="1"/>
                <p:nvPr userDrawn="1"/>
              </p:nvSpPr>
              <p:spPr>
                <a:xfrm rot="16200000">
                  <a:off x="2228082" y="2510060"/>
                  <a:ext cx="481815" cy="4121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ln>
                        <a:solidFill>
                          <a:schemeClr val="tx1"/>
                        </a:solidFill>
                      </a:ln>
                      <a:noFill/>
                      <a:latin typeface="Impact" panose="020B0806030902050204" pitchFamily="34" charset="0"/>
                      <a:cs typeface="Arial Black" panose="020B0604020202020204" pitchFamily="34" charset="0"/>
                    </a:rPr>
                    <a:t>5 0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C0238EA-65EE-0003-B1D4-BDF0B79F3AC5}"/>
                    </a:ext>
                  </a:extLst>
                </p:cNvPr>
                <p:cNvSpPr txBox="1"/>
                <p:nvPr userDrawn="1"/>
              </p:nvSpPr>
              <p:spPr>
                <a:xfrm rot="16200000">
                  <a:off x="2233683" y="3572315"/>
                  <a:ext cx="470614" cy="4121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ln>
                        <a:solidFill>
                          <a:schemeClr val="tx1"/>
                        </a:solidFill>
                      </a:ln>
                      <a:noFill/>
                      <a:latin typeface="Impact" panose="020B0806030902050204" pitchFamily="34" charset="0"/>
                      <a:cs typeface="Arial Black" panose="020B0604020202020204" pitchFamily="34" charset="0"/>
                    </a:rPr>
                    <a:t>4 0</a:t>
                  </a:r>
                </a:p>
              </p:txBody>
            </p: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BD970217-8A43-6789-02E6-1B3280BFDC7B}"/>
                    </a:ext>
                  </a:extLst>
                </p:cNvPr>
                <p:cNvGrpSpPr/>
                <p:nvPr userDrawn="1"/>
              </p:nvGrpSpPr>
              <p:grpSpPr>
                <a:xfrm>
                  <a:off x="966153" y="1225065"/>
                  <a:ext cx="107087" cy="2983353"/>
                  <a:chOff x="2587875" y="1272594"/>
                  <a:chExt cx="107087" cy="2983353"/>
                </a:xfrm>
              </p:grpSpPr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FE9B99BE-5974-D480-7A36-4ACB450D38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914016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7EE9BA35-87AE-E67C-6149-4C796E580D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021966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6DA0C650-C648-52A2-702A-C87914CB54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126673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AFEB06C8-CC8F-3C90-3185-FB2F3CC911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806929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60F6EBE5-4CE4-4AFB-7086-F674685602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44298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2E17D58F-3D06-A698-C348-1113844C9F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55093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id="{AB08A19D-7881-F7AB-2D0B-1938F2E9BC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65888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>
                    <a:extLst>
                      <a:ext uri="{FF2B5EF4-FFF2-40B4-BE49-F238E27FC236}">
                        <a16:creationId xmlns:a16="http://schemas.microsoft.com/office/drawing/2014/main" id="{449EF422-F9FA-5E0B-7E8F-03C3886AE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339137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id="{235C00C6-24F9-F9E6-CCD6-131318EE85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98052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>
                    <a:extLst>
                      <a:ext uri="{FF2B5EF4-FFF2-40B4-BE49-F238E27FC236}">
                        <a16:creationId xmlns:a16="http://schemas.microsoft.com/office/drawing/2014/main" id="{8FB44C18-8A64-7F20-4D94-9219F14C12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085228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7C4E8E0D-64F6-6158-472D-87AE67FC5F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193178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F4BCBA24-3AF1-B0E4-BAE1-FB3EAB6A06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873434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1246E267-0082-3E38-92F5-E143F8EDC7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510869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3F83FE92-38D9-467D-7DFC-707560CA74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618819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8496022B-D136-5062-7F8E-24737AC48D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723526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5599200D-EDB5-8570-F120-EA2417E7C9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4043290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853FC258-5CB1-95C8-38E4-B7F8E02639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4151240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568D4AC3-B974-84EC-1FC6-01832821A1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4255947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E9E76630-1777-35B9-9D07-CBD3E4996E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936203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137FA696-3BD5-51D4-ACA6-93E9676E55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37968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C8D6A128-291D-BEEE-602D-335D24959C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48763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EC8965C0-0154-E39C-6C87-138063F118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59558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259B7D0C-DE5C-4962-52DF-4288151951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272594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F8D07810-B70D-42CD-8B28-AF9D1323C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401929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CCFFB96-9B99-1332-79D1-09A146AB84EE}"/>
                    </a:ext>
                  </a:extLst>
                </p:cNvPr>
                <p:cNvSpPr txBox="1"/>
                <p:nvPr userDrawn="1"/>
              </p:nvSpPr>
              <p:spPr>
                <a:xfrm rot="16200000">
                  <a:off x="2233683" y="1441833"/>
                  <a:ext cx="470614" cy="4121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ln>
                        <a:solidFill>
                          <a:schemeClr val="tx1"/>
                        </a:solidFill>
                      </a:ln>
                      <a:noFill/>
                      <a:latin typeface="Impact" panose="020B0806030902050204" pitchFamily="34" charset="0"/>
                      <a:cs typeface="Arial Black" panose="020B0604020202020204" pitchFamily="34" charset="0"/>
                    </a:rPr>
                    <a:t>4 0</a:t>
                  </a:r>
                </a:p>
              </p:txBody>
            </p: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4A0220CF-C037-BEA5-8D51-D5748EABE6B2}"/>
                    </a:ext>
                  </a:extLst>
                </p:cNvPr>
                <p:cNvGrpSpPr/>
                <p:nvPr userDrawn="1"/>
              </p:nvGrpSpPr>
              <p:grpSpPr>
                <a:xfrm>
                  <a:off x="3312790" y="1225065"/>
                  <a:ext cx="107087" cy="2983353"/>
                  <a:chOff x="2587875" y="1272594"/>
                  <a:chExt cx="107087" cy="2983353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2DBC0D43-2F1B-BCA7-499D-5453836BCE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914016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3A13EC5C-95F6-5886-FA05-B0A448F5D0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021966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CBDBB543-510F-539C-5838-5948F12C2E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126673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387DA45F-A5D3-7E13-0982-E29058B933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806929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3EE118E3-C13B-90F9-E2CE-561A2E337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44298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BA432B18-DAC4-6EFF-653A-94C1F43FD7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55093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2CDBE2A5-82C9-FE9C-9A16-C3B7FC5054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65888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FE9F0DD1-4CBC-3EAF-7E50-B476C8D793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339137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97AC16EF-FB1D-39BA-62FE-C8A2FB0516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98052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E4397AA5-6F52-C8A9-D7CF-51DA2D373B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085228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9A9E7134-2380-D7CF-6079-8976E16140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193178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8C2C3FD5-09CF-B397-7855-191DC4AC5C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873434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7C2EAC01-253F-CD82-ACD1-47672526D7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510869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37C73B3A-1F75-FCFD-8A9A-AE307DF39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618819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F96F4773-7B62-8BD6-8DC5-51EA7DD59F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723526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80D5026A-BC9D-6D89-4CB0-7FBF38E61A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4043290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79CA5637-A9CC-9423-35CB-B064AFD7CC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4151240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9C042AFE-EC64-BDB3-9529-CB8BB0CE88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4255947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E29263F2-0608-DF53-133B-FC13ECFB64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936203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87C43F84-67EE-3940-DC21-4D43DC458F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37968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98A9A29A-F434-AB62-E8E9-842C9B9529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48763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ED25A6A5-BEDC-EBB6-304C-59FC0F25F0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59558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C2370CF6-103A-1613-DD61-30A7ECC37E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272594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3DE25692-EFB9-F694-07F4-0ABF8DC9FD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401929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D50250D-5082-1C77-BDD9-76E0BBDD805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764727" y="959842"/>
                <a:ext cx="0" cy="54790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Triangle 143">
              <a:extLst>
                <a:ext uri="{FF2B5EF4-FFF2-40B4-BE49-F238E27FC236}">
                  <a16:creationId xmlns:a16="http://schemas.microsoft.com/office/drawing/2014/main" id="{D6490CEC-D1B5-FC52-BA7E-D94B676369A1}"/>
                </a:ext>
              </a:extLst>
            </p:cNvPr>
            <p:cNvSpPr/>
            <p:nvPr userDrawn="1"/>
          </p:nvSpPr>
          <p:spPr>
            <a:xfrm>
              <a:off x="7581114" y="1381760"/>
              <a:ext cx="110006" cy="226968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riangle 144">
              <a:extLst>
                <a:ext uri="{FF2B5EF4-FFF2-40B4-BE49-F238E27FC236}">
                  <a16:creationId xmlns:a16="http://schemas.microsoft.com/office/drawing/2014/main" id="{B0F7C568-828C-AA4F-99CB-9F8312808778}"/>
                </a:ext>
              </a:extLst>
            </p:cNvPr>
            <p:cNvSpPr/>
            <p:nvPr userDrawn="1"/>
          </p:nvSpPr>
          <p:spPr>
            <a:xfrm rot="10800000">
              <a:off x="7581115" y="6080705"/>
              <a:ext cx="110006" cy="226968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215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DELINE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2B38D3-C01C-4BBE-E09A-BA6721E27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918" y="233904"/>
            <a:ext cx="956190" cy="597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44E56-47D3-1FE1-AA83-B32E78AC95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2518" y="233904"/>
            <a:ext cx="956190" cy="59761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B21A13-35DD-90F0-E395-FC7BC6A38A02}"/>
              </a:ext>
            </a:extLst>
          </p:cNvPr>
          <p:cNvCxnSpPr>
            <a:cxnSpLocks/>
          </p:cNvCxnSpPr>
          <p:nvPr userDrawn="1"/>
        </p:nvCxnSpPr>
        <p:spPr>
          <a:xfrm>
            <a:off x="129395" y="109747"/>
            <a:ext cx="0" cy="662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91588D-533D-FEB7-D040-6248C75A6A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29395" y="109747"/>
            <a:ext cx="1193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8E9522-EFB9-DF25-E97A-1A132FAD1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129395" y="6725728"/>
            <a:ext cx="1193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D248B0F-74E8-6204-EA7D-A654BA0507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29395" y="960699"/>
            <a:ext cx="1193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348EFF2-C1A1-485D-5A62-3C063096E321}"/>
              </a:ext>
            </a:extLst>
          </p:cNvPr>
          <p:cNvCxnSpPr>
            <a:cxnSpLocks/>
          </p:cNvCxnSpPr>
          <p:nvPr userDrawn="1"/>
        </p:nvCxnSpPr>
        <p:spPr>
          <a:xfrm>
            <a:off x="12062605" y="109747"/>
            <a:ext cx="0" cy="662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CA12C91-EC0D-099F-E361-57F0BF1A2379}"/>
              </a:ext>
            </a:extLst>
          </p:cNvPr>
          <p:cNvCxnSpPr>
            <a:cxnSpLocks/>
          </p:cNvCxnSpPr>
          <p:nvPr userDrawn="1"/>
        </p:nvCxnSpPr>
        <p:spPr>
          <a:xfrm>
            <a:off x="5624957" y="960699"/>
            <a:ext cx="0" cy="57650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5C583A4-FE2E-E50C-1C51-4E80D209E62B}"/>
              </a:ext>
            </a:extLst>
          </p:cNvPr>
          <p:cNvGrpSpPr/>
          <p:nvPr userDrawn="1"/>
        </p:nvGrpSpPr>
        <p:grpSpPr>
          <a:xfrm rot="16200000">
            <a:off x="6089647" y="1053368"/>
            <a:ext cx="5480229" cy="5577840"/>
            <a:chOff x="5901110" y="1053368"/>
            <a:chExt cx="5480229" cy="55778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1D1F0B-72A0-8882-CD7F-A6DE16F49A5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5901110" y="1053368"/>
              <a:ext cx="5480229" cy="5577840"/>
              <a:chOff x="5764727" y="959842"/>
              <a:chExt cx="5390389" cy="54864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0D84AD7-41BA-905B-2CBE-6496C2A3B1F9}"/>
                  </a:ext>
                </a:extLst>
              </p:cNvPr>
              <p:cNvGrpSpPr>
                <a:grpSpLocks/>
              </p:cNvGrpSpPr>
              <p:nvPr userDrawn="1"/>
            </p:nvGrpSpPr>
            <p:grpSpPr>
              <a:xfrm rot="10800000">
                <a:off x="5768909" y="981140"/>
                <a:ext cx="5386207" cy="5465102"/>
                <a:chOff x="288427" y="1119739"/>
                <a:chExt cx="3136250" cy="3182188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D8499DE-767E-F979-A8D2-FB78F18E05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450953" y="2710833"/>
                  <a:ext cx="3182188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3F6F6000-368B-6BA9-6AFD-0D8176A719D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571388" y="2710833"/>
                  <a:ext cx="3182188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854A190-8370-780D-E625-120220C369C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691823" y="2710833"/>
                  <a:ext cx="3182188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B745442D-C11D-82F9-E229-C87008D458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12258" y="2710833"/>
                  <a:ext cx="3182188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200A0D2-86E9-6551-2805-E13E07040D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932693" y="2710833"/>
                  <a:ext cx="3182188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EA857524-E01E-C120-6135-3CEB5F36608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1053128" y="2710833"/>
                  <a:ext cx="3182188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AC02BF5-A6DD-8907-7E24-E25D1469261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1173563" y="2710833"/>
                  <a:ext cx="3182188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CDC4C86C-72E4-65EF-C99F-75D3F2F8BD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1293998" y="2710833"/>
                  <a:ext cx="3182188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7DD35188-9D02-E0DC-43FE-2FF85588A31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1720821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ED7FA27F-83D0-CA86-873B-E9959D2350D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1600386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62030B93-E24B-7B8E-0F07-F62D5E1C3CC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1479951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6CC715D-A09D-48ED-E8C8-18CCFEA507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1359516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4128E589-FDBF-0BB1-D88C-14D5CEE1EE9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1239081" y="2706889"/>
                  <a:ext cx="3174299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7BEAED7C-92EB-E3A9-9B35-3493C79458C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1118646" y="2706889"/>
                  <a:ext cx="3174299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D2F99700-3C14-6470-FFFE-397355C923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998211" y="2706889"/>
                  <a:ext cx="3174299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46594E8F-A87C-4277-3ABC-D3AD785A3D1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877776" y="2706889"/>
                  <a:ext cx="3174299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B2B6C1D8-5449-D365-CAB6-519AFBD7D40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757341" y="2706889"/>
                  <a:ext cx="3174299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94B6C719-E960-48D6-AB89-91F2D4EDD0D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636906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2206A26B-DAB1-1E71-58F9-12797BA0DBC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516471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8BCD9DA9-83D2-D212-B87B-A0945800DA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396036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88EF2CA5-4A6B-AB8D-8D23-999C64AC23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275601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05132A49-6F80-5EC5-9CDD-EB03131A408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155166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F26EA113-747F-3F0A-E07C-FEF594FE902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34731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2EBE3724-0E56-1A5C-6138-EECDAFE325C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5704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B8D3F14F-76B7-B95C-ADFC-3CC4F802E48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206139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95B24B9A-C0D0-4E33-0A18-26BDD69A6E2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326574" y="2706889"/>
                  <a:ext cx="3174300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FBD20A1A-3035-45DA-A3E2-802CAAFF927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334109" y="2076938"/>
                  <a:ext cx="3086761" cy="1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C8D8634-EB12-A890-F11E-FEA486637A9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309322" y="1970477"/>
                  <a:ext cx="3111548" cy="396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7C1ADBF8-FDFB-7D4D-395B-A40EB9E351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4025" y="1864015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8EBA063C-EF2C-2F2B-335E-73164ABEFEF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4025" y="1757552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B21CB20B-AA12-4241-2744-B88D53B7BFB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4025" y="1544628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EBBA6832-F2B6-0ED3-DA93-D4AC29B04D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4025" y="1438166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80F0BFCB-DFAE-B932-F471-D2CF6920B63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4025" y="1331703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1A713C11-8370-0F97-2685-C099902F21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4025" y="1225241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2728A88A-4428-27D7-E0C3-85D428542A6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4206185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1FC3FDA3-F0BC-17E0-9017-80EE9239D84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4099723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5459E0E3-63CD-787F-F970-8DA44CB541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3993260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7EBCDA47-6B89-8D0D-C7F4-353ADFD416B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3886798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AB5A466-964F-386E-157A-CA1CB7FDA4D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7" y="3673874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1E8A9F55-C0C5-9526-3785-D62B84C9971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7" y="3567411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AC2DF08E-1591-2A4D-3797-CA85BFF16F4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7" y="3460949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25A5FE2A-3A76-1618-56A0-7370BBDF3C1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7" y="3354487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8712A421-F411-B1D9-2075-27B6F627C86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3141562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E21F42D4-9638-BC52-B42D-AD94626A1E3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3035100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3D36747A-1EF2-131E-CF5D-84590F67F37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2928638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CF71D799-86CA-E4F8-C740-950C402F824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2822175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8F863759-2A8C-296D-20ED-E33693F433E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2609251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7D9BD649-D962-94D1-E36E-49F2ED7108C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2502788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977D9372-C696-8CF6-3C6A-06C0B5EF80E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>
                  <a:off x="297778" y="2396326"/>
                  <a:ext cx="3126845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E2416B97-8496-ACE8-D938-D0F38E2B776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320229" y="2289864"/>
                  <a:ext cx="3104396" cy="0"/>
                </a:xfrm>
                <a:prstGeom prst="line">
                  <a:avLst/>
                </a:prstGeom>
                <a:ln w="9525">
                  <a:solidFill>
                    <a:srgbClr val="F3FAF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397BEA99-442E-5224-D91E-511686AF812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297096" y="2183402"/>
                  <a:ext cx="3120782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4353907C-5930-F3DF-1C02-25ECEBC7480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297096" y="1651090"/>
                  <a:ext cx="3127581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671B2A06-B1A8-8775-D3B6-6038F597C2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288427" y="3776880"/>
                  <a:ext cx="3136250" cy="3456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B2B84323-F80B-4729-0A46-865832D16E0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288427" y="3248024"/>
                  <a:ext cx="3136250" cy="345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C3657290-E361-EF6A-BF72-FE358282A73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288427" y="2715713"/>
                  <a:ext cx="3136250" cy="345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FF8423C3-DB95-A084-23C0-7B63409AE1CE}"/>
                    </a:ext>
                  </a:extLst>
                </p:cNvPr>
                <p:cNvSpPr txBox="1"/>
                <p:nvPr userDrawn="1"/>
              </p:nvSpPr>
              <p:spPr>
                <a:xfrm rot="16200000">
                  <a:off x="2228082" y="2510060"/>
                  <a:ext cx="481815" cy="4121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ln>
                        <a:solidFill>
                          <a:schemeClr val="tx1"/>
                        </a:solidFill>
                      </a:ln>
                      <a:noFill/>
                      <a:latin typeface="Impact" panose="020B0806030902050204" pitchFamily="34" charset="0"/>
                      <a:cs typeface="Arial Black" panose="020B0604020202020204" pitchFamily="34" charset="0"/>
                    </a:rPr>
                    <a:t>5 0</a:t>
                  </a:r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69A193D2-8D5E-947E-2208-52C8F1D9AE4B}"/>
                    </a:ext>
                  </a:extLst>
                </p:cNvPr>
                <p:cNvSpPr txBox="1"/>
                <p:nvPr userDrawn="1"/>
              </p:nvSpPr>
              <p:spPr>
                <a:xfrm rot="16200000">
                  <a:off x="2233683" y="3572315"/>
                  <a:ext cx="470614" cy="4121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ln>
                        <a:solidFill>
                          <a:schemeClr val="tx1"/>
                        </a:solidFill>
                      </a:ln>
                      <a:noFill/>
                      <a:latin typeface="Impact" panose="020B0806030902050204" pitchFamily="34" charset="0"/>
                      <a:cs typeface="Arial Black" panose="020B0604020202020204" pitchFamily="34" charset="0"/>
                    </a:rPr>
                    <a:t>4 0</a:t>
                  </a:r>
                </a:p>
              </p:txBody>
            </p: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B3A77850-E6BF-729D-48E8-2DCEB09577F1}"/>
                    </a:ext>
                  </a:extLst>
                </p:cNvPr>
                <p:cNvGrpSpPr/>
                <p:nvPr userDrawn="1"/>
              </p:nvGrpSpPr>
              <p:grpSpPr>
                <a:xfrm>
                  <a:off x="966153" y="1225065"/>
                  <a:ext cx="107087" cy="2983353"/>
                  <a:chOff x="2587875" y="1272594"/>
                  <a:chExt cx="107087" cy="2983353"/>
                </a:xfrm>
              </p:grpSpPr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5FABFF28-C542-F365-8620-14F8431A61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914016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D9EA3550-B0BC-911A-C6C5-DBD36F0431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021966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>
                    <a:extLst>
                      <a:ext uri="{FF2B5EF4-FFF2-40B4-BE49-F238E27FC236}">
                        <a16:creationId xmlns:a16="http://schemas.microsoft.com/office/drawing/2014/main" id="{1D3363F7-B042-A382-0B27-FE5AEAA423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126673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>
                    <a:extLst>
                      <a:ext uri="{FF2B5EF4-FFF2-40B4-BE49-F238E27FC236}">
                        <a16:creationId xmlns:a16="http://schemas.microsoft.com/office/drawing/2014/main" id="{622BF4E4-E988-4F04-BB11-2B6F7E3E90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806929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>
                    <a:extLst>
                      <a:ext uri="{FF2B5EF4-FFF2-40B4-BE49-F238E27FC236}">
                        <a16:creationId xmlns:a16="http://schemas.microsoft.com/office/drawing/2014/main" id="{26433342-E48D-B8E1-6B61-43DAB4BA06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44298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9AE9AC6C-3D78-BF02-56DF-5F92DCD1F1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55093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7FBA98B6-2B6F-9802-B34B-FA3B55412A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65888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C25CDA0E-A2C2-2165-E5FC-FCCC2D8201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339137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4472EB37-8E57-55F6-E35B-DA6AE9CEF9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98052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20BE45C4-4063-B4B7-5509-A8511DC69D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085228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E033ED69-65B3-123E-F765-19A0CD5402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193178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D861289E-8522-7B83-BF07-F9EC907E82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873434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B82CC74-9C79-BD5C-63A1-B1BED22D83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510869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A4B726C2-9EF6-4132-B30F-E47DFDE667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618819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0E5278DC-727A-37BF-0FB0-8CD472A4BD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723526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F66D6E6B-18C7-BB67-F809-7FEAE91A71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4043290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C32285E8-B8FA-73BD-24CA-BEC01A4061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4151240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8FE35098-B4FA-FE8C-7893-09A2ECF6C8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4255947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3F2199E2-1040-99BE-C4D9-A5B3CC494A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936203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4570E223-ACEA-3253-A0D9-F669B61FDA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37968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8167DC00-9EE0-8AFB-C8B1-A68B9148B3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48763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BDD2933C-C1DE-ABF1-C68E-614F26D453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59558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5B086A92-98CC-D759-1AE6-D6A82B04B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272594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36FD9319-499B-056A-8202-5E941DF60D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401929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471ED23F-709F-F577-0D65-594A4451E937}"/>
                    </a:ext>
                  </a:extLst>
                </p:cNvPr>
                <p:cNvSpPr txBox="1"/>
                <p:nvPr userDrawn="1"/>
              </p:nvSpPr>
              <p:spPr>
                <a:xfrm rot="16200000">
                  <a:off x="2233683" y="1441833"/>
                  <a:ext cx="470614" cy="4121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ln>
                        <a:solidFill>
                          <a:schemeClr val="tx1"/>
                        </a:solidFill>
                      </a:ln>
                      <a:noFill/>
                      <a:latin typeface="Impact" panose="020B0806030902050204" pitchFamily="34" charset="0"/>
                      <a:cs typeface="Arial Black" panose="020B0604020202020204" pitchFamily="34" charset="0"/>
                    </a:rPr>
                    <a:t>4 0</a:t>
                  </a:r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65D0FC02-6677-3E81-B8B9-A589421AD34C}"/>
                    </a:ext>
                  </a:extLst>
                </p:cNvPr>
                <p:cNvGrpSpPr/>
                <p:nvPr userDrawn="1"/>
              </p:nvGrpSpPr>
              <p:grpSpPr>
                <a:xfrm>
                  <a:off x="3312790" y="1225065"/>
                  <a:ext cx="107087" cy="2983353"/>
                  <a:chOff x="2587875" y="1272594"/>
                  <a:chExt cx="107087" cy="2983353"/>
                </a:xfrm>
              </p:grpSpPr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1A420F9B-B709-8D8A-426E-65F4EB1DA6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914016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006CBC1D-E2C0-9835-7D65-399052FDDD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021966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3460DFAC-4050-AF3F-AF26-1D48009976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126673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84CD3BE-7AB0-5FA7-C4BB-3ECED4140C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806929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6DD7BA12-D01E-4BBF-5DFF-392BEB7739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44298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8097CF8A-4EF4-8349-AAA2-9D5556DEA5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55093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485523E8-F4BF-A522-509E-3F06209816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65888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519ABDE3-9C07-B9A6-4ED5-5CEC8FAD1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339137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86965AD-47FB-32F6-2DD4-4701F2899B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98052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4AB6B716-B7F1-4F8A-8497-C7593B73B7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085228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B8E5426B-9051-B80A-6FE0-FC3459F2E6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193178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443DDBCF-DEC2-48B9-0D33-7984DFF062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2873434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269A4ACC-969F-CD45-6A00-83872BE3C6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510869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523B3BC5-D1C3-AF61-C290-17C1BC6D3D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618819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18E15210-531C-33CB-8315-883A2021F2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723526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D5EB395D-E3A8-AEF1-84D0-B137665304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4043290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598C7751-DEA4-3D15-FAD3-71295498A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4151240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FAAA430A-E0B6-8548-83B5-7D4537FE78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4255947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886CE0DD-743E-49E0-4EA1-05D26BD539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936203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2F6ED46F-ADCE-7490-B1C4-C62CB14AF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37968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84F8EA3F-0362-A6E3-D44D-6D450F1109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48763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09015AD4-7851-9780-3DBB-46F4920F4C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595581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C9D7BB20-1063-5E79-4AE0-170099269A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1272594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C4106E07-7393-AB1A-7D06-DB3AB4129B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87875" y="3401929"/>
                    <a:ext cx="107087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88D98E3-FBC9-1639-35EB-407BE26C16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764727" y="959842"/>
                <a:ext cx="0" cy="54790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71D2089F-E332-4151-4557-DA6EF057A836}"/>
                </a:ext>
              </a:extLst>
            </p:cNvPr>
            <p:cNvSpPr/>
            <p:nvPr userDrawn="1"/>
          </p:nvSpPr>
          <p:spPr>
            <a:xfrm>
              <a:off x="7581114" y="1381760"/>
              <a:ext cx="110006" cy="226968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5AEDA64D-8403-823F-BB82-B3BA5F804050}"/>
                </a:ext>
              </a:extLst>
            </p:cNvPr>
            <p:cNvSpPr/>
            <p:nvPr userDrawn="1"/>
          </p:nvSpPr>
          <p:spPr>
            <a:xfrm rot="10800000">
              <a:off x="7581115" y="6080705"/>
              <a:ext cx="110006" cy="226968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40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YD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2B38D3-C01C-4BBE-E09A-BA6721E27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918" y="233904"/>
            <a:ext cx="956190" cy="59761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F640A2-D1CC-A1F9-1D56-D0F84EEC1C55}"/>
              </a:ext>
            </a:extLst>
          </p:cNvPr>
          <p:cNvCxnSpPr>
            <a:cxnSpLocks/>
          </p:cNvCxnSpPr>
          <p:nvPr userDrawn="1"/>
        </p:nvCxnSpPr>
        <p:spPr>
          <a:xfrm>
            <a:off x="12062605" y="109747"/>
            <a:ext cx="0" cy="662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D305E9-9AF9-560C-AC38-350890BA7C85}"/>
              </a:ext>
            </a:extLst>
          </p:cNvPr>
          <p:cNvCxnSpPr>
            <a:cxnSpLocks/>
          </p:cNvCxnSpPr>
          <p:nvPr userDrawn="1"/>
        </p:nvCxnSpPr>
        <p:spPr>
          <a:xfrm>
            <a:off x="5624957" y="960699"/>
            <a:ext cx="0" cy="57650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D248B0F-74E8-6204-EA7D-A654BA0507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29395" y="960699"/>
            <a:ext cx="1193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F044E56-47D3-1FE1-AA83-B32E78AC95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8708" y="233904"/>
            <a:ext cx="956190" cy="597619"/>
          </a:xfrm>
          <a:prstGeom prst="rect">
            <a:avLst/>
          </a:prstGeom>
        </p:spPr>
      </p:pic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12906914-E9E1-ECA1-8D17-7B4C3A0489ED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5684058" y="6763436"/>
            <a:ext cx="6349630" cy="0"/>
          </a:xfrm>
          <a:prstGeom prst="line">
            <a:avLst/>
          </a:prstGeom>
          <a:ln w="9525">
            <a:solidFill>
              <a:srgbClr val="F3FA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Connector 574">
            <a:extLst>
              <a:ext uri="{FF2B5EF4-FFF2-40B4-BE49-F238E27FC236}">
                <a16:creationId xmlns:a16="http://schemas.microsoft.com/office/drawing/2014/main" id="{8D2CC1D4-CAD8-2730-DE87-79C3748FC709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5684058" y="6869898"/>
            <a:ext cx="634963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Straight Connector 692">
            <a:extLst>
              <a:ext uri="{FF2B5EF4-FFF2-40B4-BE49-F238E27FC236}">
                <a16:creationId xmlns:a16="http://schemas.microsoft.com/office/drawing/2014/main" id="{76AD49ED-6AEE-C222-36A7-9EEE5C226212}"/>
              </a:ext>
            </a:extLst>
          </p:cNvPr>
          <p:cNvCxnSpPr>
            <a:cxnSpLocks/>
          </p:cNvCxnSpPr>
          <p:nvPr userDrawn="1"/>
        </p:nvCxnSpPr>
        <p:spPr>
          <a:xfrm>
            <a:off x="129395" y="109747"/>
            <a:ext cx="0" cy="662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Straight Connector 693">
            <a:extLst>
              <a:ext uri="{FF2B5EF4-FFF2-40B4-BE49-F238E27FC236}">
                <a16:creationId xmlns:a16="http://schemas.microsoft.com/office/drawing/2014/main" id="{3A18CE97-70E3-61D1-95ED-CE44D38FED92}"/>
              </a:ext>
            </a:extLst>
          </p:cNvPr>
          <p:cNvCxnSpPr>
            <a:cxnSpLocks/>
          </p:cNvCxnSpPr>
          <p:nvPr userDrawn="1"/>
        </p:nvCxnSpPr>
        <p:spPr>
          <a:xfrm flipH="1">
            <a:off x="129395" y="109747"/>
            <a:ext cx="1193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Straight Connector 694">
            <a:extLst>
              <a:ext uri="{FF2B5EF4-FFF2-40B4-BE49-F238E27FC236}">
                <a16:creationId xmlns:a16="http://schemas.microsoft.com/office/drawing/2014/main" id="{196F2EFF-551C-3253-0838-0ADA87AC2F51}"/>
              </a:ext>
            </a:extLst>
          </p:cNvPr>
          <p:cNvCxnSpPr>
            <a:cxnSpLocks/>
          </p:cNvCxnSpPr>
          <p:nvPr userDrawn="1"/>
        </p:nvCxnSpPr>
        <p:spPr>
          <a:xfrm flipH="1">
            <a:off x="129395" y="6725728"/>
            <a:ext cx="119332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0" name="Group 719">
            <a:extLst>
              <a:ext uri="{FF2B5EF4-FFF2-40B4-BE49-F238E27FC236}">
                <a16:creationId xmlns:a16="http://schemas.microsoft.com/office/drawing/2014/main" id="{198715AE-EC89-0C4D-4CD0-A4A07D51A376}"/>
              </a:ext>
            </a:extLst>
          </p:cNvPr>
          <p:cNvGrpSpPr/>
          <p:nvPr userDrawn="1"/>
        </p:nvGrpSpPr>
        <p:grpSpPr>
          <a:xfrm>
            <a:off x="5701062" y="1063123"/>
            <a:ext cx="6303853" cy="5581520"/>
            <a:chOff x="5701062" y="1063123"/>
            <a:chExt cx="6303853" cy="5581520"/>
          </a:xfrm>
        </p:grpSpPr>
        <p:grpSp>
          <p:nvGrpSpPr>
            <p:cNvPr id="691" name="Group 690">
              <a:extLst>
                <a:ext uri="{FF2B5EF4-FFF2-40B4-BE49-F238E27FC236}">
                  <a16:creationId xmlns:a16="http://schemas.microsoft.com/office/drawing/2014/main" id="{2F93D0BD-43B0-2809-3845-299B43EBCEC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5701062" y="1063123"/>
              <a:ext cx="6303853" cy="5581520"/>
              <a:chOff x="5660601" y="1014571"/>
              <a:chExt cx="6391246" cy="5658899"/>
            </a:xfrm>
          </p:grpSpPr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6CE9AA10-F2AB-D59E-A5B0-7D6A7FEBFB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7464195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E92C7100-E1DC-D058-7076-D625209CFF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7343760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F8048D87-F2AE-488C-E29A-A805E90ACC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7223325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167429F3-F1CD-0C07-9743-238C976D03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7102891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2952257-56B5-6018-7AC8-85996207872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6982456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8E5FF39E-58D8-4347-3661-61B87E27BD8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6862020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7FDB97F2-B6A6-0C9A-A5D8-5CE8D219A1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6741585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955EB1DF-7BE3-C17E-BAB9-5CC4B1661E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6621150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B663768C-564B-1B2D-2D22-8EC78281DB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6500716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D5203993-93C7-EAE7-6AE6-1830BF2F0EA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6259846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9761C0C5-42F9-899C-532F-0F8637E8E58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6139410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6A15706A-A55D-309E-36DA-89585ADB0F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6018975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885F1DEC-1E5C-4CDA-8718-204DE77AFF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5898541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C597B16B-B6AD-5AD3-0DBE-2E22F28804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6380281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3DB1F04B-23BF-DBBF-D6A8-2D69BAFE1C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5657671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0867035E-6DF3-DFDD-57CE-08197D98CE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5537235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B94E1C8C-5EE4-EEEF-BB1C-AAC65C2FA6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5416800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BB57ACD3-5D6D-10E4-E0E6-09F9C65F85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5296365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3F7C1AE7-42F7-D9D0-C97B-2F7E465B64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5778106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11782E4E-CF6D-221D-3187-87D13DDAA4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5055496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C1890270-0DF3-4194-84B0-C23E68FC07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4935060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42BAC884-B97E-D9F1-999F-911C4EE061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4814625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63BAFE6A-F111-B981-7153-3C8A0DA2792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4694190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65643E26-BBB3-558B-AD83-AF2FA68FAD8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5175931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7F0EEEC3-7258-C191-A04C-255334F788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747837" y="2079880"/>
                <a:ext cx="0" cy="458476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66E8B325-DCA5-31A8-5544-C71F096021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627402" y="2079880"/>
                <a:ext cx="0" cy="458476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7E0073BE-F428-1E92-2E6F-6641FA5E09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506966" y="2079880"/>
                <a:ext cx="0" cy="458476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FCB9C3FD-F0A3-4357-9D3E-DB0550B46F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386531" y="2079880"/>
                <a:ext cx="0" cy="459359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EB947CC4-1E72-A562-50E0-5BD1CC4C8A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868272" y="2079880"/>
                <a:ext cx="0" cy="458476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17540B6E-89B2-BD58-DC7D-0CE03E7B59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145662" y="2079880"/>
                <a:ext cx="0" cy="458476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3FA70CBF-4E9B-6456-D843-075D1A46AA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25227" y="2079880"/>
                <a:ext cx="0" cy="4589176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065DEF5E-5EE5-C63D-B257-3B80861A92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904791" y="2079880"/>
                <a:ext cx="0" cy="458476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1AD25556-733D-FFE1-DC8F-742A78ED7F2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784356" y="2079880"/>
                <a:ext cx="0" cy="4580346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9DD41740-C129-78CC-EB62-3E695961D2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266096" y="2079880"/>
                <a:ext cx="0" cy="458476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5BB990E8-D56A-552C-25B2-DD3AAA5E1D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9632026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08D60A15-DE65-E8DD-7D7F-C04356CB29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9511591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CDF2A171-CA2D-173D-3C81-D5B4B86563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9391156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921F209F-4AD0-9AB4-023B-47477008C5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9270720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1EE785BC-D4B3-ECD8-3B38-3DC845A5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9150285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D3E6B6DA-552A-703B-12CD-01D016EB61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9029851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11475506-A0B7-3B7E-0594-B7B768FA9F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8909416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10FC2C09-8F14-97B3-D6CD-BA79784407C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8788981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E8DEF644-ADC0-0FE9-BDAB-84486E5496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8668545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EE29E193-B66E-5A65-E4BF-10EFC96488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8548110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0B551417-2C7A-404D-090E-91D59D7938C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8427676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C424A92F-1CB1-6B31-5729-BE1036797F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8307241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C87B0E3D-9CBA-3A01-DF47-8477F41A9C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8186806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2CB09726-7EA2-547E-B9BE-13EB61F343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8066370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BFAE1869-4367-1AE5-3BD7-0A47DB6134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7945935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CF898B23-0134-D827-C434-D722956A2A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7825501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73F0C1B8-16BC-A7EF-8238-1963AC1EB9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7705066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3029B606-25DD-20D0-83CD-BCFB834E26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7584631" y="4374396"/>
                <a:ext cx="45890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692CD432-1AF2-66B5-97C8-6B9164E073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70660" y="3037080"/>
                <a:ext cx="6365409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01317C03-8A58-95A1-74A8-14D09F55CF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70660" y="2930618"/>
                <a:ext cx="6365409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BBC06897-CCDA-B59F-A1E5-78968428BB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70660" y="2824156"/>
                <a:ext cx="6365409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4F190C11-4E9F-2E30-27A7-7EDB7885E3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70660" y="2717693"/>
                <a:ext cx="6365409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4B703CFB-EC14-4563-F07F-BC52A222B4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70660" y="2504769"/>
                <a:ext cx="6365409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7CE80066-F3CF-D29E-1C71-D5D72A0E39A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70660" y="2398307"/>
                <a:ext cx="6365409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309AD776-2A10-6147-8117-FE867FA724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70660" y="2291844"/>
                <a:ext cx="6365409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DC7D1FAB-77AB-D8FE-7897-033995D9E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70660" y="2185382"/>
                <a:ext cx="6365409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F6820458-2B66-5EA4-5DC1-60D7AE5D6A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8" y="5166326"/>
                <a:ext cx="63496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BCFAD509-6E88-26BD-B932-BD866D53D7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8" y="5059864"/>
                <a:ext cx="63496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F0FDF090-EDD0-109E-20E3-AE4B95B290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8" y="4953401"/>
                <a:ext cx="63496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23060BD6-96E0-3131-E3A0-669779DFD1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8" y="4846939"/>
                <a:ext cx="63496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83B9D080-980E-9989-6CEB-F241EEECCC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9" y="4634015"/>
                <a:ext cx="6349628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B4A60908-BB65-148B-4D5D-3B10B9D528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9" y="4527552"/>
                <a:ext cx="6349628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2FAB27CD-B9CF-C967-5A36-38D5B3481D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9" y="4421090"/>
                <a:ext cx="6349628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FA5E2EDB-5267-DDAF-8456-D319A40E82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9" y="4314628"/>
                <a:ext cx="6349628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8ACCC1C7-DAD1-88BB-F0E7-49FAA7B957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8" y="4101703"/>
                <a:ext cx="63496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9CAE6982-85E2-0969-449E-A258CD0C89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8" y="3995241"/>
                <a:ext cx="63496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8015F14E-2DC7-9A73-4214-3DA3EDB666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8" y="3888779"/>
                <a:ext cx="63496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D6408034-93DF-4E5F-1D7E-3DBBB3F4B0E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8" y="3782316"/>
                <a:ext cx="63496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356A255D-42F9-E6B5-8412-06FB23E2AB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8" y="3569392"/>
                <a:ext cx="63496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B7722645-98CC-0926-1160-2E22B7E9D5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8" y="3462929"/>
                <a:ext cx="63496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4469BBF2-9DB1-EED6-D56C-C39FEC5723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8" y="3356467"/>
                <a:ext cx="63496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466011AE-8BA6-EA08-84ED-EC3FA0710F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8" y="3250005"/>
                <a:ext cx="63496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0BC4544F-1A63-14CC-229E-EA39C69F25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70660" y="3143543"/>
                <a:ext cx="636540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D12D9BF2-1484-A7D5-641E-51B09C0F9A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70660" y="2611231"/>
                <a:ext cx="636540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55954E0A-6C89-E43E-9776-B8058F1B68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8" y="4740477"/>
                <a:ext cx="634963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080755D9-16EB-BCDA-53A5-265F2043BB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9" y="4208165"/>
                <a:ext cx="634962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35697B81-9802-7EC2-45ED-ABC06ACD89B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8" y="3675854"/>
                <a:ext cx="634963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1" name="TextBox 390">
                <a:extLst>
                  <a:ext uri="{FF2B5EF4-FFF2-40B4-BE49-F238E27FC236}">
                    <a16:creationId xmlns:a16="http://schemas.microsoft.com/office/drawing/2014/main" id="{620AB51B-59C1-D4A4-33AC-9A99016C787A}"/>
                  </a:ext>
                </a:extLst>
              </p:cNvPr>
              <p:cNvSpPr txBox="1"/>
              <p:nvPr userDrawn="1"/>
            </p:nvSpPr>
            <p:spPr>
              <a:xfrm rot="5400000">
                <a:off x="6362290" y="2928176"/>
                <a:ext cx="528524" cy="468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n>
                      <a:solidFill>
                        <a:schemeClr val="tx1"/>
                      </a:solidFill>
                    </a:ln>
                    <a:noFill/>
                    <a:latin typeface="Impact" panose="020B0806030902050204" pitchFamily="34" charset="0"/>
                    <a:cs typeface="Arial Black" panose="020B0604020202020204" pitchFamily="34" charset="0"/>
                  </a:rPr>
                  <a:t>1 0</a:t>
                </a:r>
              </a:p>
            </p:txBody>
          </p:sp>
          <p:sp>
            <p:nvSpPr>
              <p:cNvPr id="392" name="TextBox 391">
                <a:extLst>
                  <a:ext uri="{FF2B5EF4-FFF2-40B4-BE49-F238E27FC236}">
                    <a16:creationId xmlns:a16="http://schemas.microsoft.com/office/drawing/2014/main" id="{C69E58C7-C827-9399-15A0-41B3AD269AB2}"/>
                  </a:ext>
                </a:extLst>
              </p:cNvPr>
              <p:cNvSpPr txBox="1"/>
              <p:nvPr userDrawn="1"/>
            </p:nvSpPr>
            <p:spPr>
              <a:xfrm rot="16200000">
                <a:off x="10823293" y="2887534"/>
                <a:ext cx="528524" cy="468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n>
                      <a:solidFill>
                        <a:schemeClr val="tx1"/>
                      </a:solidFill>
                    </a:ln>
                    <a:noFill/>
                    <a:latin typeface="Impact" panose="020B0806030902050204" pitchFamily="34" charset="0"/>
                    <a:cs typeface="Arial Black" panose="020B0604020202020204" pitchFamily="34" charset="0"/>
                  </a:rPr>
                  <a:t>1 0</a:t>
                </a:r>
              </a:p>
            </p:txBody>
          </p:sp>
          <p:sp>
            <p:nvSpPr>
              <p:cNvPr id="393" name="TextBox 392">
                <a:extLst>
                  <a:ext uri="{FF2B5EF4-FFF2-40B4-BE49-F238E27FC236}">
                    <a16:creationId xmlns:a16="http://schemas.microsoft.com/office/drawing/2014/main" id="{A31034E9-5B51-E786-E6CE-67B95E549E3B}"/>
                  </a:ext>
                </a:extLst>
              </p:cNvPr>
              <p:cNvSpPr txBox="1"/>
              <p:nvPr userDrawn="1"/>
            </p:nvSpPr>
            <p:spPr>
              <a:xfrm rot="5400000">
                <a:off x="6343600" y="3989987"/>
                <a:ext cx="565904" cy="468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n>
                      <a:solidFill>
                        <a:schemeClr val="tx1"/>
                      </a:solidFill>
                    </a:ln>
                    <a:noFill/>
                    <a:latin typeface="Impact" panose="020B0806030902050204" pitchFamily="34" charset="0"/>
                    <a:cs typeface="Arial Black" panose="020B0604020202020204" pitchFamily="34" charset="0"/>
                  </a:rPr>
                  <a:t>2 0</a:t>
                </a:r>
              </a:p>
            </p:txBody>
          </p:sp>
          <p:sp>
            <p:nvSpPr>
              <p:cNvPr id="394" name="TextBox 393">
                <a:extLst>
                  <a:ext uri="{FF2B5EF4-FFF2-40B4-BE49-F238E27FC236}">
                    <a16:creationId xmlns:a16="http://schemas.microsoft.com/office/drawing/2014/main" id="{E1750F95-83E6-4FFA-52FF-9BDE625B7B4D}"/>
                  </a:ext>
                </a:extLst>
              </p:cNvPr>
              <p:cNvSpPr txBox="1"/>
              <p:nvPr userDrawn="1"/>
            </p:nvSpPr>
            <p:spPr>
              <a:xfrm rot="16200000">
                <a:off x="10804602" y="3971116"/>
                <a:ext cx="565904" cy="468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n>
                      <a:solidFill>
                        <a:schemeClr val="tx1"/>
                      </a:solidFill>
                    </a:ln>
                    <a:noFill/>
                    <a:latin typeface="Impact" panose="020B0806030902050204" pitchFamily="34" charset="0"/>
                    <a:cs typeface="Arial Black" panose="020B0604020202020204" pitchFamily="34" charset="0"/>
                  </a:rPr>
                  <a:t>2 0</a:t>
                </a:r>
              </a:p>
            </p:txBody>
          </p: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E114E41C-EAE0-A1AA-CD77-84E0727D2788}"/>
                  </a:ext>
                </a:extLst>
              </p:cNvPr>
              <p:cNvGrpSpPr/>
              <p:nvPr userDrawn="1"/>
            </p:nvGrpSpPr>
            <p:grpSpPr>
              <a:xfrm>
                <a:off x="8016316" y="2185206"/>
                <a:ext cx="107087" cy="2983353"/>
                <a:chOff x="2587875" y="1272594"/>
                <a:chExt cx="107087" cy="2983353"/>
              </a:xfrm>
            </p:grpSpPr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55F2113F-5667-1120-F2B9-DB276B88A2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914016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B12DBA6E-A9FE-9E20-4EC2-CB19F1C9A5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021966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628D274A-7A9A-1DAF-8863-CBC0961B63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126673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8CE18DB3-BADA-3D65-852C-6CE881007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806929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6F618004-CD71-646D-D52F-15E571E55F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44298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>
                  <a:extLst>
                    <a:ext uri="{FF2B5EF4-FFF2-40B4-BE49-F238E27FC236}">
                      <a16:creationId xmlns:a16="http://schemas.microsoft.com/office/drawing/2014/main" id="{53352D9F-E413-C984-E9DA-029161F016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55093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503EB4FF-63C8-3578-87EF-92E2B7926C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65888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>
                  <a:extLst>
                    <a:ext uri="{FF2B5EF4-FFF2-40B4-BE49-F238E27FC236}">
                      <a16:creationId xmlns:a16="http://schemas.microsoft.com/office/drawing/2014/main" id="{93429095-BDED-DC22-0F33-10A1565367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339137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>
                  <a:extLst>
                    <a:ext uri="{FF2B5EF4-FFF2-40B4-BE49-F238E27FC236}">
                      <a16:creationId xmlns:a16="http://schemas.microsoft.com/office/drawing/2014/main" id="{130F3123-057C-663A-8A62-9C5E5D5C57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98052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D26DC720-C0AC-20BE-5A11-11DE6033BD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085228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4C234344-ECD9-D1C9-6BE0-AD7DCB724D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193178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080C878D-D900-F3D6-FCDF-A80656408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873434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5DAA8A48-8CDA-B0EC-26D0-D6F15C9547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510869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A7F15ABD-6FD4-B75F-B30E-86FA85117E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618819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BC2AA12D-E0DC-4167-BCDE-CD105A7EC9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723526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6B7E888F-AC59-3DB4-3D47-C8DB2585AF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4043290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64FB6376-2CDC-37A9-55E1-6877730D94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4151240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>
                  <a:extLst>
                    <a:ext uri="{FF2B5EF4-FFF2-40B4-BE49-F238E27FC236}">
                      <a16:creationId xmlns:a16="http://schemas.microsoft.com/office/drawing/2014/main" id="{9593962D-3A29-DCDD-F029-87696C35A7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4255947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>
                  <a:extLst>
                    <a:ext uri="{FF2B5EF4-FFF2-40B4-BE49-F238E27FC236}">
                      <a16:creationId xmlns:a16="http://schemas.microsoft.com/office/drawing/2014/main" id="{E0D6F784-FBCE-B68F-16BC-DD0B7899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936203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>
                  <a:extLst>
                    <a:ext uri="{FF2B5EF4-FFF2-40B4-BE49-F238E27FC236}">
                      <a16:creationId xmlns:a16="http://schemas.microsoft.com/office/drawing/2014/main" id="{3788AE4E-D08C-FDD0-7738-77EFE5FF8E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37968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>
                  <a:extLst>
                    <a:ext uri="{FF2B5EF4-FFF2-40B4-BE49-F238E27FC236}">
                      <a16:creationId xmlns:a16="http://schemas.microsoft.com/office/drawing/2014/main" id="{B8CC8DDA-B0CD-C1F3-7203-60E870F2EF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48763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>
                  <a:extLst>
                    <a:ext uri="{FF2B5EF4-FFF2-40B4-BE49-F238E27FC236}">
                      <a16:creationId xmlns:a16="http://schemas.microsoft.com/office/drawing/2014/main" id="{12AC89EA-88A8-08F1-452A-79A83E1872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59558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>
                  <a:extLst>
                    <a:ext uri="{FF2B5EF4-FFF2-40B4-BE49-F238E27FC236}">
                      <a16:creationId xmlns:a16="http://schemas.microsoft.com/office/drawing/2014/main" id="{B7E3CFB6-2CC2-BC48-30AB-838E70647B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272594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418">
                  <a:extLst>
                    <a:ext uri="{FF2B5EF4-FFF2-40B4-BE49-F238E27FC236}">
                      <a16:creationId xmlns:a16="http://schemas.microsoft.com/office/drawing/2014/main" id="{F6AFD70E-DA40-3452-E09B-CD84B857EC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401929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0" name="Group 419">
                <a:extLst>
                  <a:ext uri="{FF2B5EF4-FFF2-40B4-BE49-F238E27FC236}">
                    <a16:creationId xmlns:a16="http://schemas.microsoft.com/office/drawing/2014/main" id="{D6B35E7D-3526-0BA3-6E45-259829F610D7}"/>
                  </a:ext>
                </a:extLst>
              </p:cNvPr>
              <p:cNvGrpSpPr/>
              <p:nvPr userDrawn="1"/>
            </p:nvGrpSpPr>
            <p:grpSpPr>
              <a:xfrm>
                <a:off x="9584723" y="2185206"/>
                <a:ext cx="107087" cy="2983353"/>
                <a:chOff x="2587875" y="1272594"/>
                <a:chExt cx="107087" cy="2983353"/>
              </a:xfrm>
            </p:grpSpPr>
            <p:cxnSp>
              <p:nvCxnSpPr>
                <p:cNvPr id="421" name="Straight Connector 420">
                  <a:extLst>
                    <a:ext uri="{FF2B5EF4-FFF2-40B4-BE49-F238E27FC236}">
                      <a16:creationId xmlns:a16="http://schemas.microsoft.com/office/drawing/2014/main" id="{BC2B8EEE-E8AB-2DB7-3C0B-6EEEE50ACF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914016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>
                  <a:extLst>
                    <a:ext uri="{FF2B5EF4-FFF2-40B4-BE49-F238E27FC236}">
                      <a16:creationId xmlns:a16="http://schemas.microsoft.com/office/drawing/2014/main" id="{E1D27D34-6C8E-11A4-0ACA-8D820DB644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021966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>
                  <a:extLst>
                    <a:ext uri="{FF2B5EF4-FFF2-40B4-BE49-F238E27FC236}">
                      <a16:creationId xmlns:a16="http://schemas.microsoft.com/office/drawing/2014/main" id="{144616AE-7651-7F90-C057-2B19BA023A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126673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Straight Connector 423">
                  <a:extLst>
                    <a:ext uri="{FF2B5EF4-FFF2-40B4-BE49-F238E27FC236}">
                      <a16:creationId xmlns:a16="http://schemas.microsoft.com/office/drawing/2014/main" id="{EAD19552-A1EC-1A19-75D8-1B25D45A3C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806929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>
                  <a:extLst>
                    <a:ext uri="{FF2B5EF4-FFF2-40B4-BE49-F238E27FC236}">
                      <a16:creationId xmlns:a16="http://schemas.microsoft.com/office/drawing/2014/main" id="{706FB1C8-8B40-6BF4-A428-A68D4CA1B5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44298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>
                  <a:extLst>
                    <a:ext uri="{FF2B5EF4-FFF2-40B4-BE49-F238E27FC236}">
                      <a16:creationId xmlns:a16="http://schemas.microsoft.com/office/drawing/2014/main" id="{03320186-BDE5-9545-D895-F4AB2898BE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55093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735D00D2-D943-C98E-DE71-CCB2546406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65888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9CD2937D-D148-C066-4EB0-A106F53087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339137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7B630B22-7FEF-DDC0-653F-1DF99601AD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98052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>
                  <a:extLst>
                    <a:ext uri="{FF2B5EF4-FFF2-40B4-BE49-F238E27FC236}">
                      <a16:creationId xmlns:a16="http://schemas.microsoft.com/office/drawing/2014/main" id="{B407CB21-E4B1-9A95-FB4A-BA14199922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085228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C2DBFFAF-E36D-6919-E2F5-EEADC8D7D3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193178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13071086-91C6-22BF-C39E-D25D9C19A7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873434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F00733C5-1B78-DA9F-BB96-B392996180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510869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>
                  <a:extLst>
                    <a:ext uri="{FF2B5EF4-FFF2-40B4-BE49-F238E27FC236}">
                      <a16:creationId xmlns:a16="http://schemas.microsoft.com/office/drawing/2014/main" id="{78236C52-5897-FBFF-B2EB-5984F2979E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618819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D27FA8FB-0FF2-36AE-591A-D740579479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723526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D5D7D67B-235D-3140-4FA2-2CF304526E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4043290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7CF1B1B5-1782-2425-FF7F-7A44B36234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4151240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Connector 437">
                  <a:extLst>
                    <a:ext uri="{FF2B5EF4-FFF2-40B4-BE49-F238E27FC236}">
                      <a16:creationId xmlns:a16="http://schemas.microsoft.com/office/drawing/2014/main" id="{77C39C48-912E-4F04-896E-07287F3FC6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4255947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23CB8FD9-F1A5-5C6C-4CBB-C6446ACBFA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936203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7B374A4A-B3C6-CEB3-4B95-57E06FA787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37968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F8793904-3E23-17B1-94E2-CD1DA571E6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48763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441">
                  <a:extLst>
                    <a:ext uri="{FF2B5EF4-FFF2-40B4-BE49-F238E27FC236}">
                      <a16:creationId xmlns:a16="http://schemas.microsoft.com/office/drawing/2014/main" id="{C1C1A360-9D64-1C1E-19EF-7B3E535469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59558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>
                  <a:extLst>
                    <a:ext uri="{FF2B5EF4-FFF2-40B4-BE49-F238E27FC236}">
                      <a16:creationId xmlns:a16="http://schemas.microsoft.com/office/drawing/2014/main" id="{3BCA03E9-2279-8FE1-8ECA-7DBC2E4A3C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272594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>
                  <a:extLst>
                    <a:ext uri="{FF2B5EF4-FFF2-40B4-BE49-F238E27FC236}">
                      <a16:creationId xmlns:a16="http://schemas.microsoft.com/office/drawing/2014/main" id="{035FA2B9-1A76-611F-3A89-D1F7EE0B5B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401929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7D228DAB-3390-E6CF-783B-C3B4069B63A1}"/>
                  </a:ext>
                </a:extLst>
              </p:cNvPr>
              <p:cNvGrpSpPr/>
              <p:nvPr userDrawn="1"/>
            </p:nvGrpSpPr>
            <p:grpSpPr>
              <a:xfrm>
                <a:off x="5667661" y="2185206"/>
                <a:ext cx="107087" cy="2983353"/>
                <a:chOff x="2587875" y="1272594"/>
                <a:chExt cx="107087" cy="2983353"/>
              </a:xfrm>
            </p:grpSpPr>
            <p:cxnSp>
              <p:nvCxnSpPr>
                <p:cNvPr id="446" name="Straight Connector 445">
                  <a:extLst>
                    <a:ext uri="{FF2B5EF4-FFF2-40B4-BE49-F238E27FC236}">
                      <a16:creationId xmlns:a16="http://schemas.microsoft.com/office/drawing/2014/main" id="{F8C72913-4F5A-D54F-808F-142B01CF7E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914016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>
                  <a:extLst>
                    <a:ext uri="{FF2B5EF4-FFF2-40B4-BE49-F238E27FC236}">
                      <a16:creationId xmlns:a16="http://schemas.microsoft.com/office/drawing/2014/main" id="{5DFFBAD2-CEA6-2DEB-9DFA-07AC6F53F4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021966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447">
                  <a:extLst>
                    <a:ext uri="{FF2B5EF4-FFF2-40B4-BE49-F238E27FC236}">
                      <a16:creationId xmlns:a16="http://schemas.microsoft.com/office/drawing/2014/main" id="{2B8E8199-76F4-4200-11CE-68142DE858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126673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45619825-1833-C5F9-423F-CE4651B68D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806929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FD5F86E4-A404-B959-538A-869C2F8435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44298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4391A6ED-8F07-DBD7-D4D3-42D11511B1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55093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451">
                  <a:extLst>
                    <a:ext uri="{FF2B5EF4-FFF2-40B4-BE49-F238E27FC236}">
                      <a16:creationId xmlns:a16="http://schemas.microsoft.com/office/drawing/2014/main" id="{67C07348-FEFF-DF18-63F7-46A6AE033D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65888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>
                  <a:extLst>
                    <a:ext uri="{FF2B5EF4-FFF2-40B4-BE49-F238E27FC236}">
                      <a16:creationId xmlns:a16="http://schemas.microsoft.com/office/drawing/2014/main" id="{000A29B2-3328-5D38-0F50-3FCE1DD916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339137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453">
                  <a:extLst>
                    <a:ext uri="{FF2B5EF4-FFF2-40B4-BE49-F238E27FC236}">
                      <a16:creationId xmlns:a16="http://schemas.microsoft.com/office/drawing/2014/main" id="{725C1C15-B8BA-09FE-5401-DC9A488CF0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98052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37101A01-2034-29EF-5348-CE37D3B0EA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085228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15788929-7F2B-920A-2B76-1B34580C20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193178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456">
                  <a:extLst>
                    <a:ext uri="{FF2B5EF4-FFF2-40B4-BE49-F238E27FC236}">
                      <a16:creationId xmlns:a16="http://schemas.microsoft.com/office/drawing/2014/main" id="{FCEC555C-E061-8F5D-EC7F-95765B42F2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873434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457">
                  <a:extLst>
                    <a:ext uri="{FF2B5EF4-FFF2-40B4-BE49-F238E27FC236}">
                      <a16:creationId xmlns:a16="http://schemas.microsoft.com/office/drawing/2014/main" id="{451764F7-1C59-53C4-12B9-A60FE523A2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510869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Straight Connector 458">
                  <a:extLst>
                    <a:ext uri="{FF2B5EF4-FFF2-40B4-BE49-F238E27FC236}">
                      <a16:creationId xmlns:a16="http://schemas.microsoft.com/office/drawing/2014/main" id="{46B9F85D-1E0B-F5AE-81D3-93D877C93C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618819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Straight Connector 459">
                  <a:extLst>
                    <a:ext uri="{FF2B5EF4-FFF2-40B4-BE49-F238E27FC236}">
                      <a16:creationId xmlns:a16="http://schemas.microsoft.com/office/drawing/2014/main" id="{BB444D9A-031F-13F8-C50B-00DA8DEA88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723526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Connector 460">
                  <a:extLst>
                    <a:ext uri="{FF2B5EF4-FFF2-40B4-BE49-F238E27FC236}">
                      <a16:creationId xmlns:a16="http://schemas.microsoft.com/office/drawing/2014/main" id="{6C890DF2-73A6-300F-04B8-6ADD9811A3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4043290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Connector 461">
                  <a:extLst>
                    <a:ext uri="{FF2B5EF4-FFF2-40B4-BE49-F238E27FC236}">
                      <a16:creationId xmlns:a16="http://schemas.microsoft.com/office/drawing/2014/main" id="{B3C3C6CB-92E8-13D7-63D1-56CE869A29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4151240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Straight Connector 462">
                  <a:extLst>
                    <a:ext uri="{FF2B5EF4-FFF2-40B4-BE49-F238E27FC236}">
                      <a16:creationId xmlns:a16="http://schemas.microsoft.com/office/drawing/2014/main" id="{A3EB5A9C-E26C-9686-638C-48F61F121F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4255947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Straight Connector 463">
                  <a:extLst>
                    <a:ext uri="{FF2B5EF4-FFF2-40B4-BE49-F238E27FC236}">
                      <a16:creationId xmlns:a16="http://schemas.microsoft.com/office/drawing/2014/main" id="{88F4D194-9C58-4BEA-F95D-6855CDDAA2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936203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B8DBB361-0428-F08C-1115-ABC1A780EA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37968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84300599-2D79-5916-23A0-3AC792D1EE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48763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:a16="http://schemas.microsoft.com/office/drawing/2014/main" id="{DC23109F-4F7C-D63F-48ED-C4572E51A2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59558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>
                  <a:extLst>
                    <a:ext uri="{FF2B5EF4-FFF2-40B4-BE49-F238E27FC236}">
                      <a16:creationId xmlns:a16="http://schemas.microsoft.com/office/drawing/2014/main" id="{04003C96-D20B-2465-BCF3-85DF6662EC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272594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>
                  <a:extLst>
                    <a:ext uri="{FF2B5EF4-FFF2-40B4-BE49-F238E27FC236}">
                      <a16:creationId xmlns:a16="http://schemas.microsoft.com/office/drawing/2014/main" id="{40745E02-731D-AE78-50EE-A3D68FAE67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401929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0" name="Group 469">
                <a:extLst>
                  <a:ext uri="{FF2B5EF4-FFF2-40B4-BE49-F238E27FC236}">
                    <a16:creationId xmlns:a16="http://schemas.microsoft.com/office/drawing/2014/main" id="{A893EE4B-C653-171F-5F9A-32940BCC257C}"/>
                  </a:ext>
                </a:extLst>
              </p:cNvPr>
              <p:cNvGrpSpPr/>
              <p:nvPr userDrawn="1"/>
            </p:nvGrpSpPr>
            <p:grpSpPr>
              <a:xfrm>
                <a:off x="11931360" y="2185206"/>
                <a:ext cx="107087" cy="2983353"/>
                <a:chOff x="2587875" y="1272594"/>
                <a:chExt cx="107087" cy="2983353"/>
              </a:xfrm>
            </p:grpSpPr>
            <p:cxnSp>
              <p:nvCxnSpPr>
                <p:cNvPr id="471" name="Straight Connector 470">
                  <a:extLst>
                    <a:ext uri="{FF2B5EF4-FFF2-40B4-BE49-F238E27FC236}">
                      <a16:creationId xmlns:a16="http://schemas.microsoft.com/office/drawing/2014/main" id="{A231F9AE-6045-94C6-FAE0-B3ACF6373C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914016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471">
                  <a:extLst>
                    <a:ext uri="{FF2B5EF4-FFF2-40B4-BE49-F238E27FC236}">
                      <a16:creationId xmlns:a16="http://schemas.microsoft.com/office/drawing/2014/main" id="{C433666B-D131-D932-5E8A-F39F293055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021966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Straight Connector 472">
                  <a:extLst>
                    <a:ext uri="{FF2B5EF4-FFF2-40B4-BE49-F238E27FC236}">
                      <a16:creationId xmlns:a16="http://schemas.microsoft.com/office/drawing/2014/main" id="{99DC60A1-3215-CD64-1DF0-7CBF47EDDA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126673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Connector 473">
                  <a:extLst>
                    <a:ext uri="{FF2B5EF4-FFF2-40B4-BE49-F238E27FC236}">
                      <a16:creationId xmlns:a16="http://schemas.microsoft.com/office/drawing/2014/main" id="{009D43EE-F131-BBDC-C1D5-6874101728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806929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474">
                  <a:extLst>
                    <a:ext uri="{FF2B5EF4-FFF2-40B4-BE49-F238E27FC236}">
                      <a16:creationId xmlns:a16="http://schemas.microsoft.com/office/drawing/2014/main" id="{11AD8FC5-2F72-EC80-36A3-3092402FA3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44298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475">
                  <a:extLst>
                    <a:ext uri="{FF2B5EF4-FFF2-40B4-BE49-F238E27FC236}">
                      <a16:creationId xmlns:a16="http://schemas.microsoft.com/office/drawing/2014/main" id="{3DD27E24-505E-67E6-341D-B1425561EB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55093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Straight Connector 476">
                  <a:extLst>
                    <a:ext uri="{FF2B5EF4-FFF2-40B4-BE49-F238E27FC236}">
                      <a16:creationId xmlns:a16="http://schemas.microsoft.com/office/drawing/2014/main" id="{3E30736A-F682-B194-4ACB-717560BCDC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65888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7BCA57E2-4794-BC5F-710C-37D1032EDF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339137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8E4A58CE-C9E0-CB52-64F0-C24AF7A8EF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98052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6678AF9F-517A-A3CB-AB84-17782BDF88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085228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480">
                  <a:extLst>
                    <a:ext uri="{FF2B5EF4-FFF2-40B4-BE49-F238E27FC236}">
                      <a16:creationId xmlns:a16="http://schemas.microsoft.com/office/drawing/2014/main" id="{6A78BEF4-8EC6-6C69-F287-80EF48F561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193178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>
                  <a:extLst>
                    <a:ext uri="{FF2B5EF4-FFF2-40B4-BE49-F238E27FC236}">
                      <a16:creationId xmlns:a16="http://schemas.microsoft.com/office/drawing/2014/main" id="{72EE7A17-9503-4616-084A-D2429B0F46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2873434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Straight Connector 482">
                  <a:extLst>
                    <a:ext uri="{FF2B5EF4-FFF2-40B4-BE49-F238E27FC236}">
                      <a16:creationId xmlns:a16="http://schemas.microsoft.com/office/drawing/2014/main" id="{79CC93CC-B994-BFDE-28C2-4E0A289B59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510869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1C5AA939-79D5-976D-F1E8-85C7F3DA3A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618819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CB745F96-F4C5-1F4E-0352-7819D108FD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723526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Connector 485">
                  <a:extLst>
                    <a:ext uri="{FF2B5EF4-FFF2-40B4-BE49-F238E27FC236}">
                      <a16:creationId xmlns:a16="http://schemas.microsoft.com/office/drawing/2014/main" id="{4ED90FDA-6453-EE12-2DBD-92B617D74B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4043290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Straight Connector 486">
                  <a:extLst>
                    <a:ext uri="{FF2B5EF4-FFF2-40B4-BE49-F238E27FC236}">
                      <a16:creationId xmlns:a16="http://schemas.microsoft.com/office/drawing/2014/main" id="{2332FF04-2086-D19D-09E9-48412D5337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4151240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Straight Connector 487">
                  <a:extLst>
                    <a:ext uri="{FF2B5EF4-FFF2-40B4-BE49-F238E27FC236}">
                      <a16:creationId xmlns:a16="http://schemas.microsoft.com/office/drawing/2014/main" id="{EFC3C494-B23A-3192-2258-F4E7D701CA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4255947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Straight Connector 488">
                  <a:extLst>
                    <a:ext uri="{FF2B5EF4-FFF2-40B4-BE49-F238E27FC236}">
                      <a16:creationId xmlns:a16="http://schemas.microsoft.com/office/drawing/2014/main" id="{DD139197-AC51-C296-1AC5-67670F1E7D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936203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Straight Connector 489">
                  <a:extLst>
                    <a:ext uri="{FF2B5EF4-FFF2-40B4-BE49-F238E27FC236}">
                      <a16:creationId xmlns:a16="http://schemas.microsoft.com/office/drawing/2014/main" id="{FB472A3B-7FEE-5D76-6633-A458ACB08B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37968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Straight Connector 490">
                  <a:extLst>
                    <a:ext uri="{FF2B5EF4-FFF2-40B4-BE49-F238E27FC236}">
                      <a16:creationId xmlns:a16="http://schemas.microsoft.com/office/drawing/2014/main" id="{BDD3B603-4B61-71E5-F0A3-54D16C8852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48763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F07A3E6E-6C18-A4A4-02BF-F9895A9933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595581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>
                  <a:extLst>
                    <a:ext uri="{FF2B5EF4-FFF2-40B4-BE49-F238E27FC236}">
                      <a16:creationId xmlns:a16="http://schemas.microsoft.com/office/drawing/2014/main" id="{2A8CEAD9-6434-6C5D-35C9-57173D34AD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1272594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7CEB13B7-8368-CFD3-1BF8-3252D6E115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87875" y="3401929"/>
                  <a:ext cx="10708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7" name="Straight Connector 546">
                <a:extLst>
                  <a:ext uri="{FF2B5EF4-FFF2-40B4-BE49-F238E27FC236}">
                    <a16:creationId xmlns:a16="http://schemas.microsoft.com/office/drawing/2014/main" id="{402D2E10-5B35-8957-6558-5610F47256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68280" y="6231124"/>
                <a:ext cx="6365409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>
                <a:extLst>
                  <a:ext uri="{FF2B5EF4-FFF2-40B4-BE49-F238E27FC236}">
                    <a16:creationId xmlns:a16="http://schemas.microsoft.com/office/drawing/2014/main" id="{4DE93C4B-3E75-18C9-2104-045E0C2DBF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68280" y="6124662"/>
                <a:ext cx="6365409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>
                <a:extLst>
                  <a:ext uri="{FF2B5EF4-FFF2-40B4-BE49-F238E27FC236}">
                    <a16:creationId xmlns:a16="http://schemas.microsoft.com/office/drawing/2014/main" id="{393C4863-6D67-3798-405C-7008D2F1E5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68280" y="6018200"/>
                <a:ext cx="6365409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>
                <a:extLst>
                  <a:ext uri="{FF2B5EF4-FFF2-40B4-BE49-F238E27FC236}">
                    <a16:creationId xmlns:a16="http://schemas.microsoft.com/office/drawing/2014/main" id="{45969012-9553-1985-4CC2-9DAD09189BF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68280" y="5911737"/>
                <a:ext cx="6365409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550">
                <a:extLst>
                  <a:ext uri="{FF2B5EF4-FFF2-40B4-BE49-F238E27FC236}">
                    <a16:creationId xmlns:a16="http://schemas.microsoft.com/office/drawing/2014/main" id="{C3B3D9C4-E633-6BD4-C640-59BE0575D4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68280" y="5698813"/>
                <a:ext cx="6365409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>
                <a:extLst>
                  <a:ext uri="{FF2B5EF4-FFF2-40B4-BE49-F238E27FC236}">
                    <a16:creationId xmlns:a16="http://schemas.microsoft.com/office/drawing/2014/main" id="{080A8E06-6B89-25D1-C69C-5BD8C190FF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68280" y="5592351"/>
                <a:ext cx="6365409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>
                <a:extLst>
                  <a:ext uri="{FF2B5EF4-FFF2-40B4-BE49-F238E27FC236}">
                    <a16:creationId xmlns:a16="http://schemas.microsoft.com/office/drawing/2014/main" id="{C8BEAD10-1C0D-0EF9-1D19-2CAAD7836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68280" y="5485888"/>
                <a:ext cx="6365409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>
                <a:extLst>
                  <a:ext uri="{FF2B5EF4-FFF2-40B4-BE49-F238E27FC236}">
                    <a16:creationId xmlns:a16="http://schemas.microsoft.com/office/drawing/2014/main" id="{57373DDE-93A0-2AD4-8ACF-F1AEBE5543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68280" y="5379426"/>
                <a:ext cx="6365409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EA614CEA-5394-BDAE-1523-949F3049C4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4058" y="6656973"/>
                <a:ext cx="63496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39976454-840F-EED2-FEB0-E2B1EAF3E76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4058" y="6550511"/>
                <a:ext cx="63496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2A50DB8D-5035-A4BF-C8FB-FB65D4734A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4058" y="6444049"/>
                <a:ext cx="6349630" cy="0"/>
              </a:xfrm>
              <a:prstGeom prst="line">
                <a:avLst/>
              </a:prstGeom>
              <a:ln w="9525">
                <a:solidFill>
                  <a:srgbClr val="F3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Connector 570">
                <a:extLst>
                  <a:ext uri="{FF2B5EF4-FFF2-40B4-BE49-F238E27FC236}">
                    <a16:creationId xmlns:a16="http://schemas.microsoft.com/office/drawing/2014/main" id="{E65891A6-33AE-BFF0-00E6-EAC74A72EA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68280" y="6337587"/>
                <a:ext cx="636540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Straight Connector 571">
                <a:extLst>
                  <a:ext uri="{FF2B5EF4-FFF2-40B4-BE49-F238E27FC236}">
                    <a16:creationId xmlns:a16="http://schemas.microsoft.com/office/drawing/2014/main" id="{340543AB-7705-0C9F-D51D-763A0494A12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68280" y="5805275"/>
                <a:ext cx="636540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6" name="TextBox 575">
                <a:extLst>
                  <a:ext uri="{FF2B5EF4-FFF2-40B4-BE49-F238E27FC236}">
                    <a16:creationId xmlns:a16="http://schemas.microsoft.com/office/drawing/2014/main" id="{EDDE76FD-1A7C-3F6D-E597-580A54B442C8}"/>
                  </a:ext>
                </a:extLst>
              </p:cNvPr>
              <p:cNvSpPr txBox="1"/>
              <p:nvPr userDrawn="1"/>
            </p:nvSpPr>
            <p:spPr>
              <a:xfrm rot="5400000">
                <a:off x="6336344" y="5050068"/>
                <a:ext cx="575655" cy="468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n>
                      <a:solidFill>
                        <a:schemeClr val="tx1"/>
                      </a:solidFill>
                    </a:ln>
                    <a:noFill/>
                    <a:latin typeface="Impact" panose="020B0806030902050204" pitchFamily="34" charset="0"/>
                    <a:cs typeface="Arial Black" panose="020B0604020202020204" pitchFamily="34" charset="0"/>
                  </a:rPr>
                  <a:t>3 0</a:t>
                </a:r>
              </a:p>
            </p:txBody>
          </p:sp>
          <p:sp>
            <p:nvSpPr>
              <p:cNvPr id="577" name="TextBox 576">
                <a:extLst>
                  <a:ext uri="{FF2B5EF4-FFF2-40B4-BE49-F238E27FC236}">
                    <a16:creationId xmlns:a16="http://schemas.microsoft.com/office/drawing/2014/main" id="{D5DED8C5-4FDD-C299-A466-928B1205BBD0}"/>
                  </a:ext>
                </a:extLst>
              </p:cNvPr>
              <p:cNvSpPr txBox="1"/>
              <p:nvPr userDrawn="1"/>
            </p:nvSpPr>
            <p:spPr>
              <a:xfrm rot="5400000">
                <a:off x="6341220" y="6111334"/>
                <a:ext cx="565904" cy="468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n>
                      <a:solidFill>
                        <a:schemeClr val="tx1"/>
                      </a:solidFill>
                    </a:ln>
                    <a:noFill/>
                    <a:latin typeface="Impact" panose="020B0806030902050204" pitchFamily="34" charset="0"/>
                    <a:cs typeface="Arial Black" panose="020B0604020202020204" pitchFamily="34" charset="0"/>
                  </a:rPr>
                  <a:t>4 0</a:t>
                </a:r>
              </a:p>
            </p:txBody>
          </p:sp>
          <p:sp>
            <p:nvSpPr>
              <p:cNvPr id="578" name="TextBox 577">
                <a:extLst>
                  <a:ext uri="{FF2B5EF4-FFF2-40B4-BE49-F238E27FC236}">
                    <a16:creationId xmlns:a16="http://schemas.microsoft.com/office/drawing/2014/main" id="{19EE978C-23A4-656E-62F5-20C66A6106EF}"/>
                  </a:ext>
                </a:extLst>
              </p:cNvPr>
              <p:cNvSpPr txBox="1"/>
              <p:nvPr userDrawn="1"/>
            </p:nvSpPr>
            <p:spPr>
              <a:xfrm rot="16200000">
                <a:off x="10802223" y="6092463"/>
                <a:ext cx="565904" cy="468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n>
                      <a:solidFill>
                        <a:schemeClr val="tx1"/>
                      </a:solidFill>
                    </a:ln>
                    <a:noFill/>
                    <a:latin typeface="Impact" panose="020B0806030902050204" pitchFamily="34" charset="0"/>
                    <a:cs typeface="Arial Black" panose="020B0604020202020204" pitchFamily="34" charset="0"/>
                  </a:rPr>
                  <a:t>4 0</a:t>
                </a:r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0A98662B-A5F1-936E-A065-BAFDAFE6E61D}"/>
                  </a:ext>
                </a:extLst>
              </p:cNvPr>
              <p:cNvSpPr/>
              <p:nvPr userDrawn="1"/>
            </p:nvSpPr>
            <p:spPr>
              <a:xfrm>
                <a:off x="5660601" y="1014571"/>
                <a:ext cx="6385260" cy="565516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3" name="Straight Connector 582">
                <a:extLst>
                  <a:ext uri="{FF2B5EF4-FFF2-40B4-BE49-F238E27FC236}">
                    <a16:creationId xmlns:a16="http://schemas.microsoft.com/office/drawing/2014/main" id="{F8221C16-FA38-65D5-2186-B1632DCB39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3936" y="6020672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>
                <a:extLst>
                  <a:ext uri="{FF2B5EF4-FFF2-40B4-BE49-F238E27FC236}">
                    <a16:creationId xmlns:a16="http://schemas.microsoft.com/office/drawing/2014/main" id="{71E95C61-F2D6-AC75-0B17-D0864039F1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3936" y="6128622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id="{CD7FC10C-3828-45AF-238F-C9C4275B35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3936" y="6233329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F64EBD9B-22F4-0327-E520-D844962CE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3936" y="5913585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603C5286-42CE-71A5-1033-B36FC556D2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3936" y="6549637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5345C39A-8B8F-A8D6-0413-25839F5F82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3936" y="6445793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>
                <a:extLst>
                  <a:ext uri="{FF2B5EF4-FFF2-40B4-BE49-F238E27FC236}">
                    <a16:creationId xmlns:a16="http://schemas.microsoft.com/office/drawing/2014/main" id="{0A4CB9A9-E4E3-E3BE-9D5D-DAA5176366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3936" y="5486337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>
                <a:extLst>
                  <a:ext uri="{FF2B5EF4-FFF2-40B4-BE49-F238E27FC236}">
                    <a16:creationId xmlns:a16="http://schemas.microsoft.com/office/drawing/2014/main" id="{36C6617B-D185-FC80-784E-74114A9A6F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3936" y="5594287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>
                <a:extLst>
                  <a:ext uri="{FF2B5EF4-FFF2-40B4-BE49-F238E27FC236}">
                    <a16:creationId xmlns:a16="http://schemas.microsoft.com/office/drawing/2014/main" id="{0255E6DF-924A-52CD-0039-4D7C4D062B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3936" y="5702237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>
                <a:extLst>
                  <a:ext uri="{FF2B5EF4-FFF2-40B4-BE49-F238E27FC236}">
                    <a16:creationId xmlns:a16="http://schemas.microsoft.com/office/drawing/2014/main" id="{43CEA800-9C01-0C76-C368-D6FB65604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3936" y="5379250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1495562B-C510-5E8E-6CCE-C5FF58F0F9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2343" y="6020672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>
                <a:extLst>
                  <a:ext uri="{FF2B5EF4-FFF2-40B4-BE49-F238E27FC236}">
                    <a16:creationId xmlns:a16="http://schemas.microsoft.com/office/drawing/2014/main" id="{84A899EC-FB5C-76D3-AC01-BF0E7D7AA5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2343" y="6128622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>
                <a:extLst>
                  <a:ext uri="{FF2B5EF4-FFF2-40B4-BE49-F238E27FC236}">
                    <a16:creationId xmlns:a16="http://schemas.microsoft.com/office/drawing/2014/main" id="{C762BFE3-F972-BB32-6A7D-114743C537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2343" y="6233329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427721D6-33D4-CB19-98CA-0A1B9973F2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2343" y="5913585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6069BDEA-7948-6BA3-FEB6-8DF410447A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2343" y="6549637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>
                <a:extLst>
                  <a:ext uri="{FF2B5EF4-FFF2-40B4-BE49-F238E27FC236}">
                    <a16:creationId xmlns:a16="http://schemas.microsoft.com/office/drawing/2014/main" id="{3A608E86-6C1D-FD31-10D7-F6F2FDAD69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2343" y="6445793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Straight Connector 626">
                <a:extLst>
                  <a:ext uri="{FF2B5EF4-FFF2-40B4-BE49-F238E27FC236}">
                    <a16:creationId xmlns:a16="http://schemas.microsoft.com/office/drawing/2014/main" id="{BFD6B351-2A72-E242-D72A-270A9E7A67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2343" y="5486337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Straight Connector 627">
                <a:extLst>
                  <a:ext uri="{FF2B5EF4-FFF2-40B4-BE49-F238E27FC236}">
                    <a16:creationId xmlns:a16="http://schemas.microsoft.com/office/drawing/2014/main" id="{D8169FD8-DB90-B390-4A8A-C3181825C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2343" y="5594287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>
                <a:extLst>
                  <a:ext uri="{FF2B5EF4-FFF2-40B4-BE49-F238E27FC236}">
                    <a16:creationId xmlns:a16="http://schemas.microsoft.com/office/drawing/2014/main" id="{C4853C80-E14A-C42E-66BE-17C5880C2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2343" y="5702237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>
                <a:extLst>
                  <a:ext uri="{FF2B5EF4-FFF2-40B4-BE49-F238E27FC236}">
                    <a16:creationId xmlns:a16="http://schemas.microsoft.com/office/drawing/2014/main" id="{A856AA2A-1E2C-2A87-4CA8-3ECEC9C166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2343" y="5379250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2" name="TextBox 631">
                <a:extLst>
                  <a:ext uri="{FF2B5EF4-FFF2-40B4-BE49-F238E27FC236}">
                    <a16:creationId xmlns:a16="http://schemas.microsoft.com/office/drawing/2014/main" id="{CBF1FC49-1F79-1FDC-B937-3F11180DE8CB}"/>
                  </a:ext>
                </a:extLst>
              </p:cNvPr>
              <p:cNvSpPr txBox="1"/>
              <p:nvPr userDrawn="1"/>
            </p:nvSpPr>
            <p:spPr>
              <a:xfrm rot="16200000">
                <a:off x="10797347" y="5042084"/>
                <a:ext cx="575655" cy="468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n>
                      <a:solidFill>
                        <a:schemeClr val="tx1"/>
                      </a:solidFill>
                    </a:ln>
                    <a:noFill/>
                    <a:latin typeface="Impact" panose="020B0806030902050204" pitchFamily="34" charset="0"/>
                    <a:cs typeface="Arial Black" panose="020B0604020202020204" pitchFamily="34" charset="0"/>
                  </a:rPr>
                  <a:t>3 0</a:t>
                </a:r>
              </a:p>
            </p:txBody>
          </p:sp>
          <p:cxnSp>
            <p:nvCxnSpPr>
              <p:cNvPr id="634" name="Straight Connector 633">
                <a:extLst>
                  <a:ext uri="{FF2B5EF4-FFF2-40B4-BE49-F238E27FC236}">
                    <a16:creationId xmlns:a16="http://schemas.microsoft.com/office/drawing/2014/main" id="{78E272F0-73B6-6593-84AC-BB46CF814C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5281" y="6020672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>
                <a:extLst>
                  <a:ext uri="{FF2B5EF4-FFF2-40B4-BE49-F238E27FC236}">
                    <a16:creationId xmlns:a16="http://schemas.microsoft.com/office/drawing/2014/main" id="{E8DA4CB9-0E66-652D-42F9-4FAA3B5ECD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5281" y="6128622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>
                <a:extLst>
                  <a:ext uri="{FF2B5EF4-FFF2-40B4-BE49-F238E27FC236}">
                    <a16:creationId xmlns:a16="http://schemas.microsoft.com/office/drawing/2014/main" id="{545DAD15-B4BB-3B16-FFD6-060160B123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5281" y="6233329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>
                <a:extLst>
                  <a:ext uri="{FF2B5EF4-FFF2-40B4-BE49-F238E27FC236}">
                    <a16:creationId xmlns:a16="http://schemas.microsoft.com/office/drawing/2014/main" id="{1C9E9895-801D-F6BB-7749-96DF16FE32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5281" y="5913585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>
                <a:extLst>
                  <a:ext uri="{FF2B5EF4-FFF2-40B4-BE49-F238E27FC236}">
                    <a16:creationId xmlns:a16="http://schemas.microsoft.com/office/drawing/2014/main" id="{4D3A7B3C-6DCC-6125-AD32-26DA731389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5281" y="6549637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>
                <a:extLst>
                  <a:ext uri="{FF2B5EF4-FFF2-40B4-BE49-F238E27FC236}">
                    <a16:creationId xmlns:a16="http://schemas.microsoft.com/office/drawing/2014/main" id="{B8864718-793C-B772-C25E-A290EF15CE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5281" y="6445793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>
                <a:extLst>
                  <a:ext uri="{FF2B5EF4-FFF2-40B4-BE49-F238E27FC236}">
                    <a16:creationId xmlns:a16="http://schemas.microsoft.com/office/drawing/2014/main" id="{9FB03BBE-F5CF-43C5-15A2-C0C8B9F18B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5281" y="5486337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>
                <a:extLst>
                  <a:ext uri="{FF2B5EF4-FFF2-40B4-BE49-F238E27FC236}">
                    <a16:creationId xmlns:a16="http://schemas.microsoft.com/office/drawing/2014/main" id="{D7114CF1-1D9E-7F16-4E5E-0DA1007CF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5281" y="5594287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>
                <a:extLst>
                  <a:ext uri="{FF2B5EF4-FFF2-40B4-BE49-F238E27FC236}">
                    <a16:creationId xmlns:a16="http://schemas.microsoft.com/office/drawing/2014/main" id="{3EDBC175-E13E-7068-5785-D043A486B4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5281" y="5702237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655">
                <a:extLst>
                  <a:ext uri="{FF2B5EF4-FFF2-40B4-BE49-F238E27FC236}">
                    <a16:creationId xmlns:a16="http://schemas.microsoft.com/office/drawing/2014/main" id="{9D5D7D33-1B01-C625-790A-B7BEBDE11D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5281" y="5379250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Straight Connector 658">
                <a:extLst>
                  <a:ext uri="{FF2B5EF4-FFF2-40B4-BE49-F238E27FC236}">
                    <a16:creationId xmlns:a16="http://schemas.microsoft.com/office/drawing/2014/main" id="{E039A8D6-2E18-D904-85AD-4D7E3E7BCC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28980" y="6020672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>
                <a:extLst>
                  <a:ext uri="{FF2B5EF4-FFF2-40B4-BE49-F238E27FC236}">
                    <a16:creationId xmlns:a16="http://schemas.microsoft.com/office/drawing/2014/main" id="{6BB511C1-8652-686B-E353-20C3FF8100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28980" y="6128622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>
                <a:extLst>
                  <a:ext uri="{FF2B5EF4-FFF2-40B4-BE49-F238E27FC236}">
                    <a16:creationId xmlns:a16="http://schemas.microsoft.com/office/drawing/2014/main" id="{A6352F61-3DDD-1F1A-42A9-D7A58CD78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28980" y="6233329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>
                <a:extLst>
                  <a:ext uri="{FF2B5EF4-FFF2-40B4-BE49-F238E27FC236}">
                    <a16:creationId xmlns:a16="http://schemas.microsoft.com/office/drawing/2014/main" id="{73A6AB47-99DF-C0A9-BAF5-FD0E3D8F23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28980" y="5913585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>
                <a:extLst>
                  <a:ext uri="{FF2B5EF4-FFF2-40B4-BE49-F238E27FC236}">
                    <a16:creationId xmlns:a16="http://schemas.microsoft.com/office/drawing/2014/main" id="{E3B87F03-4451-CAC9-B9C6-97CB8A30D4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28980" y="6549637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>
                <a:extLst>
                  <a:ext uri="{FF2B5EF4-FFF2-40B4-BE49-F238E27FC236}">
                    <a16:creationId xmlns:a16="http://schemas.microsoft.com/office/drawing/2014/main" id="{147C4AB0-1CDA-9994-4E62-7E85C641A3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28980" y="6445793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>
                <a:extLst>
                  <a:ext uri="{FF2B5EF4-FFF2-40B4-BE49-F238E27FC236}">
                    <a16:creationId xmlns:a16="http://schemas.microsoft.com/office/drawing/2014/main" id="{D251A42C-A5AF-6F6B-EC4C-854AD512C9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28980" y="5486337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>
                <a:extLst>
                  <a:ext uri="{FF2B5EF4-FFF2-40B4-BE49-F238E27FC236}">
                    <a16:creationId xmlns:a16="http://schemas.microsoft.com/office/drawing/2014/main" id="{1A85AB83-8F37-DE96-DBB4-2FDFD1389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28980" y="5594287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>
                <a:extLst>
                  <a:ext uri="{FF2B5EF4-FFF2-40B4-BE49-F238E27FC236}">
                    <a16:creationId xmlns:a16="http://schemas.microsoft.com/office/drawing/2014/main" id="{0D6A7C74-61A1-F127-3A0F-AB718B7C8E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28980" y="5702237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>
                <a:extLst>
                  <a:ext uri="{FF2B5EF4-FFF2-40B4-BE49-F238E27FC236}">
                    <a16:creationId xmlns:a16="http://schemas.microsoft.com/office/drawing/2014/main" id="{095C77F2-1758-6504-4E04-D2AE361ED6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28980" y="5379250"/>
                <a:ext cx="107087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Straight Connector 682">
                <a:extLst>
                  <a:ext uri="{FF2B5EF4-FFF2-40B4-BE49-F238E27FC236}">
                    <a16:creationId xmlns:a16="http://schemas.microsoft.com/office/drawing/2014/main" id="{E98AFA28-EED1-4570-0DF7-75534CB94F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86438" y="5283743"/>
                <a:ext cx="636540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Straight Connector 683">
                <a:extLst>
                  <a:ext uri="{FF2B5EF4-FFF2-40B4-BE49-F238E27FC236}">
                    <a16:creationId xmlns:a16="http://schemas.microsoft.com/office/drawing/2014/main" id="{AE27755C-2D2F-5E5C-0BEA-15161D89FF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5670660" y="2086267"/>
                <a:ext cx="636540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7" name="Triangle 706">
              <a:extLst>
                <a:ext uri="{FF2B5EF4-FFF2-40B4-BE49-F238E27FC236}">
                  <a16:creationId xmlns:a16="http://schemas.microsoft.com/office/drawing/2014/main" id="{3299ABDB-0EFA-35BF-E2D2-C2CD06B9A88E}"/>
                </a:ext>
              </a:extLst>
            </p:cNvPr>
            <p:cNvSpPr/>
            <p:nvPr userDrawn="1"/>
          </p:nvSpPr>
          <p:spPr>
            <a:xfrm>
              <a:off x="6659428" y="2816529"/>
              <a:ext cx="64008" cy="136943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Triangle 707">
              <a:extLst>
                <a:ext uri="{FF2B5EF4-FFF2-40B4-BE49-F238E27FC236}">
                  <a16:creationId xmlns:a16="http://schemas.microsoft.com/office/drawing/2014/main" id="{74B969C0-6E78-4A08-AF01-627A6E3CA28C}"/>
                </a:ext>
              </a:extLst>
            </p:cNvPr>
            <p:cNvSpPr/>
            <p:nvPr userDrawn="1"/>
          </p:nvSpPr>
          <p:spPr>
            <a:xfrm>
              <a:off x="6659428" y="3861188"/>
              <a:ext cx="64008" cy="136943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Triangle 708">
              <a:extLst>
                <a:ext uri="{FF2B5EF4-FFF2-40B4-BE49-F238E27FC236}">
                  <a16:creationId xmlns:a16="http://schemas.microsoft.com/office/drawing/2014/main" id="{F50C251C-F0C7-3E4B-77F0-263C2A39B2FE}"/>
                </a:ext>
              </a:extLst>
            </p:cNvPr>
            <p:cNvSpPr/>
            <p:nvPr userDrawn="1"/>
          </p:nvSpPr>
          <p:spPr>
            <a:xfrm>
              <a:off x="6659428" y="4908938"/>
              <a:ext cx="64008" cy="136943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Triangle 709">
              <a:extLst>
                <a:ext uri="{FF2B5EF4-FFF2-40B4-BE49-F238E27FC236}">
                  <a16:creationId xmlns:a16="http://schemas.microsoft.com/office/drawing/2014/main" id="{4AB89955-4646-0B77-FFEA-D68A0027381C}"/>
                </a:ext>
              </a:extLst>
            </p:cNvPr>
            <p:cNvSpPr/>
            <p:nvPr userDrawn="1"/>
          </p:nvSpPr>
          <p:spPr>
            <a:xfrm>
              <a:off x="6659428" y="5959863"/>
              <a:ext cx="64008" cy="136943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9" name="Group 718">
              <a:extLst>
                <a:ext uri="{FF2B5EF4-FFF2-40B4-BE49-F238E27FC236}">
                  <a16:creationId xmlns:a16="http://schemas.microsoft.com/office/drawing/2014/main" id="{6985A14D-54D5-8C4F-CA25-36EC4E3213C0}"/>
                </a:ext>
              </a:extLst>
            </p:cNvPr>
            <p:cNvGrpSpPr/>
            <p:nvPr userDrawn="1"/>
          </p:nvGrpSpPr>
          <p:grpSpPr>
            <a:xfrm>
              <a:off x="10979885" y="2813658"/>
              <a:ext cx="64008" cy="3283452"/>
              <a:chOff x="6811828" y="2965754"/>
              <a:chExt cx="64008" cy="3283452"/>
            </a:xfrm>
          </p:grpSpPr>
          <p:sp>
            <p:nvSpPr>
              <p:cNvPr id="715" name="Triangle 714">
                <a:extLst>
                  <a:ext uri="{FF2B5EF4-FFF2-40B4-BE49-F238E27FC236}">
                    <a16:creationId xmlns:a16="http://schemas.microsoft.com/office/drawing/2014/main" id="{0BB99B91-BC45-CE3E-0775-345D8E1ADD16}"/>
                  </a:ext>
                </a:extLst>
              </p:cNvPr>
              <p:cNvSpPr/>
              <p:nvPr userDrawn="1"/>
            </p:nvSpPr>
            <p:spPr>
              <a:xfrm>
                <a:off x="6811828" y="2965754"/>
                <a:ext cx="64008" cy="136943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Triangle 715">
                <a:extLst>
                  <a:ext uri="{FF2B5EF4-FFF2-40B4-BE49-F238E27FC236}">
                    <a16:creationId xmlns:a16="http://schemas.microsoft.com/office/drawing/2014/main" id="{C3F407A6-30A6-81CB-72B2-81846F45DC33}"/>
                  </a:ext>
                </a:extLst>
              </p:cNvPr>
              <p:cNvSpPr/>
              <p:nvPr userDrawn="1"/>
            </p:nvSpPr>
            <p:spPr>
              <a:xfrm>
                <a:off x="6811828" y="4013588"/>
                <a:ext cx="64008" cy="136943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Triangle 716">
                <a:extLst>
                  <a:ext uri="{FF2B5EF4-FFF2-40B4-BE49-F238E27FC236}">
                    <a16:creationId xmlns:a16="http://schemas.microsoft.com/office/drawing/2014/main" id="{590942E6-2873-51A3-C01B-D6136668A7D9}"/>
                  </a:ext>
                </a:extLst>
              </p:cNvPr>
              <p:cNvSpPr/>
              <p:nvPr userDrawn="1"/>
            </p:nvSpPr>
            <p:spPr>
              <a:xfrm>
                <a:off x="6811828" y="5061338"/>
                <a:ext cx="64008" cy="136943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Triangle 717">
                <a:extLst>
                  <a:ext uri="{FF2B5EF4-FFF2-40B4-BE49-F238E27FC236}">
                    <a16:creationId xmlns:a16="http://schemas.microsoft.com/office/drawing/2014/main" id="{5ACA63F0-31A5-B9CF-7D62-35170B2AB717}"/>
                  </a:ext>
                </a:extLst>
              </p:cNvPr>
              <p:cNvSpPr/>
              <p:nvPr userDrawn="1"/>
            </p:nvSpPr>
            <p:spPr>
              <a:xfrm>
                <a:off x="6811828" y="6112263"/>
                <a:ext cx="64008" cy="136943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41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55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5" r:id="rId2"/>
    <p:sldLayoutId id="2147483657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E03D2D-77BD-CC93-402C-60555CB59062}"/>
              </a:ext>
            </a:extLst>
          </p:cNvPr>
          <p:cNvSpPr txBox="1"/>
          <p:nvPr/>
        </p:nvSpPr>
        <p:spPr>
          <a:xfrm>
            <a:off x="2699657" y="3788229"/>
            <a:ext cx="7119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DRILL MANUAL</a:t>
            </a:r>
          </a:p>
          <a:p>
            <a:pPr algn="ctr"/>
            <a:endParaRPr lang="en-US" sz="4000" b="1" u="sng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BALL SECURITY DRILLS</a:t>
            </a:r>
          </a:p>
        </p:txBody>
      </p:sp>
    </p:spTree>
    <p:extLst>
      <p:ext uri="{BB962C8B-B14F-4D97-AF65-F5344CB8AC3E}">
        <p14:creationId xmlns:p14="http://schemas.microsoft.com/office/powerpoint/2010/main" val="162009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FF4CD0-BF7B-99EB-0778-0075692B9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3550920"/>
            <a:ext cx="340360" cy="340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65D7CA-C43C-9676-CD56-58B4AD32A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60" y="4475480"/>
            <a:ext cx="340360" cy="340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9AE07E-5811-CF85-F8E7-C7D23EBC9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60" y="2626360"/>
            <a:ext cx="340360" cy="340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3FFBC-765D-065C-B220-ED6AA669AC4A}"/>
              </a:ext>
            </a:extLst>
          </p:cNvPr>
          <p:cNvSpPr txBox="1"/>
          <p:nvPr/>
        </p:nvSpPr>
        <p:spPr>
          <a:xfrm>
            <a:off x="8673818" y="316739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46943A-C927-FB33-AC1B-0EC21355CFED}"/>
              </a:ext>
            </a:extLst>
          </p:cNvPr>
          <p:cNvSpPr txBox="1"/>
          <p:nvPr/>
        </p:nvSpPr>
        <p:spPr>
          <a:xfrm>
            <a:off x="8570424" y="3751590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2C"/>
                </a:solidFill>
              </a:rPr>
              <a:t>D2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19BAC7-A6F7-0D8D-BC88-29FAC14079DA}"/>
              </a:ext>
            </a:extLst>
          </p:cNvPr>
          <p:cNvSpPr txBox="1"/>
          <p:nvPr/>
        </p:nvSpPr>
        <p:spPr>
          <a:xfrm>
            <a:off x="9024156" y="3429010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2C"/>
                </a:solidFill>
              </a:rPr>
              <a:t>D1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92E6BA-7187-C790-162C-BC7E65DCAEC4}"/>
              </a:ext>
            </a:extLst>
          </p:cNvPr>
          <p:cNvSpPr txBox="1"/>
          <p:nvPr/>
        </p:nvSpPr>
        <p:spPr>
          <a:xfrm>
            <a:off x="8165334" y="1502648"/>
            <a:ext cx="4732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QB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2E57854-19CB-1B5A-83B6-6489DE39733F}"/>
              </a:ext>
            </a:extLst>
          </p:cNvPr>
          <p:cNvSpPr/>
          <p:nvPr/>
        </p:nvSpPr>
        <p:spPr>
          <a:xfrm>
            <a:off x="7772400" y="2519654"/>
            <a:ext cx="1087120" cy="782345"/>
          </a:xfrm>
          <a:custGeom>
            <a:avLst/>
            <a:gdLst>
              <a:gd name="csX0" fmla="*/ 1087120 w 1087120"/>
              <a:gd name="csY0" fmla="*/ 772160 h 772160"/>
              <a:gd name="csX1" fmla="*/ 894080 w 1087120"/>
              <a:gd name="csY1" fmla="*/ 0 h 772160"/>
              <a:gd name="csX2" fmla="*/ 0 w 1087120"/>
              <a:gd name="csY2" fmla="*/ 751840 h 772160"/>
              <a:gd name="csX0" fmla="*/ 1087120 w 1087120"/>
              <a:gd name="csY0" fmla="*/ 772176 h 772176"/>
              <a:gd name="csX1" fmla="*/ 894080 w 1087120"/>
              <a:gd name="csY1" fmla="*/ 16 h 772176"/>
              <a:gd name="csX2" fmla="*/ 0 w 1087120"/>
              <a:gd name="csY2" fmla="*/ 751856 h 772176"/>
              <a:gd name="csX0" fmla="*/ 1087120 w 1087120"/>
              <a:gd name="csY0" fmla="*/ 782336 h 782336"/>
              <a:gd name="csX1" fmla="*/ 924560 w 1087120"/>
              <a:gd name="csY1" fmla="*/ 16 h 782336"/>
              <a:gd name="csX2" fmla="*/ 0 w 1087120"/>
              <a:gd name="csY2" fmla="*/ 762016 h 782336"/>
              <a:gd name="csX0" fmla="*/ 1087120 w 1087120"/>
              <a:gd name="csY0" fmla="*/ 782345 h 782345"/>
              <a:gd name="csX1" fmla="*/ 924560 w 1087120"/>
              <a:gd name="csY1" fmla="*/ 25 h 782345"/>
              <a:gd name="csX2" fmla="*/ 0 w 1087120"/>
              <a:gd name="csY2" fmla="*/ 762025 h 782345"/>
              <a:gd name="csX0" fmla="*/ 1087120 w 1087120"/>
              <a:gd name="csY0" fmla="*/ 782345 h 782345"/>
              <a:gd name="csX1" fmla="*/ 924560 w 1087120"/>
              <a:gd name="csY1" fmla="*/ 25 h 782345"/>
              <a:gd name="csX2" fmla="*/ 0 w 1087120"/>
              <a:gd name="csY2" fmla="*/ 762025 h 7823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087120" h="782345">
                <a:moveTo>
                  <a:pt x="1087120" y="782345"/>
                </a:moveTo>
                <a:cubicBezTo>
                  <a:pt x="1083733" y="504638"/>
                  <a:pt x="1105747" y="3412"/>
                  <a:pt x="924560" y="25"/>
                </a:cubicBezTo>
                <a:cubicBezTo>
                  <a:pt x="743373" y="-3362"/>
                  <a:pt x="237067" y="328532"/>
                  <a:pt x="0" y="762025"/>
                </a:cubicBezTo>
              </a:path>
            </a:pathLst>
          </a:custGeom>
          <a:noFill/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ACB5C59-9E68-1CB6-45DB-F4EAEF6EDE63}"/>
              </a:ext>
            </a:extLst>
          </p:cNvPr>
          <p:cNvSpPr/>
          <p:nvPr/>
        </p:nvSpPr>
        <p:spPr>
          <a:xfrm flipV="1">
            <a:off x="7792720" y="4206217"/>
            <a:ext cx="1087120" cy="782345"/>
          </a:xfrm>
          <a:custGeom>
            <a:avLst/>
            <a:gdLst>
              <a:gd name="csX0" fmla="*/ 1087120 w 1087120"/>
              <a:gd name="csY0" fmla="*/ 772160 h 772160"/>
              <a:gd name="csX1" fmla="*/ 894080 w 1087120"/>
              <a:gd name="csY1" fmla="*/ 0 h 772160"/>
              <a:gd name="csX2" fmla="*/ 0 w 1087120"/>
              <a:gd name="csY2" fmla="*/ 751840 h 772160"/>
              <a:gd name="csX0" fmla="*/ 1087120 w 1087120"/>
              <a:gd name="csY0" fmla="*/ 772176 h 772176"/>
              <a:gd name="csX1" fmla="*/ 894080 w 1087120"/>
              <a:gd name="csY1" fmla="*/ 16 h 772176"/>
              <a:gd name="csX2" fmla="*/ 0 w 1087120"/>
              <a:gd name="csY2" fmla="*/ 751856 h 772176"/>
              <a:gd name="csX0" fmla="*/ 1087120 w 1087120"/>
              <a:gd name="csY0" fmla="*/ 782336 h 782336"/>
              <a:gd name="csX1" fmla="*/ 924560 w 1087120"/>
              <a:gd name="csY1" fmla="*/ 16 h 782336"/>
              <a:gd name="csX2" fmla="*/ 0 w 1087120"/>
              <a:gd name="csY2" fmla="*/ 762016 h 782336"/>
              <a:gd name="csX0" fmla="*/ 1087120 w 1087120"/>
              <a:gd name="csY0" fmla="*/ 782345 h 782345"/>
              <a:gd name="csX1" fmla="*/ 924560 w 1087120"/>
              <a:gd name="csY1" fmla="*/ 25 h 782345"/>
              <a:gd name="csX2" fmla="*/ 0 w 1087120"/>
              <a:gd name="csY2" fmla="*/ 762025 h 782345"/>
              <a:gd name="csX0" fmla="*/ 1087120 w 1087120"/>
              <a:gd name="csY0" fmla="*/ 782345 h 782345"/>
              <a:gd name="csX1" fmla="*/ 924560 w 1087120"/>
              <a:gd name="csY1" fmla="*/ 25 h 782345"/>
              <a:gd name="csX2" fmla="*/ 0 w 1087120"/>
              <a:gd name="csY2" fmla="*/ 762025 h 7823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087120" h="782345">
                <a:moveTo>
                  <a:pt x="1087120" y="782345"/>
                </a:moveTo>
                <a:cubicBezTo>
                  <a:pt x="1083733" y="504638"/>
                  <a:pt x="1105747" y="3412"/>
                  <a:pt x="924560" y="25"/>
                </a:cubicBezTo>
                <a:cubicBezTo>
                  <a:pt x="743373" y="-3362"/>
                  <a:pt x="237067" y="328532"/>
                  <a:pt x="0" y="762025"/>
                </a:cubicBezTo>
              </a:path>
            </a:pathLst>
          </a:custGeom>
          <a:noFill/>
          <a:ln w="28575">
            <a:solidFill>
              <a:srgbClr val="FF002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F184703-D491-D761-8B85-68F72FFC3B0C}"/>
              </a:ext>
            </a:extLst>
          </p:cNvPr>
          <p:cNvSpPr/>
          <p:nvPr/>
        </p:nvSpPr>
        <p:spPr>
          <a:xfrm>
            <a:off x="7731760" y="2377399"/>
            <a:ext cx="1595120" cy="1158282"/>
          </a:xfrm>
          <a:custGeom>
            <a:avLst/>
            <a:gdLst>
              <a:gd name="csX0" fmla="*/ 1605280 w 1605280"/>
              <a:gd name="csY0" fmla="*/ 1188720 h 1188720"/>
              <a:gd name="csX1" fmla="*/ 1280160 w 1605280"/>
              <a:gd name="csY1" fmla="*/ 487680 h 1188720"/>
              <a:gd name="csX2" fmla="*/ 1066800 w 1605280"/>
              <a:gd name="csY2" fmla="*/ 0 h 1188720"/>
              <a:gd name="csX3" fmla="*/ 0 w 1605280"/>
              <a:gd name="csY3" fmla="*/ 670560 h 1188720"/>
              <a:gd name="csX0" fmla="*/ 1605280 w 1605280"/>
              <a:gd name="csY0" fmla="*/ 1190748 h 1190748"/>
              <a:gd name="csX1" fmla="*/ 1280160 w 1605280"/>
              <a:gd name="csY1" fmla="*/ 489708 h 1190748"/>
              <a:gd name="csX2" fmla="*/ 1066800 w 1605280"/>
              <a:gd name="csY2" fmla="*/ 2028 h 1190748"/>
              <a:gd name="csX3" fmla="*/ 0 w 1605280"/>
              <a:gd name="csY3" fmla="*/ 672588 h 1190748"/>
              <a:gd name="csX0" fmla="*/ 1605280 w 1605280"/>
              <a:gd name="csY0" fmla="*/ 1160464 h 1160464"/>
              <a:gd name="csX1" fmla="*/ 1280160 w 1605280"/>
              <a:gd name="csY1" fmla="*/ 459424 h 1160464"/>
              <a:gd name="csX2" fmla="*/ 955040 w 1605280"/>
              <a:gd name="csY2" fmla="*/ 2224 h 1160464"/>
              <a:gd name="csX3" fmla="*/ 0 w 1605280"/>
              <a:gd name="csY3" fmla="*/ 642304 h 1160464"/>
              <a:gd name="csX0" fmla="*/ 1605280 w 1605280"/>
              <a:gd name="csY0" fmla="*/ 1158957 h 1158957"/>
              <a:gd name="csX1" fmla="*/ 1259840 w 1605280"/>
              <a:gd name="csY1" fmla="*/ 529037 h 1158957"/>
              <a:gd name="csX2" fmla="*/ 955040 w 1605280"/>
              <a:gd name="csY2" fmla="*/ 717 h 1158957"/>
              <a:gd name="csX3" fmla="*/ 0 w 1605280"/>
              <a:gd name="csY3" fmla="*/ 640797 h 1158957"/>
              <a:gd name="csX0" fmla="*/ 1605280 w 1605280"/>
              <a:gd name="csY0" fmla="*/ 1158957 h 1158957"/>
              <a:gd name="csX1" fmla="*/ 1259840 w 1605280"/>
              <a:gd name="csY1" fmla="*/ 529037 h 1158957"/>
              <a:gd name="csX2" fmla="*/ 955040 w 1605280"/>
              <a:gd name="csY2" fmla="*/ 717 h 1158957"/>
              <a:gd name="csX3" fmla="*/ 0 w 1605280"/>
              <a:gd name="csY3" fmla="*/ 640797 h 1158957"/>
              <a:gd name="csX0" fmla="*/ 1605280 w 1605280"/>
              <a:gd name="csY0" fmla="*/ 1158245 h 1158245"/>
              <a:gd name="csX1" fmla="*/ 1270000 w 1605280"/>
              <a:gd name="csY1" fmla="*/ 629925 h 1158245"/>
              <a:gd name="csX2" fmla="*/ 955040 w 1605280"/>
              <a:gd name="csY2" fmla="*/ 5 h 1158245"/>
              <a:gd name="csX3" fmla="*/ 0 w 1605280"/>
              <a:gd name="csY3" fmla="*/ 640085 h 1158245"/>
              <a:gd name="csX0" fmla="*/ 1605280 w 1605280"/>
              <a:gd name="csY0" fmla="*/ 1158240 h 1158240"/>
              <a:gd name="csX1" fmla="*/ 1280160 w 1605280"/>
              <a:gd name="csY1" fmla="*/ 640080 h 1158240"/>
              <a:gd name="csX2" fmla="*/ 955040 w 1605280"/>
              <a:gd name="csY2" fmla="*/ 0 h 1158240"/>
              <a:gd name="csX3" fmla="*/ 0 w 1605280"/>
              <a:gd name="csY3" fmla="*/ 640080 h 1158240"/>
              <a:gd name="csX0" fmla="*/ 1554480 w 1554480"/>
              <a:gd name="csY0" fmla="*/ 1158282 h 1158282"/>
              <a:gd name="csX1" fmla="*/ 1229360 w 1554480"/>
              <a:gd name="csY1" fmla="*/ 640122 h 1158282"/>
              <a:gd name="csX2" fmla="*/ 904240 w 1554480"/>
              <a:gd name="csY2" fmla="*/ 42 h 1158282"/>
              <a:gd name="csX3" fmla="*/ 0 w 1554480"/>
              <a:gd name="csY3" fmla="*/ 670602 h 1158282"/>
              <a:gd name="csX0" fmla="*/ 1595120 w 1595120"/>
              <a:gd name="csY0" fmla="*/ 1158282 h 1158282"/>
              <a:gd name="csX1" fmla="*/ 1270000 w 1595120"/>
              <a:gd name="csY1" fmla="*/ 640122 h 1158282"/>
              <a:gd name="csX2" fmla="*/ 944880 w 1595120"/>
              <a:gd name="csY2" fmla="*/ 42 h 1158282"/>
              <a:gd name="csX3" fmla="*/ 0 w 1595120"/>
              <a:gd name="csY3" fmla="*/ 670602 h 11582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595120" h="1158282">
                <a:moveTo>
                  <a:pt x="1595120" y="1158282"/>
                </a:moveTo>
                <a:lnTo>
                  <a:pt x="1270000" y="640122"/>
                </a:lnTo>
                <a:cubicBezTo>
                  <a:pt x="1180253" y="442002"/>
                  <a:pt x="1156547" y="-5038"/>
                  <a:pt x="944880" y="42"/>
                </a:cubicBezTo>
                <a:cubicBezTo>
                  <a:pt x="733213" y="5122"/>
                  <a:pt x="314960" y="243882"/>
                  <a:pt x="0" y="670602"/>
                </a:cubicBezTo>
              </a:path>
            </a:pathLst>
          </a:custGeom>
          <a:noFill/>
          <a:ln w="28575">
            <a:solidFill>
              <a:srgbClr val="FF002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005DD7B-117B-0088-4378-1425ABA60019}"/>
              </a:ext>
            </a:extLst>
          </p:cNvPr>
          <p:cNvSpPr/>
          <p:nvPr/>
        </p:nvSpPr>
        <p:spPr>
          <a:xfrm>
            <a:off x="8422640" y="1869440"/>
            <a:ext cx="254000" cy="609600"/>
          </a:xfrm>
          <a:custGeom>
            <a:avLst/>
            <a:gdLst>
              <a:gd name="csX0" fmla="*/ 0 w 254000"/>
              <a:gd name="csY0" fmla="*/ 0 h 609600"/>
              <a:gd name="csX1" fmla="*/ 254000 w 254000"/>
              <a:gd name="csY1" fmla="*/ 609600 h 609600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254000" h="609600">
                <a:moveTo>
                  <a:pt x="0" y="0"/>
                </a:moveTo>
                <a:lnTo>
                  <a:pt x="254000" y="609600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5C1E99-2747-ADA8-EBF0-2A6DDF92C712}"/>
              </a:ext>
            </a:extLst>
          </p:cNvPr>
          <p:cNvSpPr txBox="1"/>
          <p:nvPr/>
        </p:nvSpPr>
        <p:spPr>
          <a:xfrm>
            <a:off x="1513114" y="217711"/>
            <a:ext cx="916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604020202020204" pitchFamily="34" charset="0"/>
                <a:cs typeface="Arial Black" panose="020B0604020202020204" pitchFamily="34" charset="0"/>
              </a:rPr>
              <a:t>CIRCLE CHASE – 2 vs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B24128-8A09-7C71-7BD8-4F1F2574208C}"/>
              </a:ext>
            </a:extLst>
          </p:cNvPr>
          <p:cNvSpPr>
            <a:spLocks noChangeAspect="1"/>
          </p:cNvSpPr>
          <p:nvPr/>
        </p:nvSpPr>
        <p:spPr>
          <a:xfrm>
            <a:off x="9722860" y="2646680"/>
            <a:ext cx="2103120" cy="168249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DRILL ENDS</a:t>
            </a:r>
          </a:p>
          <a:p>
            <a:pPr algn="ctr"/>
            <a:r>
              <a:rPr lang="en-US" i="1" dirty="0"/>
              <a:t>WHEN RUNNER</a:t>
            </a:r>
          </a:p>
          <a:p>
            <a:pPr algn="ctr"/>
            <a:r>
              <a:rPr lang="en-US" i="1" dirty="0"/>
              <a:t>FINISHES THROUGH</a:t>
            </a:r>
          </a:p>
          <a:p>
            <a:pPr algn="ctr"/>
            <a:r>
              <a:rPr lang="en-US" i="1" dirty="0"/>
              <a:t>FAR CONE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D89A48-C675-2D33-BB05-BA1E0FA040D7}"/>
              </a:ext>
            </a:extLst>
          </p:cNvPr>
          <p:cNvSpPr txBox="1"/>
          <p:nvPr/>
        </p:nvSpPr>
        <p:spPr>
          <a:xfrm>
            <a:off x="126144" y="973338"/>
            <a:ext cx="54473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8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 SECURITY DRILL vs DEFENDER IN FRONT OF RUNNER &amp; PURSUIT FOLLOWING FROM BEHIND THE RUNNER.</a:t>
            </a:r>
          </a:p>
          <a:p>
            <a:pPr rtl="0">
              <a:buNone/>
            </a:pPr>
            <a:endParaRPr lang="en-US" sz="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None/>
            </a:pPr>
            <a:r>
              <a:rPr lang="en-US" sz="8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</a:t>
            </a:r>
            <a:r>
              <a:rPr lang="en-US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FULL SPEED</a:t>
            </a:r>
            <a:endParaRPr lang="en-US" sz="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None/>
            </a:pPr>
            <a:r>
              <a:rPr lang="en-US" sz="8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en-US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CONES. FOOTBALLS.</a:t>
            </a:r>
          </a:p>
          <a:p>
            <a:pPr rtl="0">
              <a:buNone/>
            </a:pP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PERSONNEL: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DB/LB WR/RB/TE/QB</a:t>
            </a:r>
            <a:endParaRPr lang="en-US" sz="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None/>
            </a:pPr>
            <a:r>
              <a:rPr lang="en-US" sz="8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n-US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endParaRPr lang="en-US" sz="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RUNNER: BEGIN FACING DEFENDER 1. ON COMMAND, TURN &amp; RUN AROUND THE CONE. CATCH BALL FROM QB. TUCK BALL AWAY AND WORK 1 CUT AND FINISH THRU THE FAR CONE.</a:t>
            </a:r>
          </a:p>
          <a:p>
            <a:pPr>
              <a:buNone/>
            </a:pPr>
            <a:endParaRPr lang="en-US" sz="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DEFENDER #1: “LET RUNNER CATCH THE BALL”. GO ON THE RUNNERS MOVEMENT AND FOLLOW THE RUNNERS PATH. WORK TO STRIP / PUNCH FROM BEHIND.</a:t>
            </a:r>
          </a:p>
          <a:p>
            <a:pPr>
              <a:buNone/>
            </a:pPr>
            <a:endParaRPr lang="en-US" sz="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DEFENDER #2: BEGIN FACING THE RUNNER. GO ON THE COMMAND, TURN &amp; RUN AROUND CONE AND EXECUTE HEAD UP TACKLE TECHNIQUE USING THE SIDELINE AS FORCE.</a:t>
            </a:r>
            <a:endParaRPr lang="en-US" sz="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None/>
            </a:pPr>
            <a:r>
              <a:rPr lang="en-US" sz="8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COACHING POINTS</a:t>
            </a:r>
            <a:r>
              <a:rPr lang="en-US" sz="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endParaRPr lang="en-US" sz="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None/>
            </a:pP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DEFENDER #1 MUST BE FAST AND CHASE THE HIP, MAKE CONTACT ONLY AFTER THE CATCH.</a:t>
            </a:r>
          </a:p>
          <a:p>
            <a:pPr rtl="0">
              <a:buNone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DEFENDER #2 USE YOUR LEVERAGE, PRIMARY TACKLER FOCUSING ON SECURING THE TACKLE. TRAIL DEFENDER IS BALL FOCUSED.</a:t>
            </a:r>
            <a:endParaRPr lang="en-US" sz="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9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0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069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207</Words>
  <Application>Microsoft Macintosh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Spencer C Wheeler</dc:creator>
  <cp:lastModifiedBy>Spencer C Wheeler</cp:lastModifiedBy>
  <cp:revision>5</cp:revision>
  <dcterms:created xsi:type="dcterms:W3CDTF">2026-03-25T13:54:13Z</dcterms:created>
  <dcterms:modified xsi:type="dcterms:W3CDTF">2026-03-26T00:43:39Z</dcterms:modified>
</cp:coreProperties>
</file>