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61" r:id="rId2"/>
    <p:sldId id="264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0D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37"/>
    <p:restoredTop sz="94664"/>
  </p:normalViewPr>
  <p:slideViewPr>
    <p:cSldViewPr snapToGrid="0">
      <p:cViewPr varScale="1">
        <p:scale>
          <a:sx n="110" d="100"/>
          <a:sy n="110" d="100"/>
        </p:scale>
        <p:origin x="37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F11AF-AA00-AC45-BA68-66DEBF70177F}" type="datetimeFigureOut">
              <a:rPr lang="en-US" smtClean="0"/>
              <a:t>1/26/25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83EB9-BE8D-9445-B6AF-819D3506B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6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918-DCE9-8F47-8601-0E7E960E94DC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8A43-56B2-C64E-8CE0-5B4963632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005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918-DCE9-8F47-8601-0E7E960E94DC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8A43-56B2-C64E-8CE0-5B4963632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73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3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918-DCE9-8F47-8601-0E7E960E94DC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8A43-56B2-C64E-8CE0-5B4963632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738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918-DCE9-8F47-8601-0E7E960E94DC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8A43-56B2-C64E-8CE0-5B4963632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4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918-DCE9-8F47-8601-0E7E960E94DC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8A43-56B2-C64E-8CE0-5B4963632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15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918-DCE9-8F47-8601-0E7E960E94DC}" type="datetimeFigureOut">
              <a:rPr lang="en-US" smtClean="0"/>
              <a:t>1/26/25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8A43-56B2-C64E-8CE0-5B4963632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7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5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918-DCE9-8F47-8601-0E7E960E94DC}" type="datetimeFigureOut">
              <a:rPr lang="en-US" smtClean="0"/>
              <a:t>1/26/25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8A43-56B2-C64E-8CE0-5B4963632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896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918-DCE9-8F47-8601-0E7E960E94DC}" type="datetimeFigureOut">
              <a:rPr lang="en-US" smtClean="0"/>
              <a:t>1/26/25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8A43-56B2-C64E-8CE0-5B4963632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33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918-DCE9-8F47-8601-0E7E960E94DC}" type="datetimeFigureOut">
              <a:rPr lang="en-US" smtClean="0"/>
              <a:t>1/26/25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8A43-56B2-C64E-8CE0-5B4963632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7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8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918-DCE9-8F47-8601-0E7E960E94DC}" type="datetimeFigureOut">
              <a:rPr lang="en-US" smtClean="0"/>
              <a:t>1/26/25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8A43-56B2-C64E-8CE0-5B4963632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92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8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7918-DCE9-8F47-8601-0E7E960E94DC}" type="datetimeFigureOut">
              <a:rPr lang="en-US" smtClean="0"/>
              <a:t>1/26/25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8A43-56B2-C64E-8CE0-5B4963632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1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5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F7918-DCE9-8F47-8601-0E7E960E94DC}" type="datetimeFigureOut">
              <a:rPr lang="en-US" smtClean="0"/>
              <a:t>1/26/25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68A43-56B2-C64E-8CE0-5B4963632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42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888F4B-3E51-2FBC-ADC4-6BA893D31C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9226182-BF8B-6953-205B-D67D6BC71930}"/>
              </a:ext>
            </a:extLst>
          </p:cNvPr>
          <p:cNvCxnSpPr>
            <a:cxnSpLocks/>
          </p:cNvCxnSpPr>
          <p:nvPr/>
        </p:nvCxnSpPr>
        <p:spPr>
          <a:xfrm>
            <a:off x="193964" y="8910851"/>
            <a:ext cx="6477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186C565-B7DD-7C37-8C6F-E6D8FF9DED69}"/>
              </a:ext>
            </a:extLst>
          </p:cNvPr>
          <p:cNvCxnSpPr>
            <a:cxnSpLocks/>
          </p:cNvCxnSpPr>
          <p:nvPr/>
        </p:nvCxnSpPr>
        <p:spPr>
          <a:xfrm flipV="1">
            <a:off x="182089" y="221673"/>
            <a:ext cx="0" cy="87006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A7A969A-9E17-0F14-DCEE-517D2463C8C8}"/>
              </a:ext>
            </a:extLst>
          </p:cNvPr>
          <p:cNvCxnSpPr>
            <a:cxnSpLocks/>
          </p:cNvCxnSpPr>
          <p:nvPr/>
        </p:nvCxnSpPr>
        <p:spPr>
          <a:xfrm flipV="1">
            <a:off x="6670964" y="221673"/>
            <a:ext cx="0" cy="87006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78C2F1E-3E4C-4F5D-42AD-CA18FBE49782}"/>
              </a:ext>
            </a:extLst>
          </p:cNvPr>
          <p:cNvCxnSpPr>
            <a:cxnSpLocks/>
          </p:cNvCxnSpPr>
          <p:nvPr/>
        </p:nvCxnSpPr>
        <p:spPr>
          <a:xfrm>
            <a:off x="174762" y="232558"/>
            <a:ext cx="6497783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CD3907-6597-8DE9-74AD-8D1A6052A848}"/>
              </a:ext>
            </a:extLst>
          </p:cNvPr>
          <p:cNvCxnSpPr>
            <a:cxnSpLocks/>
          </p:cNvCxnSpPr>
          <p:nvPr/>
        </p:nvCxnSpPr>
        <p:spPr>
          <a:xfrm rot="5400000">
            <a:off x="2739176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FF65735-0B57-50BB-FA41-294B3BF05738}"/>
              </a:ext>
            </a:extLst>
          </p:cNvPr>
          <p:cNvCxnSpPr>
            <a:cxnSpLocks/>
          </p:cNvCxnSpPr>
          <p:nvPr/>
        </p:nvCxnSpPr>
        <p:spPr>
          <a:xfrm rot="5400000">
            <a:off x="2618741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7408BF2-22FF-6640-7A1A-1465444CA90D}"/>
              </a:ext>
            </a:extLst>
          </p:cNvPr>
          <p:cNvCxnSpPr>
            <a:cxnSpLocks/>
          </p:cNvCxnSpPr>
          <p:nvPr/>
        </p:nvCxnSpPr>
        <p:spPr>
          <a:xfrm rot="5400000">
            <a:off x="2498306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8638AEE-3A14-BEF3-4AD8-B368742A2A81}"/>
              </a:ext>
            </a:extLst>
          </p:cNvPr>
          <p:cNvCxnSpPr>
            <a:cxnSpLocks/>
          </p:cNvCxnSpPr>
          <p:nvPr/>
        </p:nvCxnSpPr>
        <p:spPr>
          <a:xfrm rot="5400000">
            <a:off x="2377871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F6F92F-7400-DDC2-EAC5-3064194E29B3}"/>
              </a:ext>
            </a:extLst>
          </p:cNvPr>
          <p:cNvCxnSpPr>
            <a:cxnSpLocks/>
          </p:cNvCxnSpPr>
          <p:nvPr/>
        </p:nvCxnSpPr>
        <p:spPr>
          <a:xfrm rot="5400000">
            <a:off x="2257436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51CFED4-09CD-4B7B-FD93-0C1D70AAF382}"/>
              </a:ext>
            </a:extLst>
          </p:cNvPr>
          <p:cNvCxnSpPr>
            <a:cxnSpLocks/>
          </p:cNvCxnSpPr>
          <p:nvPr/>
        </p:nvCxnSpPr>
        <p:spPr>
          <a:xfrm rot="5400000">
            <a:off x="2137001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91D6F3-F1CF-8C03-FF48-26EF30E58138}"/>
              </a:ext>
            </a:extLst>
          </p:cNvPr>
          <p:cNvCxnSpPr>
            <a:cxnSpLocks/>
          </p:cNvCxnSpPr>
          <p:nvPr/>
        </p:nvCxnSpPr>
        <p:spPr>
          <a:xfrm rot="5400000">
            <a:off x="2016566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A891A39-4548-D471-0F3C-F88D542F414C}"/>
              </a:ext>
            </a:extLst>
          </p:cNvPr>
          <p:cNvCxnSpPr>
            <a:cxnSpLocks/>
          </p:cNvCxnSpPr>
          <p:nvPr/>
        </p:nvCxnSpPr>
        <p:spPr>
          <a:xfrm rot="5400000">
            <a:off x="1896131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43707C5-B4A6-717E-9048-EA7A05C6C461}"/>
              </a:ext>
            </a:extLst>
          </p:cNvPr>
          <p:cNvCxnSpPr>
            <a:cxnSpLocks/>
          </p:cNvCxnSpPr>
          <p:nvPr/>
        </p:nvCxnSpPr>
        <p:spPr>
          <a:xfrm rot="5400000">
            <a:off x="1775696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0D7996E-EECD-97EA-01F6-440CC559684E}"/>
              </a:ext>
            </a:extLst>
          </p:cNvPr>
          <p:cNvCxnSpPr>
            <a:cxnSpLocks/>
          </p:cNvCxnSpPr>
          <p:nvPr/>
        </p:nvCxnSpPr>
        <p:spPr>
          <a:xfrm rot="5400000">
            <a:off x="1534826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2642749-956D-31AE-A306-8FAD2CA0F81E}"/>
              </a:ext>
            </a:extLst>
          </p:cNvPr>
          <p:cNvCxnSpPr>
            <a:cxnSpLocks/>
          </p:cNvCxnSpPr>
          <p:nvPr/>
        </p:nvCxnSpPr>
        <p:spPr>
          <a:xfrm rot="5400000">
            <a:off x="1414391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57A871F-C6F6-659E-4E5F-6BF0BE418A2D}"/>
              </a:ext>
            </a:extLst>
          </p:cNvPr>
          <p:cNvCxnSpPr>
            <a:cxnSpLocks/>
          </p:cNvCxnSpPr>
          <p:nvPr/>
        </p:nvCxnSpPr>
        <p:spPr>
          <a:xfrm rot="5400000">
            <a:off x="1293956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7D3B859-7644-DE70-454B-050D4389D2A2}"/>
              </a:ext>
            </a:extLst>
          </p:cNvPr>
          <p:cNvCxnSpPr>
            <a:cxnSpLocks/>
          </p:cNvCxnSpPr>
          <p:nvPr/>
        </p:nvCxnSpPr>
        <p:spPr>
          <a:xfrm rot="5400000">
            <a:off x="1173521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3AF67E6-44AF-82D5-D218-4F0D422DC37E}"/>
              </a:ext>
            </a:extLst>
          </p:cNvPr>
          <p:cNvCxnSpPr>
            <a:cxnSpLocks/>
          </p:cNvCxnSpPr>
          <p:nvPr/>
        </p:nvCxnSpPr>
        <p:spPr>
          <a:xfrm rot="5400000">
            <a:off x="1655261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6964924-CE9A-A509-F2DE-B8F38C481995}"/>
              </a:ext>
            </a:extLst>
          </p:cNvPr>
          <p:cNvCxnSpPr>
            <a:cxnSpLocks/>
          </p:cNvCxnSpPr>
          <p:nvPr/>
        </p:nvCxnSpPr>
        <p:spPr>
          <a:xfrm rot="5400000">
            <a:off x="932651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AF96835-1D59-2A25-4B8F-121BF8A07E01}"/>
              </a:ext>
            </a:extLst>
          </p:cNvPr>
          <p:cNvCxnSpPr>
            <a:cxnSpLocks/>
          </p:cNvCxnSpPr>
          <p:nvPr/>
        </p:nvCxnSpPr>
        <p:spPr>
          <a:xfrm rot="5400000">
            <a:off x="812216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9CDFEA6-4386-674B-3B35-907984EBD3D3}"/>
              </a:ext>
            </a:extLst>
          </p:cNvPr>
          <p:cNvCxnSpPr>
            <a:cxnSpLocks/>
          </p:cNvCxnSpPr>
          <p:nvPr/>
        </p:nvCxnSpPr>
        <p:spPr>
          <a:xfrm rot="5400000">
            <a:off x="691781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47E32AC-9C1B-27B5-178B-7DCBF80C63CA}"/>
              </a:ext>
            </a:extLst>
          </p:cNvPr>
          <p:cNvCxnSpPr>
            <a:cxnSpLocks/>
          </p:cNvCxnSpPr>
          <p:nvPr/>
        </p:nvCxnSpPr>
        <p:spPr>
          <a:xfrm rot="5400000">
            <a:off x="571346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B4BA3EA-F883-1D1C-DFF1-E156BFCA9E12}"/>
              </a:ext>
            </a:extLst>
          </p:cNvPr>
          <p:cNvCxnSpPr>
            <a:cxnSpLocks/>
          </p:cNvCxnSpPr>
          <p:nvPr/>
        </p:nvCxnSpPr>
        <p:spPr>
          <a:xfrm rot="5400000">
            <a:off x="1053086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03B2D59-68BD-C6FA-6EDD-4D60951DC49D}"/>
              </a:ext>
            </a:extLst>
          </p:cNvPr>
          <p:cNvCxnSpPr>
            <a:cxnSpLocks/>
          </p:cNvCxnSpPr>
          <p:nvPr/>
        </p:nvCxnSpPr>
        <p:spPr>
          <a:xfrm rot="5400000">
            <a:off x="330476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FA75445-8C0F-6A67-7A8B-280809F517E8}"/>
              </a:ext>
            </a:extLst>
          </p:cNvPr>
          <p:cNvCxnSpPr>
            <a:cxnSpLocks/>
          </p:cNvCxnSpPr>
          <p:nvPr/>
        </p:nvCxnSpPr>
        <p:spPr>
          <a:xfrm rot="5400000">
            <a:off x="210041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B3D7967-E6CA-A9E2-D996-D1AD802A8DBF}"/>
              </a:ext>
            </a:extLst>
          </p:cNvPr>
          <p:cNvCxnSpPr>
            <a:cxnSpLocks/>
          </p:cNvCxnSpPr>
          <p:nvPr/>
        </p:nvCxnSpPr>
        <p:spPr>
          <a:xfrm rot="5400000">
            <a:off x="89606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B787AA0-4016-8263-1BAF-1424C2E46F6D}"/>
              </a:ext>
            </a:extLst>
          </p:cNvPr>
          <p:cNvCxnSpPr>
            <a:cxnSpLocks/>
          </p:cNvCxnSpPr>
          <p:nvPr/>
        </p:nvCxnSpPr>
        <p:spPr>
          <a:xfrm rot="5400000">
            <a:off x="-30829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4FA8EC2-F9E3-4832-AD0F-6FD02B544885}"/>
              </a:ext>
            </a:extLst>
          </p:cNvPr>
          <p:cNvCxnSpPr>
            <a:cxnSpLocks/>
          </p:cNvCxnSpPr>
          <p:nvPr/>
        </p:nvCxnSpPr>
        <p:spPr>
          <a:xfrm rot="5400000">
            <a:off x="450911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4DB1A56-B1D9-ADF3-1F4C-C35B37642357}"/>
              </a:ext>
            </a:extLst>
          </p:cNvPr>
          <p:cNvCxnSpPr>
            <a:cxnSpLocks/>
          </p:cNvCxnSpPr>
          <p:nvPr/>
        </p:nvCxnSpPr>
        <p:spPr>
          <a:xfrm rot="5400000">
            <a:off x="-271699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0D69909-B98F-F1E2-D519-A8A8C41E873C}"/>
              </a:ext>
            </a:extLst>
          </p:cNvPr>
          <p:cNvCxnSpPr>
            <a:cxnSpLocks/>
          </p:cNvCxnSpPr>
          <p:nvPr/>
        </p:nvCxnSpPr>
        <p:spPr>
          <a:xfrm rot="5400000">
            <a:off x="-392134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6E8BF12-969F-0770-FA16-DC46495BD209}"/>
              </a:ext>
            </a:extLst>
          </p:cNvPr>
          <p:cNvCxnSpPr>
            <a:cxnSpLocks/>
          </p:cNvCxnSpPr>
          <p:nvPr/>
        </p:nvCxnSpPr>
        <p:spPr>
          <a:xfrm rot="5400000">
            <a:off x="-512569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14646A2-D9BD-FCF9-09BB-DE3AD22A015B}"/>
              </a:ext>
            </a:extLst>
          </p:cNvPr>
          <p:cNvCxnSpPr>
            <a:cxnSpLocks/>
          </p:cNvCxnSpPr>
          <p:nvPr/>
        </p:nvCxnSpPr>
        <p:spPr>
          <a:xfrm rot="5400000">
            <a:off x="-633004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18A7475-975E-8768-39A5-D58E216EB727}"/>
              </a:ext>
            </a:extLst>
          </p:cNvPr>
          <p:cNvCxnSpPr>
            <a:cxnSpLocks/>
          </p:cNvCxnSpPr>
          <p:nvPr/>
        </p:nvCxnSpPr>
        <p:spPr>
          <a:xfrm rot="5400000">
            <a:off x="-151264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D3904E9-8CE7-6935-F56D-A701693E7FDC}"/>
              </a:ext>
            </a:extLst>
          </p:cNvPr>
          <p:cNvCxnSpPr>
            <a:cxnSpLocks/>
          </p:cNvCxnSpPr>
          <p:nvPr/>
        </p:nvCxnSpPr>
        <p:spPr>
          <a:xfrm rot="5400000">
            <a:off x="-873874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A235344-BF06-A35A-9367-4D831ACADE0D}"/>
              </a:ext>
            </a:extLst>
          </p:cNvPr>
          <p:cNvCxnSpPr>
            <a:cxnSpLocks/>
          </p:cNvCxnSpPr>
          <p:nvPr/>
        </p:nvCxnSpPr>
        <p:spPr>
          <a:xfrm rot="5400000">
            <a:off x="-994309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AB9CF0F-075D-067F-6041-A5E240753B7F}"/>
              </a:ext>
            </a:extLst>
          </p:cNvPr>
          <p:cNvCxnSpPr>
            <a:cxnSpLocks/>
          </p:cNvCxnSpPr>
          <p:nvPr/>
        </p:nvCxnSpPr>
        <p:spPr>
          <a:xfrm rot="5400000">
            <a:off x="-1114744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90C85C9-9092-4E8D-9788-401AB9A66103}"/>
              </a:ext>
            </a:extLst>
          </p:cNvPr>
          <p:cNvCxnSpPr>
            <a:cxnSpLocks/>
          </p:cNvCxnSpPr>
          <p:nvPr/>
        </p:nvCxnSpPr>
        <p:spPr>
          <a:xfrm rot="5400000">
            <a:off x="-1235179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520C660-917C-51A0-915C-879131C608AE}"/>
              </a:ext>
            </a:extLst>
          </p:cNvPr>
          <p:cNvCxnSpPr>
            <a:cxnSpLocks/>
          </p:cNvCxnSpPr>
          <p:nvPr/>
        </p:nvCxnSpPr>
        <p:spPr>
          <a:xfrm rot="5400000">
            <a:off x="-753439" y="2710833"/>
            <a:ext cx="318218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DC300AE-1B83-1CDA-65D3-0258CACE7EC5}"/>
              </a:ext>
            </a:extLst>
          </p:cNvPr>
          <p:cNvCxnSpPr>
            <a:cxnSpLocks/>
          </p:cNvCxnSpPr>
          <p:nvPr/>
        </p:nvCxnSpPr>
        <p:spPr>
          <a:xfrm rot="5400000">
            <a:off x="4910950" y="2706889"/>
            <a:ext cx="317430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987C389-EF01-B5CD-310B-891F682E2C71}"/>
              </a:ext>
            </a:extLst>
          </p:cNvPr>
          <p:cNvCxnSpPr>
            <a:cxnSpLocks/>
          </p:cNvCxnSpPr>
          <p:nvPr/>
        </p:nvCxnSpPr>
        <p:spPr>
          <a:xfrm rot="5400000">
            <a:off x="4790515" y="2706889"/>
            <a:ext cx="317430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80112F7-2AB7-2C2A-9977-D68CCABF9636}"/>
              </a:ext>
            </a:extLst>
          </p:cNvPr>
          <p:cNvCxnSpPr>
            <a:cxnSpLocks/>
          </p:cNvCxnSpPr>
          <p:nvPr/>
        </p:nvCxnSpPr>
        <p:spPr>
          <a:xfrm rot="5400000">
            <a:off x="4670080" y="2706889"/>
            <a:ext cx="317430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945C7B4-8A3F-BA1D-C1F7-87EC438916E9}"/>
              </a:ext>
            </a:extLst>
          </p:cNvPr>
          <p:cNvCxnSpPr>
            <a:cxnSpLocks/>
          </p:cNvCxnSpPr>
          <p:nvPr/>
        </p:nvCxnSpPr>
        <p:spPr>
          <a:xfrm rot="5400000">
            <a:off x="4549645" y="2706889"/>
            <a:ext cx="317430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DC99785-218E-A20E-27CC-EE720CF5B491}"/>
              </a:ext>
            </a:extLst>
          </p:cNvPr>
          <p:cNvCxnSpPr>
            <a:cxnSpLocks/>
          </p:cNvCxnSpPr>
          <p:nvPr/>
        </p:nvCxnSpPr>
        <p:spPr>
          <a:xfrm rot="5400000">
            <a:off x="4429210" y="2706889"/>
            <a:ext cx="3174299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65886C18-2F7B-4FFD-E2AC-C6DB5AB241D3}"/>
              </a:ext>
            </a:extLst>
          </p:cNvPr>
          <p:cNvCxnSpPr>
            <a:cxnSpLocks/>
          </p:cNvCxnSpPr>
          <p:nvPr/>
        </p:nvCxnSpPr>
        <p:spPr>
          <a:xfrm rot="5400000">
            <a:off x="4308775" y="2706889"/>
            <a:ext cx="3174299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4F222D8-26B2-A768-9577-79CA348CE226}"/>
              </a:ext>
            </a:extLst>
          </p:cNvPr>
          <p:cNvCxnSpPr>
            <a:cxnSpLocks/>
          </p:cNvCxnSpPr>
          <p:nvPr/>
        </p:nvCxnSpPr>
        <p:spPr>
          <a:xfrm rot="5400000">
            <a:off x="4188340" y="2706889"/>
            <a:ext cx="3174299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68D72A4-88DD-79F9-3C21-AB3807B5790B}"/>
              </a:ext>
            </a:extLst>
          </p:cNvPr>
          <p:cNvCxnSpPr>
            <a:cxnSpLocks/>
          </p:cNvCxnSpPr>
          <p:nvPr/>
        </p:nvCxnSpPr>
        <p:spPr>
          <a:xfrm rot="5400000">
            <a:off x="4067905" y="2706889"/>
            <a:ext cx="3174299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02915DB2-1AB7-ADFC-58B8-C33BA9A2A137}"/>
              </a:ext>
            </a:extLst>
          </p:cNvPr>
          <p:cNvCxnSpPr>
            <a:cxnSpLocks/>
          </p:cNvCxnSpPr>
          <p:nvPr/>
        </p:nvCxnSpPr>
        <p:spPr>
          <a:xfrm rot="5400000">
            <a:off x="3947470" y="2706889"/>
            <a:ext cx="3174299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A557CE4-3434-FFAF-7161-0CF5ED7C0D18}"/>
              </a:ext>
            </a:extLst>
          </p:cNvPr>
          <p:cNvCxnSpPr>
            <a:cxnSpLocks/>
          </p:cNvCxnSpPr>
          <p:nvPr/>
        </p:nvCxnSpPr>
        <p:spPr>
          <a:xfrm rot="5400000">
            <a:off x="3827035" y="2706889"/>
            <a:ext cx="317430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7C3AAC0-5D8D-0C2E-0E74-208609DE7BE1}"/>
              </a:ext>
            </a:extLst>
          </p:cNvPr>
          <p:cNvCxnSpPr>
            <a:cxnSpLocks/>
          </p:cNvCxnSpPr>
          <p:nvPr/>
        </p:nvCxnSpPr>
        <p:spPr>
          <a:xfrm rot="5400000">
            <a:off x="3706600" y="2706889"/>
            <a:ext cx="317430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CF66C8F-779A-2422-1733-15982E0E71E7}"/>
              </a:ext>
            </a:extLst>
          </p:cNvPr>
          <p:cNvCxnSpPr>
            <a:cxnSpLocks/>
          </p:cNvCxnSpPr>
          <p:nvPr/>
        </p:nvCxnSpPr>
        <p:spPr>
          <a:xfrm rot="5400000">
            <a:off x="3586165" y="2706889"/>
            <a:ext cx="317430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36AD015-EAE3-E732-6210-DA6B30790B8E}"/>
              </a:ext>
            </a:extLst>
          </p:cNvPr>
          <p:cNvCxnSpPr>
            <a:cxnSpLocks/>
          </p:cNvCxnSpPr>
          <p:nvPr/>
        </p:nvCxnSpPr>
        <p:spPr>
          <a:xfrm rot="5400000">
            <a:off x="3465730" y="2706889"/>
            <a:ext cx="317430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32ADE45-FE9E-23A7-6BF2-1232399D1E97}"/>
              </a:ext>
            </a:extLst>
          </p:cNvPr>
          <p:cNvCxnSpPr>
            <a:cxnSpLocks/>
          </p:cNvCxnSpPr>
          <p:nvPr/>
        </p:nvCxnSpPr>
        <p:spPr>
          <a:xfrm rot="5400000">
            <a:off x="3345295" y="2706889"/>
            <a:ext cx="317430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F976CA1-044E-21A4-C9CA-97FF5CCCD9E4}"/>
              </a:ext>
            </a:extLst>
          </p:cNvPr>
          <p:cNvCxnSpPr>
            <a:cxnSpLocks/>
          </p:cNvCxnSpPr>
          <p:nvPr/>
        </p:nvCxnSpPr>
        <p:spPr>
          <a:xfrm rot="5400000">
            <a:off x="3224860" y="2706889"/>
            <a:ext cx="317430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CF8488F5-9A5C-ACE2-9C1B-7E58B39E7429}"/>
              </a:ext>
            </a:extLst>
          </p:cNvPr>
          <p:cNvCxnSpPr>
            <a:cxnSpLocks/>
          </p:cNvCxnSpPr>
          <p:nvPr/>
        </p:nvCxnSpPr>
        <p:spPr>
          <a:xfrm rot="5400000">
            <a:off x="3104425" y="2706889"/>
            <a:ext cx="317430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670C4927-FF16-48A6-77DD-6FCDD0AF241F}"/>
              </a:ext>
            </a:extLst>
          </p:cNvPr>
          <p:cNvCxnSpPr>
            <a:cxnSpLocks/>
          </p:cNvCxnSpPr>
          <p:nvPr/>
        </p:nvCxnSpPr>
        <p:spPr>
          <a:xfrm rot="5400000">
            <a:off x="2983990" y="2706889"/>
            <a:ext cx="317430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5C61E55-DEFB-208A-03F3-2E76218FA1D5}"/>
              </a:ext>
            </a:extLst>
          </p:cNvPr>
          <p:cNvCxnSpPr>
            <a:cxnSpLocks/>
          </p:cNvCxnSpPr>
          <p:nvPr/>
        </p:nvCxnSpPr>
        <p:spPr>
          <a:xfrm rot="5400000">
            <a:off x="2863555" y="2706889"/>
            <a:ext cx="317430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C08155F5-3799-E2DB-0853-A0EC9E23AFD4}"/>
              </a:ext>
            </a:extLst>
          </p:cNvPr>
          <p:cNvCxnSpPr>
            <a:cxnSpLocks/>
          </p:cNvCxnSpPr>
          <p:nvPr/>
        </p:nvCxnSpPr>
        <p:spPr>
          <a:xfrm rot="10800000">
            <a:off x="242219" y="2076939"/>
            <a:ext cx="6365409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259E8B70-AF9D-0D86-8832-C6877DAC33F4}"/>
              </a:ext>
            </a:extLst>
          </p:cNvPr>
          <p:cNvCxnSpPr>
            <a:cxnSpLocks/>
          </p:cNvCxnSpPr>
          <p:nvPr/>
        </p:nvCxnSpPr>
        <p:spPr>
          <a:xfrm rot="10800000">
            <a:off x="242219" y="1970477"/>
            <a:ext cx="6365409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F650C70D-2936-CEC1-3AC4-DC041452C5E9}"/>
              </a:ext>
            </a:extLst>
          </p:cNvPr>
          <p:cNvCxnSpPr>
            <a:cxnSpLocks/>
          </p:cNvCxnSpPr>
          <p:nvPr/>
        </p:nvCxnSpPr>
        <p:spPr>
          <a:xfrm rot="10800000">
            <a:off x="242219" y="1864015"/>
            <a:ext cx="6365409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82EFF8E2-6759-8C71-7A75-6043E0049C1B}"/>
              </a:ext>
            </a:extLst>
          </p:cNvPr>
          <p:cNvCxnSpPr>
            <a:cxnSpLocks/>
          </p:cNvCxnSpPr>
          <p:nvPr/>
        </p:nvCxnSpPr>
        <p:spPr>
          <a:xfrm rot="10800000">
            <a:off x="242219" y="1757552"/>
            <a:ext cx="6365409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CFC175F-5DCE-0744-D5DA-A4F15F32316C}"/>
              </a:ext>
            </a:extLst>
          </p:cNvPr>
          <p:cNvCxnSpPr>
            <a:cxnSpLocks/>
          </p:cNvCxnSpPr>
          <p:nvPr/>
        </p:nvCxnSpPr>
        <p:spPr>
          <a:xfrm rot="10800000">
            <a:off x="242219" y="1544628"/>
            <a:ext cx="6365409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4C61898F-86AA-027D-B531-747333AD27C8}"/>
              </a:ext>
            </a:extLst>
          </p:cNvPr>
          <p:cNvCxnSpPr>
            <a:cxnSpLocks/>
          </p:cNvCxnSpPr>
          <p:nvPr/>
        </p:nvCxnSpPr>
        <p:spPr>
          <a:xfrm rot="10800000">
            <a:off x="242219" y="1438166"/>
            <a:ext cx="6365409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72A9B5BB-515C-1570-5692-E7B707411DFD}"/>
              </a:ext>
            </a:extLst>
          </p:cNvPr>
          <p:cNvCxnSpPr>
            <a:cxnSpLocks/>
          </p:cNvCxnSpPr>
          <p:nvPr/>
        </p:nvCxnSpPr>
        <p:spPr>
          <a:xfrm rot="10800000">
            <a:off x="242219" y="1331703"/>
            <a:ext cx="6365409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8114C542-445A-BB40-C0DC-C3BDCD227206}"/>
              </a:ext>
            </a:extLst>
          </p:cNvPr>
          <p:cNvCxnSpPr>
            <a:cxnSpLocks/>
          </p:cNvCxnSpPr>
          <p:nvPr/>
        </p:nvCxnSpPr>
        <p:spPr>
          <a:xfrm rot="10800000">
            <a:off x="242219" y="1225241"/>
            <a:ext cx="6365409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F5184AC-8C26-2DDA-4EF8-B25FABE25D5E}"/>
              </a:ext>
            </a:extLst>
          </p:cNvPr>
          <p:cNvCxnSpPr>
            <a:cxnSpLocks/>
          </p:cNvCxnSpPr>
          <p:nvPr/>
        </p:nvCxnSpPr>
        <p:spPr>
          <a:xfrm rot="10800000">
            <a:off x="257997" y="4206185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C10846D4-FBD3-E650-16F5-FD83C3CB6CA3}"/>
              </a:ext>
            </a:extLst>
          </p:cNvPr>
          <p:cNvCxnSpPr>
            <a:cxnSpLocks/>
          </p:cNvCxnSpPr>
          <p:nvPr/>
        </p:nvCxnSpPr>
        <p:spPr>
          <a:xfrm rot="10800000">
            <a:off x="257997" y="4099723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FF400058-5545-C008-D8DF-CFB5CE6299D3}"/>
              </a:ext>
            </a:extLst>
          </p:cNvPr>
          <p:cNvCxnSpPr>
            <a:cxnSpLocks/>
          </p:cNvCxnSpPr>
          <p:nvPr/>
        </p:nvCxnSpPr>
        <p:spPr>
          <a:xfrm rot="10800000">
            <a:off x="257997" y="3993260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532501D1-689E-64D8-7CE2-4720241F554A}"/>
              </a:ext>
            </a:extLst>
          </p:cNvPr>
          <p:cNvCxnSpPr>
            <a:cxnSpLocks/>
          </p:cNvCxnSpPr>
          <p:nvPr/>
        </p:nvCxnSpPr>
        <p:spPr>
          <a:xfrm rot="10800000">
            <a:off x="257997" y="3886798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7ED34DD-BCD8-7822-4DA6-F8AD1AF0898D}"/>
              </a:ext>
            </a:extLst>
          </p:cNvPr>
          <p:cNvCxnSpPr>
            <a:cxnSpLocks/>
          </p:cNvCxnSpPr>
          <p:nvPr/>
        </p:nvCxnSpPr>
        <p:spPr>
          <a:xfrm rot="10800000">
            <a:off x="257998" y="3673874"/>
            <a:ext cx="634962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55210AD-8CB4-5C73-8810-39CF0B514607}"/>
              </a:ext>
            </a:extLst>
          </p:cNvPr>
          <p:cNvCxnSpPr>
            <a:cxnSpLocks/>
          </p:cNvCxnSpPr>
          <p:nvPr/>
        </p:nvCxnSpPr>
        <p:spPr>
          <a:xfrm rot="10800000">
            <a:off x="257998" y="3567411"/>
            <a:ext cx="634962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C57ECFD-0308-4528-5512-DEA06E4BE66D}"/>
              </a:ext>
            </a:extLst>
          </p:cNvPr>
          <p:cNvCxnSpPr>
            <a:cxnSpLocks/>
          </p:cNvCxnSpPr>
          <p:nvPr/>
        </p:nvCxnSpPr>
        <p:spPr>
          <a:xfrm rot="10800000">
            <a:off x="257998" y="3460949"/>
            <a:ext cx="634962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BF11474-6A2F-C21E-3445-62C93F9CE94A}"/>
              </a:ext>
            </a:extLst>
          </p:cNvPr>
          <p:cNvCxnSpPr>
            <a:cxnSpLocks/>
          </p:cNvCxnSpPr>
          <p:nvPr/>
        </p:nvCxnSpPr>
        <p:spPr>
          <a:xfrm rot="10800000">
            <a:off x="257998" y="3354487"/>
            <a:ext cx="634962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A5F98540-0040-6DC2-92B8-013CCEF112BF}"/>
              </a:ext>
            </a:extLst>
          </p:cNvPr>
          <p:cNvCxnSpPr>
            <a:cxnSpLocks/>
          </p:cNvCxnSpPr>
          <p:nvPr/>
        </p:nvCxnSpPr>
        <p:spPr>
          <a:xfrm rot="10800000">
            <a:off x="257997" y="3141562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CE4A5FE-F53F-5D21-AAAC-551F0D318F18}"/>
              </a:ext>
            </a:extLst>
          </p:cNvPr>
          <p:cNvCxnSpPr>
            <a:cxnSpLocks/>
          </p:cNvCxnSpPr>
          <p:nvPr/>
        </p:nvCxnSpPr>
        <p:spPr>
          <a:xfrm rot="10800000">
            <a:off x="257997" y="3035100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7211D99E-4F6C-F9DF-64C4-0373F9FAC6C7}"/>
              </a:ext>
            </a:extLst>
          </p:cNvPr>
          <p:cNvCxnSpPr>
            <a:cxnSpLocks/>
          </p:cNvCxnSpPr>
          <p:nvPr/>
        </p:nvCxnSpPr>
        <p:spPr>
          <a:xfrm rot="10800000">
            <a:off x="257997" y="2928638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3D756B8-3536-601C-EF5E-E625FCB87613}"/>
              </a:ext>
            </a:extLst>
          </p:cNvPr>
          <p:cNvCxnSpPr>
            <a:cxnSpLocks/>
          </p:cNvCxnSpPr>
          <p:nvPr/>
        </p:nvCxnSpPr>
        <p:spPr>
          <a:xfrm rot="10800000">
            <a:off x="257997" y="2822175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F8D958A3-D982-427E-0C3A-BFAAA54B006A}"/>
              </a:ext>
            </a:extLst>
          </p:cNvPr>
          <p:cNvCxnSpPr>
            <a:cxnSpLocks/>
          </p:cNvCxnSpPr>
          <p:nvPr/>
        </p:nvCxnSpPr>
        <p:spPr>
          <a:xfrm rot="10800000">
            <a:off x="257997" y="2609251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3193ADD-7B80-84F6-F6D5-4E958193382E}"/>
              </a:ext>
            </a:extLst>
          </p:cNvPr>
          <p:cNvCxnSpPr>
            <a:cxnSpLocks/>
          </p:cNvCxnSpPr>
          <p:nvPr/>
        </p:nvCxnSpPr>
        <p:spPr>
          <a:xfrm rot="10800000">
            <a:off x="257997" y="2502788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439ABBC8-8CB3-0822-F411-6AB30745D740}"/>
              </a:ext>
            </a:extLst>
          </p:cNvPr>
          <p:cNvCxnSpPr>
            <a:cxnSpLocks/>
          </p:cNvCxnSpPr>
          <p:nvPr/>
        </p:nvCxnSpPr>
        <p:spPr>
          <a:xfrm rot="10800000">
            <a:off x="257997" y="2396326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93B2C666-C535-08AF-0BE5-B69D1E3552D0}"/>
              </a:ext>
            </a:extLst>
          </p:cNvPr>
          <p:cNvCxnSpPr>
            <a:cxnSpLocks/>
          </p:cNvCxnSpPr>
          <p:nvPr/>
        </p:nvCxnSpPr>
        <p:spPr>
          <a:xfrm rot="10800000">
            <a:off x="257997" y="2289864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B00B3445-E909-45B5-B985-D31F7AABAAFD}"/>
              </a:ext>
            </a:extLst>
          </p:cNvPr>
          <p:cNvCxnSpPr>
            <a:cxnSpLocks/>
          </p:cNvCxnSpPr>
          <p:nvPr/>
        </p:nvCxnSpPr>
        <p:spPr>
          <a:xfrm rot="10800000">
            <a:off x="242219" y="2183402"/>
            <a:ext cx="63654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92497DF1-D2B2-420C-A9A5-157CD4E21EAB}"/>
              </a:ext>
            </a:extLst>
          </p:cNvPr>
          <p:cNvCxnSpPr>
            <a:cxnSpLocks/>
          </p:cNvCxnSpPr>
          <p:nvPr/>
        </p:nvCxnSpPr>
        <p:spPr>
          <a:xfrm rot="10800000">
            <a:off x="242219" y="1651090"/>
            <a:ext cx="63654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09433BE5-7FC2-237D-5770-B03A10EE1CAA}"/>
              </a:ext>
            </a:extLst>
          </p:cNvPr>
          <p:cNvCxnSpPr>
            <a:cxnSpLocks/>
          </p:cNvCxnSpPr>
          <p:nvPr/>
        </p:nvCxnSpPr>
        <p:spPr>
          <a:xfrm rot="10800000">
            <a:off x="257997" y="3780336"/>
            <a:ext cx="634963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3C0492CC-86E4-657D-F112-F171BB5B9EF1}"/>
              </a:ext>
            </a:extLst>
          </p:cNvPr>
          <p:cNvCxnSpPr>
            <a:cxnSpLocks/>
          </p:cNvCxnSpPr>
          <p:nvPr/>
        </p:nvCxnSpPr>
        <p:spPr>
          <a:xfrm rot="10800000">
            <a:off x="257998" y="3248024"/>
            <a:ext cx="634962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84F98D4-CBC2-AC6E-77BC-4279CC5CAF45}"/>
              </a:ext>
            </a:extLst>
          </p:cNvPr>
          <p:cNvCxnSpPr>
            <a:cxnSpLocks/>
          </p:cNvCxnSpPr>
          <p:nvPr/>
        </p:nvCxnSpPr>
        <p:spPr>
          <a:xfrm rot="10800000">
            <a:off x="257997" y="2715713"/>
            <a:ext cx="634963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24C73BD3-1B92-20D8-D141-A0633E7A7563}"/>
              </a:ext>
            </a:extLst>
          </p:cNvPr>
          <p:cNvSpPr txBox="1"/>
          <p:nvPr/>
        </p:nvSpPr>
        <p:spPr>
          <a:xfrm rot="5400000">
            <a:off x="907006" y="2482863"/>
            <a:ext cx="582211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latin typeface="Impact" panose="020B0806030902050204" pitchFamily="34" charset="0"/>
                <a:cs typeface="Arial Black" panose="020B0604020202020204" pitchFamily="34" charset="0"/>
              </a:rPr>
              <a:t>5 0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FFA952E-562E-EAD7-A021-2F45CDB9CCCF}"/>
              </a:ext>
            </a:extLst>
          </p:cNvPr>
          <p:cNvSpPr txBox="1"/>
          <p:nvPr/>
        </p:nvSpPr>
        <p:spPr>
          <a:xfrm rot="16200000">
            <a:off x="5368009" y="2485764"/>
            <a:ext cx="582211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latin typeface="Impact" panose="020B0806030902050204" pitchFamily="34" charset="0"/>
                <a:cs typeface="Arial Black" panose="020B0604020202020204" pitchFamily="34" charset="0"/>
              </a:rPr>
              <a:t>5 0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01371B6-0243-6289-FBD3-EF8653094A3E}"/>
              </a:ext>
            </a:extLst>
          </p:cNvPr>
          <p:cNvSpPr txBox="1"/>
          <p:nvPr/>
        </p:nvSpPr>
        <p:spPr>
          <a:xfrm rot="5400000">
            <a:off x="912616" y="3555560"/>
            <a:ext cx="57099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latin typeface="Impact" panose="020B0806030902050204" pitchFamily="34" charset="0"/>
                <a:cs typeface="Arial Black" panose="020B0604020202020204" pitchFamily="34" charset="0"/>
              </a:rPr>
              <a:t>4 0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E63ADABE-38BE-1B7B-A324-C6D7324592BB}"/>
              </a:ext>
            </a:extLst>
          </p:cNvPr>
          <p:cNvSpPr txBox="1"/>
          <p:nvPr/>
        </p:nvSpPr>
        <p:spPr>
          <a:xfrm rot="16200000">
            <a:off x="5373619" y="3558461"/>
            <a:ext cx="57099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latin typeface="Impact" panose="020B0806030902050204" pitchFamily="34" charset="0"/>
                <a:cs typeface="Arial Black" panose="020B0604020202020204" pitchFamily="34" charset="0"/>
              </a:rPr>
              <a:t>4 0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A0CB888F-476D-16D7-40FA-975CEE853563}"/>
              </a:ext>
            </a:extLst>
          </p:cNvPr>
          <p:cNvSpPr/>
          <p:nvPr/>
        </p:nvSpPr>
        <p:spPr>
          <a:xfrm>
            <a:off x="234540" y="1124012"/>
            <a:ext cx="6385260" cy="31903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A381DC8E-B951-9F03-B693-F8032539DD86}"/>
              </a:ext>
            </a:extLst>
          </p:cNvPr>
          <p:cNvGrpSpPr/>
          <p:nvPr/>
        </p:nvGrpSpPr>
        <p:grpSpPr>
          <a:xfrm>
            <a:off x="2587875" y="1225065"/>
            <a:ext cx="107087" cy="2983353"/>
            <a:chOff x="2587875" y="1272594"/>
            <a:chExt cx="107087" cy="2983353"/>
          </a:xfrm>
        </p:grpSpPr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3C1898FA-C869-0C21-E705-9675F6F05E19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914016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1717D3FB-FE36-81A2-7DB9-40168C30B6A2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021966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35F52FDE-F8B4-89DF-02D9-DE0B9E9072CF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126673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5C68FB85-EBF6-1BBF-C353-82FA68EFE809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80692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3D3E23D2-FEC2-E23A-C493-94CFCDDC2415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4429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A735FEA7-1B37-9C58-E1F0-492FD64F35D0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55093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D789CE7E-61FB-A363-809E-96754A161415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6588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7EF6F4D6-4CF6-9BC4-354B-E59C1DA9FD45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339137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C862BFF9-A1A7-1CB4-3442-1CDD2D36A946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98052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027A3205-0610-4E48-DA63-E5494632FA8D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085228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2147B69F-B8C4-F8CD-CEDC-163FEA7F48EF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193178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15116EC1-2AF9-82E5-2AEC-72B8D6E553CD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873434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75DE77A-172D-FD84-7088-C1B6432B6EEB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51086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61A7860A-9DB5-75A2-3753-4DCF55AF9586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61881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4A344440-3C09-3202-8A43-B5F015678E5A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723526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2D947098-7C78-E090-DB74-44E357D516D2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043290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6E84504E-AC70-A8BD-CD97-CB3780D1A794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151240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9B1A38B7-3C75-7EC9-90CA-0969E10403FD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255947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F190950D-D38F-ABD0-F721-C2B2343FEAA4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936203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73B377C3-04B4-41ED-1828-5FA8F0DCFB68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3796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70A2D40A-AB80-CC7A-4340-3136CF97DEC5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48763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17BE1A74-4903-569C-C4A8-6988DAAC038A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5955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FA37C15C-B021-2D5B-2A6C-3733EC360034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272594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6179134B-60BB-6190-0BD8-3081A2008992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40192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CA79C7BF-97BF-C774-9209-2B76BC8BF56C}"/>
              </a:ext>
            </a:extLst>
          </p:cNvPr>
          <p:cNvGrpSpPr/>
          <p:nvPr/>
        </p:nvGrpSpPr>
        <p:grpSpPr>
          <a:xfrm>
            <a:off x="4156282" y="1225065"/>
            <a:ext cx="107087" cy="2983353"/>
            <a:chOff x="2587875" y="1272594"/>
            <a:chExt cx="107087" cy="2983353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99019312-4BCD-C1D7-3D06-D9CBBAE2DC14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914016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087BFFAE-2D8F-8004-55DE-2995E23CEF36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021966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2956471B-24D2-3DC1-6C68-C1DEBF6371C5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126673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0DB348B6-B570-B059-536B-FFBD18BF8CDA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80692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4017E683-C21C-2643-5C77-9709973B7AAF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4429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3C36D7CE-F6BB-2D0D-76A0-95D02D949732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55093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988003AE-F725-1C1A-C61E-98A373E8E401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6588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07814940-41C2-0A47-D92C-CAF7AA8C1609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339137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979902AF-BE77-B4D2-11F7-142A1644835C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98052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E851D0C9-7274-B1DC-769C-E1B1E9073A60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085228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1F6E1632-39B8-3B18-B837-5E285FD8C67F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193178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C6903523-D6AE-2BB4-73ED-29671B09CF12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873434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BCE0CE6C-92EF-EF9F-3E49-032CE90B720A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51086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944B0877-DBC0-1BE6-8DF8-F38C234AA848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61881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D97A2CA8-5032-AA49-6C4A-1B3D42232486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723526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75D678EE-04D2-758F-0D26-052F37D4ED82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043290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868E5A4D-CDBA-8217-B3CA-50CA3BCA44B8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151240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A762B866-5B42-277B-2C79-AD2B1EFABB55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255947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7D489F76-BD3F-3B2F-DB73-7991760388D5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936203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25C2B5E1-3DEA-EE3D-E6AF-960652734F09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3796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2A66CA1E-5D39-0EB1-698F-1FAE3C60C470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48763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289E15CA-F51A-3C68-96B8-7D737F314712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5955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996EF586-0B6B-A026-8823-EAC9F44555B7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272594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18E3BA36-E55A-0151-F9E3-D70BDAC06AFB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40192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2" name="TextBox 141">
            <a:extLst>
              <a:ext uri="{FF2B5EF4-FFF2-40B4-BE49-F238E27FC236}">
                <a16:creationId xmlns:a16="http://schemas.microsoft.com/office/drawing/2014/main" id="{45C7DD6C-8522-5B5F-A0A2-8F61E4C31E4E}"/>
              </a:ext>
            </a:extLst>
          </p:cNvPr>
          <p:cNvSpPr txBox="1"/>
          <p:nvPr/>
        </p:nvSpPr>
        <p:spPr>
          <a:xfrm rot="16200000">
            <a:off x="5373619" y="1424498"/>
            <a:ext cx="57099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latin typeface="Impact" panose="020B0806030902050204" pitchFamily="34" charset="0"/>
                <a:cs typeface="Arial Black" panose="020B0604020202020204" pitchFamily="34" charset="0"/>
              </a:rPr>
              <a:t>4 0</a:t>
            </a:r>
          </a:p>
        </p:txBody>
      </p: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29075B8A-7DBB-32E8-0472-997B5C80B52B}"/>
              </a:ext>
            </a:extLst>
          </p:cNvPr>
          <p:cNvGrpSpPr/>
          <p:nvPr/>
        </p:nvGrpSpPr>
        <p:grpSpPr>
          <a:xfrm>
            <a:off x="239220" y="1225065"/>
            <a:ext cx="107087" cy="2983353"/>
            <a:chOff x="2587875" y="1272594"/>
            <a:chExt cx="107087" cy="2983353"/>
          </a:xfrm>
        </p:grpSpPr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AE44D997-2BA7-197E-0E88-8556EF76660A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914016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DCCEDB92-A7C6-5BA0-CDA1-2B688E7F66D5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021966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397D78AD-8EA5-4DBC-8423-FE6F211C8556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126673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92BCBA07-CCBD-8B45-D75A-C39CF9FF0FB7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80692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09116372-E168-08BB-F707-C37E8B56571C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4429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F1BADC9A-6106-09F9-DC88-D6C50C011FC2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55093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30AF711F-13C0-8246-D2F1-D6E26C77CB1A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6588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69715241-0689-03DD-6BBD-65BF508D766C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339137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3A274D18-B02E-1495-F230-4F992FA38B81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98052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C0501FBF-77E2-B341-447A-F78A871A2866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085228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74D1545F-7B4B-10A1-200E-2E95380657EC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193178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4CD1A55B-21CE-A6F7-BB31-339562EF9D32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873434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9869C600-FAF8-A156-E388-15A1E3E28280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51086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8845A4CD-DBE7-4FBF-6D94-075742D5E3B0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61881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24BFE257-F139-C274-B406-57455D5B538D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723526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76CC5693-1FFE-8425-E411-846AE7F85B94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043290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6DFD7062-9AC1-A689-DDA4-12AA5C1A3531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151240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AD421A47-50BC-46BC-E39C-7EDF99245400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255947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01DC0E2F-B382-A800-88A5-99A8F95DCB7B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936203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E9984553-F9A9-A3D2-2394-768D79E3D503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3796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68255C22-374E-3809-3048-EE4CDA67AD36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48763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2328621F-4564-0C96-8996-1C603F2E4E66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5955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96B0015F-20F7-3776-1587-7AE854891300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272594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281BFA45-7AFF-B94D-2B21-5723EDC22A36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40192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3E35572C-ED64-1595-CB0F-142FD0CACD2F}"/>
              </a:ext>
            </a:extLst>
          </p:cNvPr>
          <p:cNvGrpSpPr/>
          <p:nvPr/>
        </p:nvGrpSpPr>
        <p:grpSpPr>
          <a:xfrm>
            <a:off x="6502919" y="1225065"/>
            <a:ext cx="107087" cy="2983353"/>
            <a:chOff x="2587875" y="1272594"/>
            <a:chExt cx="107087" cy="2983353"/>
          </a:xfrm>
        </p:grpSpPr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E5553171-3D48-14D2-D7A4-60B664F78F12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914016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0C5F191C-3E96-D27E-875D-CC4FD78E9A9A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021966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7849153F-50E2-AEE8-EBA2-1F4133F4166D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126673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694C9F2C-A660-B4AF-07AD-4A0E92C7FAA8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80692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6E0FCC9E-7E3A-928D-CCDF-D250A331FAD1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4429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875F9901-3ACA-AB72-F6A5-578E4819B753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55093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43DA7EB7-0024-459F-F538-ABC843122C73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6588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73E82178-33C9-3A5F-6B77-CE9A47CB5552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339137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29E089FC-D84E-E05E-F1B3-93CE2D285E78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98052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5A7EEC25-2CDD-7977-4DBD-BBDF3AB09A34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085228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F8EEF4A0-ED2D-5A68-8473-F1377C86ADED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193178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4DE1F28F-F6B9-4D90-697D-5D411C694C83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873434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724BAA66-B671-1E86-04AD-E79424C225D5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51086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B78AC24F-4803-52D3-44B2-AE0AB4A29676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61881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C9C17B97-6491-BADD-D998-2AEE8953B38D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723526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B77C4E8D-EF86-F64F-5E1C-A029F2178712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043290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14A62198-999E-B1D9-E69F-6A6663FBB832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151240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9AB822CD-A06A-66BF-0277-E0C54AF298D7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255947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BFBAA4A5-95B0-4C5A-3941-9092F82D29EA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936203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E8326C2D-64DE-6108-F479-F9EF678B7D4D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3796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A6B1C720-3062-5245-FC3B-20216920E827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48763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2C38066B-AC4E-B02B-F053-380A076BC467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5955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A0A7C09E-2D0D-89C8-3CD3-1C2512EA127E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1272594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>
              <a:extLst>
                <a:ext uri="{FF2B5EF4-FFF2-40B4-BE49-F238E27FC236}">
                  <a16:creationId xmlns:a16="http://schemas.microsoft.com/office/drawing/2014/main" id="{B3918C72-3AA9-D8DC-69ED-CED7BE4C3A83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40192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3" name="Rectangle 192">
            <a:extLst>
              <a:ext uri="{FF2B5EF4-FFF2-40B4-BE49-F238E27FC236}">
                <a16:creationId xmlns:a16="http://schemas.microsoft.com/office/drawing/2014/main" id="{CFA12A51-0999-4C19-0510-1E374F30C51C}"/>
              </a:ext>
            </a:extLst>
          </p:cNvPr>
          <p:cNvSpPr/>
          <p:nvPr/>
        </p:nvSpPr>
        <p:spPr>
          <a:xfrm>
            <a:off x="3998094" y="3247090"/>
            <a:ext cx="182880" cy="1828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12F09FA1-6D0B-ADCB-9112-F18C06FE562B}"/>
              </a:ext>
            </a:extLst>
          </p:cNvPr>
          <p:cNvSpPr/>
          <p:nvPr/>
        </p:nvSpPr>
        <p:spPr>
          <a:xfrm>
            <a:off x="4218165" y="3247090"/>
            <a:ext cx="182880" cy="1603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17643D6F-0FBB-EF96-B615-2DC5B29F8E07}"/>
              </a:ext>
            </a:extLst>
          </p:cNvPr>
          <p:cNvSpPr/>
          <p:nvPr/>
        </p:nvSpPr>
        <p:spPr>
          <a:xfrm>
            <a:off x="4438236" y="3247090"/>
            <a:ext cx="182880" cy="1603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C33C6A0A-FFCF-89C8-654A-A862285C6E47}"/>
              </a:ext>
            </a:extLst>
          </p:cNvPr>
          <p:cNvSpPr/>
          <p:nvPr/>
        </p:nvSpPr>
        <p:spPr>
          <a:xfrm>
            <a:off x="3557952" y="3247090"/>
            <a:ext cx="182880" cy="1603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>
            <a:extLst>
              <a:ext uri="{FF2B5EF4-FFF2-40B4-BE49-F238E27FC236}">
                <a16:creationId xmlns:a16="http://schemas.microsoft.com/office/drawing/2014/main" id="{FAF23026-2438-E92B-7585-D1276BE9B652}"/>
              </a:ext>
            </a:extLst>
          </p:cNvPr>
          <p:cNvSpPr/>
          <p:nvPr/>
        </p:nvSpPr>
        <p:spPr>
          <a:xfrm>
            <a:off x="3778023" y="3247090"/>
            <a:ext cx="182880" cy="1603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>
            <a:extLst>
              <a:ext uri="{FF2B5EF4-FFF2-40B4-BE49-F238E27FC236}">
                <a16:creationId xmlns:a16="http://schemas.microsoft.com/office/drawing/2014/main" id="{79609F9C-D69F-75C3-4468-E5F053A7F13D}"/>
              </a:ext>
            </a:extLst>
          </p:cNvPr>
          <p:cNvSpPr/>
          <p:nvPr/>
        </p:nvSpPr>
        <p:spPr>
          <a:xfrm>
            <a:off x="4008779" y="3692232"/>
            <a:ext cx="182880" cy="182880"/>
          </a:xfrm>
          <a:prstGeom prst="ellipse">
            <a:avLst/>
          </a:prstGeom>
          <a:solidFill>
            <a:srgbClr val="BA0D2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199" name="Oval 198">
            <a:extLst>
              <a:ext uri="{FF2B5EF4-FFF2-40B4-BE49-F238E27FC236}">
                <a16:creationId xmlns:a16="http://schemas.microsoft.com/office/drawing/2014/main" id="{E1EA215D-D980-5BEB-B45D-4D2A396BA45F}"/>
              </a:ext>
            </a:extLst>
          </p:cNvPr>
          <p:cNvSpPr/>
          <p:nvPr/>
        </p:nvSpPr>
        <p:spPr>
          <a:xfrm>
            <a:off x="1235263" y="3253026"/>
            <a:ext cx="182880" cy="182880"/>
          </a:xfrm>
          <a:prstGeom prst="ellipse">
            <a:avLst/>
          </a:prstGeom>
          <a:solidFill>
            <a:srgbClr val="BA0D2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00" name="Oval 199">
            <a:extLst>
              <a:ext uri="{FF2B5EF4-FFF2-40B4-BE49-F238E27FC236}">
                <a16:creationId xmlns:a16="http://schemas.microsoft.com/office/drawing/2014/main" id="{6327352D-86BE-C850-5330-2CD0130B9813}"/>
              </a:ext>
            </a:extLst>
          </p:cNvPr>
          <p:cNvSpPr/>
          <p:nvPr/>
        </p:nvSpPr>
        <p:spPr>
          <a:xfrm>
            <a:off x="5754386" y="3418051"/>
            <a:ext cx="182880" cy="182880"/>
          </a:xfrm>
          <a:prstGeom prst="ellipse">
            <a:avLst/>
          </a:prstGeom>
          <a:solidFill>
            <a:srgbClr val="BA0D2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T</a:t>
            </a:r>
          </a:p>
        </p:txBody>
      </p:sp>
      <p:graphicFrame>
        <p:nvGraphicFramePr>
          <p:cNvPr id="202" name="Table 201">
            <a:extLst>
              <a:ext uri="{FF2B5EF4-FFF2-40B4-BE49-F238E27FC236}">
                <a16:creationId xmlns:a16="http://schemas.microsoft.com/office/drawing/2014/main" id="{1CB33BBF-3C25-A774-15C2-1BAFC77230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703219"/>
              </p:ext>
            </p:extLst>
          </p:nvPr>
        </p:nvGraphicFramePr>
        <p:xfrm>
          <a:off x="237743" y="4360966"/>
          <a:ext cx="6382512" cy="27704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9457">
                  <a:extLst>
                    <a:ext uri="{9D8B030D-6E8A-4147-A177-3AD203B41FA5}">
                      <a16:colId xmlns:a16="http://schemas.microsoft.com/office/drawing/2014/main" val="792499716"/>
                    </a:ext>
                  </a:extLst>
                </a:gridCol>
                <a:gridCol w="790543">
                  <a:extLst>
                    <a:ext uri="{9D8B030D-6E8A-4147-A177-3AD203B41FA5}">
                      <a16:colId xmlns:a16="http://schemas.microsoft.com/office/drawing/2014/main" val="104105730"/>
                    </a:ext>
                  </a:extLst>
                </a:gridCol>
                <a:gridCol w="5062512">
                  <a:extLst>
                    <a:ext uri="{9D8B030D-6E8A-4147-A177-3AD203B41FA5}">
                      <a16:colId xmlns:a16="http://schemas.microsoft.com/office/drawing/2014/main" val="2102569458"/>
                    </a:ext>
                  </a:extLst>
                </a:gridCol>
              </a:tblGrid>
              <a:tr h="30266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POS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ROUTE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07645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0D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2B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836892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Y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0D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2B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980622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0D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2B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303649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Z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0D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2B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494344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RB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0D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2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309083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Q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0D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2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0373678"/>
                  </a:ext>
                </a:extLst>
              </a:tr>
            </a:tbl>
          </a:graphicData>
        </a:graphic>
      </p:graphicFrame>
      <p:graphicFrame>
        <p:nvGraphicFramePr>
          <p:cNvPr id="203" name="Table 202">
            <a:extLst>
              <a:ext uri="{FF2B5EF4-FFF2-40B4-BE49-F238E27FC236}">
                <a16:creationId xmlns:a16="http://schemas.microsoft.com/office/drawing/2014/main" id="{C13DD459-B8AD-989E-FA30-050B27EDC8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963251"/>
              </p:ext>
            </p:extLst>
          </p:nvPr>
        </p:nvGraphicFramePr>
        <p:xfrm>
          <a:off x="238698" y="7171909"/>
          <a:ext cx="6380606" cy="16959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80606">
                  <a:extLst>
                    <a:ext uri="{9D8B030D-6E8A-4147-A177-3AD203B41FA5}">
                      <a16:colId xmlns:a16="http://schemas.microsoft.com/office/drawing/2014/main" val="3990003857"/>
                    </a:ext>
                  </a:extLst>
                </a:gridCol>
              </a:tblGrid>
              <a:tr h="283734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0D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61439"/>
                  </a:ext>
                </a:extLst>
              </a:tr>
              <a:tr h="1412196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3080143"/>
                  </a:ext>
                </a:extLst>
              </a:tr>
            </a:tbl>
          </a:graphicData>
        </a:graphic>
      </p:graphicFrame>
      <p:sp>
        <p:nvSpPr>
          <p:cNvPr id="207" name="Oval 206">
            <a:extLst>
              <a:ext uri="{FF2B5EF4-FFF2-40B4-BE49-F238E27FC236}">
                <a16:creationId xmlns:a16="http://schemas.microsoft.com/office/drawing/2014/main" id="{129AEAF8-7966-B928-9CD5-8B2F86B210F2}"/>
              </a:ext>
            </a:extLst>
          </p:cNvPr>
          <p:cNvSpPr/>
          <p:nvPr/>
        </p:nvSpPr>
        <p:spPr>
          <a:xfrm>
            <a:off x="2545059" y="3349278"/>
            <a:ext cx="182880" cy="182880"/>
          </a:xfrm>
          <a:prstGeom prst="ellipse">
            <a:avLst/>
          </a:prstGeom>
          <a:solidFill>
            <a:srgbClr val="BA0D2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Z</a:t>
            </a:r>
          </a:p>
        </p:txBody>
      </p:sp>
      <p:pic>
        <p:nvPicPr>
          <p:cNvPr id="208" name="Picture 2">
            <a:extLst>
              <a:ext uri="{FF2B5EF4-FFF2-40B4-BE49-F238E27FC236}">
                <a16:creationId xmlns:a16="http://schemas.microsoft.com/office/drawing/2014/main" id="{42AF285A-4685-E0B6-89DB-F0D8F1C71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762" y="267908"/>
            <a:ext cx="842477" cy="829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8" name="Picture 4" descr="Ohio State Buckeyes Logo - Secondary Logo - NCAA Division I ...">
            <a:extLst>
              <a:ext uri="{FF2B5EF4-FFF2-40B4-BE49-F238E27FC236}">
                <a16:creationId xmlns:a16="http://schemas.microsoft.com/office/drawing/2014/main" id="{35FA54AE-BB04-C679-A7C1-00EDA4C79D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919301" y="2069926"/>
            <a:ext cx="1019398" cy="1297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0" name="Oval 219">
            <a:extLst>
              <a:ext uri="{FF2B5EF4-FFF2-40B4-BE49-F238E27FC236}">
                <a16:creationId xmlns:a16="http://schemas.microsoft.com/office/drawing/2014/main" id="{DF0685AD-88DD-8C21-59B2-65B6CA704FCD}"/>
              </a:ext>
            </a:extLst>
          </p:cNvPr>
          <p:cNvSpPr/>
          <p:nvPr/>
        </p:nvSpPr>
        <p:spPr>
          <a:xfrm>
            <a:off x="5347369" y="3418051"/>
            <a:ext cx="182880" cy="182880"/>
          </a:xfrm>
          <a:prstGeom prst="ellipse">
            <a:avLst/>
          </a:prstGeom>
          <a:solidFill>
            <a:srgbClr val="BA0D2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7F597E2F-3549-7935-E331-9CEAC0F6A2C9}"/>
              </a:ext>
            </a:extLst>
          </p:cNvPr>
          <p:cNvSpPr txBox="1"/>
          <p:nvPr/>
        </p:nvSpPr>
        <p:spPr>
          <a:xfrm rot="5400000">
            <a:off x="912617" y="1424498"/>
            <a:ext cx="57099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latin typeface="Impact" panose="020B0806030902050204" pitchFamily="34" charset="0"/>
                <a:cs typeface="Arial Black" panose="020B0604020202020204" pitchFamily="34" charset="0"/>
              </a:rPr>
              <a:t>4 0</a:t>
            </a:r>
          </a:p>
        </p:txBody>
      </p:sp>
      <p:sp>
        <p:nvSpPr>
          <p:cNvPr id="201" name="Oval 200">
            <a:extLst>
              <a:ext uri="{FF2B5EF4-FFF2-40B4-BE49-F238E27FC236}">
                <a16:creationId xmlns:a16="http://schemas.microsoft.com/office/drawing/2014/main" id="{76BC10EE-AFCD-B761-8609-42CEBC42FCF8}"/>
              </a:ext>
            </a:extLst>
          </p:cNvPr>
          <p:cNvSpPr/>
          <p:nvPr/>
        </p:nvSpPr>
        <p:spPr>
          <a:xfrm>
            <a:off x="5544463" y="3252970"/>
            <a:ext cx="182880" cy="182880"/>
          </a:xfrm>
          <a:prstGeom prst="ellipse">
            <a:avLst/>
          </a:prstGeom>
          <a:solidFill>
            <a:srgbClr val="BA0D2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EB827BD1-06E3-D0B4-C171-8603E97143D3}"/>
              </a:ext>
            </a:extLst>
          </p:cNvPr>
          <p:cNvSpPr txBox="1"/>
          <p:nvPr/>
        </p:nvSpPr>
        <p:spPr>
          <a:xfrm>
            <a:off x="223655" y="300530"/>
            <a:ext cx="2420522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2400" b="1" u="sng" dirty="0"/>
              <a:t>TEXT HERE</a:t>
            </a: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8E22F650-66C2-059B-5AD0-9E06DBEE85BB}"/>
              </a:ext>
            </a:extLst>
          </p:cNvPr>
          <p:cNvSpPr/>
          <p:nvPr/>
        </p:nvSpPr>
        <p:spPr>
          <a:xfrm>
            <a:off x="234540" y="804460"/>
            <a:ext cx="2424728" cy="274582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TEXT HERE</a:t>
            </a:r>
            <a:endParaRPr lang="en-US" sz="1100" b="1" dirty="0">
              <a:solidFill>
                <a:schemeClr val="bg1"/>
              </a:solidFill>
            </a:endParaRPr>
          </a:p>
        </p:txBody>
      </p:sp>
      <p:graphicFrame>
        <p:nvGraphicFramePr>
          <p:cNvPr id="211" name="Table 210">
            <a:extLst>
              <a:ext uri="{FF2B5EF4-FFF2-40B4-BE49-F238E27FC236}">
                <a16:creationId xmlns:a16="http://schemas.microsoft.com/office/drawing/2014/main" id="{1D2675B5-D886-82DF-DFB4-76CE66DF7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809495"/>
              </p:ext>
            </p:extLst>
          </p:nvPr>
        </p:nvGraphicFramePr>
        <p:xfrm>
          <a:off x="4201437" y="289574"/>
          <a:ext cx="2418363" cy="7894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7187">
                  <a:extLst>
                    <a:ext uri="{9D8B030D-6E8A-4147-A177-3AD203B41FA5}">
                      <a16:colId xmlns:a16="http://schemas.microsoft.com/office/drawing/2014/main" val="3754850972"/>
                    </a:ext>
                  </a:extLst>
                </a:gridCol>
                <a:gridCol w="1691176">
                  <a:extLst>
                    <a:ext uri="{9D8B030D-6E8A-4147-A177-3AD203B41FA5}">
                      <a16:colId xmlns:a16="http://schemas.microsoft.com/office/drawing/2014/main" val="3656965077"/>
                    </a:ext>
                  </a:extLst>
                </a:gridCol>
              </a:tblGrid>
              <a:tr h="26315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BUCKET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TEXT HERE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776335"/>
                  </a:ext>
                </a:extLst>
              </a:tr>
              <a:tr h="26315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CONCEPT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TEXT HERE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627966"/>
                  </a:ext>
                </a:extLst>
              </a:tr>
              <a:tr h="26315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PROB. DEF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742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027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640039-C473-EA9A-4E9A-FB9FFB5971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3B4398F-13DF-33EF-167B-A5D22FACC57D}"/>
              </a:ext>
            </a:extLst>
          </p:cNvPr>
          <p:cNvCxnSpPr>
            <a:cxnSpLocks/>
          </p:cNvCxnSpPr>
          <p:nvPr/>
        </p:nvCxnSpPr>
        <p:spPr>
          <a:xfrm>
            <a:off x="193964" y="8910851"/>
            <a:ext cx="6477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FEB24C2-77E5-BC14-C271-00EC1E4AB5D9}"/>
              </a:ext>
            </a:extLst>
          </p:cNvPr>
          <p:cNvCxnSpPr>
            <a:cxnSpLocks/>
          </p:cNvCxnSpPr>
          <p:nvPr/>
        </p:nvCxnSpPr>
        <p:spPr>
          <a:xfrm flipV="1">
            <a:off x="182089" y="221673"/>
            <a:ext cx="0" cy="87006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5061C03-BB03-A497-0946-78BFFCA65877}"/>
              </a:ext>
            </a:extLst>
          </p:cNvPr>
          <p:cNvCxnSpPr>
            <a:cxnSpLocks/>
          </p:cNvCxnSpPr>
          <p:nvPr/>
        </p:nvCxnSpPr>
        <p:spPr>
          <a:xfrm flipV="1">
            <a:off x="6670964" y="221673"/>
            <a:ext cx="0" cy="87006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4FE54F3-CE00-CEAA-E038-5B97742C96BB}"/>
              </a:ext>
            </a:extLst>
          </p:cNvPr>
          <p:cNvCxnSpPr>
            <a:cxnSpLocks/>
          </p:cNvCxnSpPr>
          <p:nvPr/>
        </p:nvCxnSpPr>
        <p:spPr>
          <a:xfrm>
            <a:off x="174762" y="232558"/>
            <a:ext cx="6497783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TextBox 203">
            <a:extLst>
              <a:ext uri="{FF2B5EF4-FFF2-40B4-BE49-F238E27FC236}">
                <a16:creationId xmlns:a16="http://schemas.microsoft.com/office/drawing/2014/main" id="{57CC1573-2FF4-6DC8-DCA3-E7CC6AB5F715}"/>
              </a:ext>
            </a:extLst>
          </p:cNvPr>
          <p:cNvSpPr txBox="1"/>
          <p:nvPr/>
        </p:nvSpPr>
        <p:spPr>
          <a:xfrm>
            <a:off x="223655" y="300530"/>
            <a:ext cx="2420522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2400" b="1" u="sng" dirty="0"/>
              <a:t>TEXT HERE</a:t>
            </a: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884996C8-28E5-592A-F87F-2276712B0BE9}"/>
              </a:ext>
            </a:extLst>
          </p:cNvPr>
          <p:cNvSpPr/>
          <p:nvPr/>
        </p:nvSpPr>
        <p:spPr>
          <a:xfrm>
            <a:off x="234540" y="804460"/>
            <a:ext cx="2424728" cy="274582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TEXT HERE</a:t>
            </a:r>
            <a:endParaRPr lang="en-US" sz="1100" b="1" dirty="0">
              <a:solidFill>
                <a:schemeClr val="bg1"/>
              </a:solidFill>
            </a:endParaRPr>
          </a:p>
        </p:txBody>
      </p:sp>
      <p:graphicFrame>
        <p:nvGraphicFramePr>
          <p:cNvPr id="206" name="Table 205">
            <a:extLst>
              <a:ext uri="{FF2B5EF4-FFF2-40B4-BE49-F238E27FC236}">
                <a16:creationId xmlns:a16="http://schemas.microsoft.com/office/drawing/2014/main" id="{DA39D183-B906-ED8B-B85C-9273030D26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970477"/>
              </p:ext>
            </p:extLst>
          </p:nvPr>
        </p:nvGraphicFramePr>
        <p:xfrm>
          <a:off x="4201437" y="289574"/>
          <a:ext cx="2418363" cy="7894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7187">
                  <a:extLst>
                    <a:ext uri="{9D8B030D-6E8A-4147-A177-3AD203B41FA5}">
                      <a16:colId xmlns:a16="http://schemas.microsoft.com/office/drawing/2014/main" val="3754850972"/>
                    </a:ext>
                  </a:extLst>
                </a:gridCol>
                <a:gridCol w="1691176">
                  <a:extLst>
                    <a:ext uri="{9D8B030D-6E8A-4147-A177-3AD203B41FA5}">
                      <a16:colId xmlns:a16="http://schemas.microsoft.com/office/drawing/2014/main" val="3656965077"/>
                    </a:ext>
                  </a:extLst>
                </a:gridCol>
              </a:tblGrid>
              <a:tr h="26315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BUCKET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TEXT HERE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776335"/>
                  </a:ext>
                </a:extLst>
              </a:tr>
              <a:tr h="26315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CONCEPT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TEXT HERE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627966"/>
                  </a:ext>
                </a:extLst>
              </a:tr>
              <a:tr h="26315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PROB. DEF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742543"/>
                  </a:ext>
                </a:extLst>
              </a:tr>
            </a:tbl>
          </a:graphicData>
        </a:graphic>
      </p:graphicFrame>
      <p:pic>
        <p:nvPicPr>
          <p:cNvPr id="208" name="Picture 2">
            <a:extLst>
              <a:ext uri="{FF2B5EF4-FFF2-40B4-BE49-F238E27FC236}">
                <a16:creationId xmlns:a16="http://schemas.microsoft.com/office/drawing/2014/main" id="{E43EC184-E314-508B-C92E-62A3345E4A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762" y="267908"/>
            <a:ext cx="842477" cy="829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FEADF79C-2D8D-5273-3DE8-105742FA2580}"/>
              </a:ext>
            </a:extLst>
          </p:cNvPr>
          <p:cNvCxnSpPr>
            <a:cxnSpLocks/>
          </p:cNvCxnSpPr>
          <p:nvPr/>
        </p:nvCxnSpPr>
        <p:spPr>
          <a:xfrm>
            <a:off x="476350" y="2183402"/>
            <a:ext cx="0" cy="2118525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B2036390-38A4-32F6-DEB0-7D93CB1E9353}"/>
              </a:ext>
            </a:extLst>
          </p:cNvPr>
          <p:cNvCxnSpPr>
            <a:cxnSpLocks/>
          </p:cNvCxnSpPr>
          <p:nvPr/>
        </p:nvCxnSpPr>
        <p:spPr>
          <a:xfrm>
            <a:off x="355915" y="2183402"/>
            <a:ext cx="0" cy="2118525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C5D71B84-43AC-231E-364E-603E762EA05C}"/>
              </a:ext>
            </a:extLst>
          </p:cNvPr>
          <p:cNvCxnSpPr>
            <a:cxnSpLocks/>
          </p:cNvCxnSpPr>
          <p:nvPr/>
        </p:nvCxnSpPr>
        <p:spPr>
          <a:xfrm rot="5400000">
            <a:off x="2066657" y="3242588"/>
            <a:ext cx="2118526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5DFD518E-7B06-DD31-0559-FC07A2C63046}"/>
              </a:ext>
            </a:extLst>
          </p:cNvPr>
          <p:cNvCxnSpPr>
            <a:cxnSpLocks/>
          </p:cNvCxnSpPr>
          <p:nvPr/>
        </p:nvCxnSpPr>
        <p:spPr>
          <a:xfrm rot="5400000">
            <a:off x="1946222" y="3242588"/>
            <a:ext cx="2118526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07D4EC28-1FA6-73D2-0964-249806CBF599}"/>
              </a:ext>
            </a:extLst>
          </p:cNvPr>
          <p:cNvCxnSpPr>
            <a:cxnSpLocks/>
          </p:cNvCxnSpPr>
          <p:nvPr/>
        </p:nvCxnSpPr>
        <p:spPr>
          <a:xfrm rot="5400000">
            <a:off x="1825787" y="3242588"/>
            <a:ext cx="2118526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D6A149DF-6028-9459-5E60-9768FC4C4CD7}"/>
              </a:ext>
            </a:extLst>
          </p:cNvPr>
          <p:cNvCxnSpPr>
            <a:cxnSpLocks/>
          </p:cNvCxnSpPr>
          <p:nvPr/>
        </p:nvCxnSpPr>
        <p:spPr>
          <a:xfrm rot="5400000">
            <a:off x="1705352" y="3242588"/>
            <a:ext cx="2118526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5B5EB53D-9AB1-1112-8AB3-01BF167FFC30}"/>
              </a:ext>
            </a:extLst>
          </p:cNvPr>
          <p:cNvCxnSpPr>
            <a:cxnSpLocks/>
          </p:cNvCxnSpPr>
          <p:nvPr/>
        </p:nvCxnSpPr>
        <p:spPr>
          <a:xfrm rot="5400000">
            <a:off x="2187092" y="3242588"/>
            <a:ext cx="2118526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932EA2FC-352D-C9E5-A728-3B87AF874410}"/>
              </a:ext>
            </a:extLst>
          </p:cNvPr>
          <p:cNvCxnSpPr>
            <a:cxnSpLocks/>
          </p:cNvCxnSpPr>
          <p:nvPr/>
        </p:nvCxnSpPr>
        <p:spPr>
          <a:xfrm rot="5400000">
            <a:off x="1464482" y="3242588"/>
            <a:ext cx="2118526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88F38964-97D3-F01F-25E7-5BCA1407D864}"/>
              </a:ext>
            </a:extLst>
          </p:cNvPr>
          <p:cNvCxnSpPr>
            <a:cxnSpLocks/>
          </p:cNvCxnSpPr>
          <p:nvPr/>
        </p:nvCxnSpPr>
        <p:spPr>
          <a:xfrm rot="5400000">
            <a:off x="1344047" y="3242588"/>
            <a:ext cx="2118526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7B222BE8-3FB2-2EB4-4AF3-7BEEFBD04BAC}"/>
              </a:ext>
            </a:extLst>
          </p:cNvPr>
          <p:cNvCxnSpPr>
            <a:cxnSpLocks/>
          </p:cNvCxnSpPr>
          <p:nvPr/>
        </p:nvCxnSpPr>
        <p:spPr>
          <a:xfrm rot="5400000">
            <a:off x="1223612" y="3242588"/>
            <a:ext cx="2118526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E46BBC31-7B38-F02C-C660-B90F3DF8AA22}"/>
              </a:ext>
            </a:extLst>
          </p:cNvPr>
          <p:cNvCxnSpPr>
            <a:cxnSpLocks/>
          </p:cNvCxnSpPr>
          <p:nvPr/>
        </p:nvCxnSpPr>
        <p:spPr>
          <a:xfrm rot="5400000">
            <a:off x="1103177" y="3242588"/>
            <a:ext cx="2118526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2C189F5C-EE65-0CA6-09A9-084D2915FA3D}"/>
              </a:ext>
            </a:extLst>
          </p:cNvPr>
          <p:cNvCxnSpPr>
            <a:cxnSpLocks/>
          </p:cNvCxnSpPr>
          <p:nvPr/>
        </p:nvCxnSpPr>
        <p:spPr>
          <a:xfrm rot="5400000">
            <a:off x="1584917" y="3242588"/>
            <a:ext cx="2118526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>
            <a:extLst>
              <a:ext uri="{FF2B5EF4-FFF2-40B4-BE49-F238E27FC236}">
                <a16:creationId xmlns:a16="http://schemas.microsoft.com/office/drawing/2014/main" id="{90435CFE-0D0A-07CC-649C-1854C24F1D8A}"/>
              </a:ext>
            </a:extLst>
          </p:cNvPr>
          <p:cNvCxnSpPr>
            <a:cxnSpLocks/>
          </p:cNvCxnSpPr>
          <p:nvPr/>
        </p:nvCxnSpPr>
        <p:spPr>
          <a:xfrm rot="5400000">
            <a:off x="862307" y="3242588"/>
            <a:ext cx="2118526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707762FD-9F2D-30C8-AC04-BAC3ABB8C727}"/>
              </a:ext>
            </a:extLst>
          </p:cNvPr>
          <p:cNvCxnSpPr>
            <a:cxnSpLocks/>
          </p:cNvCxnSpPr>
          <p:nvPr/>
        </p:nvCxnSpPr>
        <p:spPr>
          <a:xfrm rot="5400000">
            <a:off x="741872" y="3242588"/>
            <a:ext cx="2118526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170AD933-9EF8-2FC2-E099-51239B876A69}"/>
              </a:ext>
            </a:extLst>
          </p:cNvPr>
          <p:cNvCxnSpPr>
            <a:cxnSpLocks/>
          </p:cNvCxnSpPr>
          <p:nvPr/>
        </p:nvCxnSpPr>
        <p:spPr>
          <a:xfrm rot="5400000">
            <a:off x="621437" y="3242588"/>
            <a:ext cx="2118526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D0231D9A-1B5B-59C2-413A-7DF9D9B8B58F}"/>
              </a:ext>
            </a:extLst>
          </p:cNvPr>
          <p:cNvCxnSpPr>
            <a:cxnSpLocks/>
          </p:cNvCxnSpPr>
          <p:nvPr/>
        </p:nvCxnSpPr>
        <p:spPr>
          <a:xfrm rot="5400000">
            <a:off x="501002" y="3242588"/>
            <a:ext cx="2118526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79E99EBF-5277-7E4A-6779-EF8CA88203F2}"/>
              </a:ext>
            </a:extLst>
          </p:cNvPr>
          <p:cNvCxnSpPr>
            <a:cxnSpLocks/>
          </p:cNvCxnSpPr>
          <p:nvPr/>
        </p:nvCxnSpPr>
        <p:spPr>
          <a:xfrm rot="5400000">
            <a:off x="982742" y="3242588"/>
            <a:ext cx="2118526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BEC5084A-AA4A-5E2D-3A49-9D8843AFC909}"/>
              </a:ext>
            </a:extLst>
          </p:cNvPr>
          <p:cNvCxnSpPr>
            <a:cxnSpLocks/>
          </p:cNvCxnSpPr>
          <p:nvPr/>
        </p:nvCxnSpPr>
        <p:spPr>
          <a:xfrm rot="5400000">
            <a:off x="260132" y="3242588"/>
            <a:ext cx="2118526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D3142FAE-6F54-9837-FB91-F7C24ED4366C}"/>
              </a:ext>
            </a:extLst>
          </p:cNvPr>
          <p:cNvCxnSpPr>
            <a:cxnSpLocks/>
          </p:cNvCxnSpPr>
          <p:nvPr/>
        </p:nvCxnSpPr>
        <p:spPr>
          <a:xfrm rot="5400000">
            <a:off x="139697" y="3242588"/>
            <a:ext cx="2118526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A85563C5-81B0-0DAA-3BFA-EDA92378C0E3}"/>
              </a:ext>
            </a:extLst>
          </p:cNvPr>
          <p:cNvCxnSpPr>
            <a:cxnSpLocks/>
          </p:cNvCxnSpPr>
          <p:nvPr/>
        </p:nvCxnSpPr>
        <p:spPr>
          <a:xfrm rot="5400000">
            <a:off x="19262" y="3242588"/>
            <a:ext cx="2118526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FD1235BB-3FCC-FAC0-CC84-21B7A8F49786}"/>
              </a:ext>
            </a:extLst>
          </p:cNvPr>
          <p:cNvCxnSpPr>
            <a:cxnSpLocks/>
          </p:cNvCxnSpPr>
          <p:nvPr/>
        </p:nvCxnSpPr>
        <p:spPr>
          <a:xfrm rot="5400000">
            <a:off x="-101173" y="3242588"/>
            <a:ext cx="2118526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A678E443-7042-B45D-1EB8-402079EE983D}"/>
              </a:ext>
            </a:extLst>
          </p:cNvPr>
          <p:cNvCxnSpPr>
            <a:cxnSpLocks/>
          </p:cNvCxnSpPr>
          <p:nvPr/>
        </p:nvCxnSpPr>
        <p:spPr>
          <a:xfrm rot="5400000">
            <a:off x="380567" y="3242588"/>
            <a:ext cx="2118526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440CAA41-717F-62FF-BF7A-9B77298CAFEB}"/>
              </a:ext>
            </a:extLst>
          </p:cNvPr>
          <p:cNvCxnSpPr>
            <a:cxnSpLocks/>
          </p:cNvCxnSpPr>
          <p:nvPr/>
        </p:nvCxnSpPr>
        <p:spPr>
          <a:xfrm rot="5400000">
            <a:off x="-342043" y="3242588"/>
            <a:ext cx="2118526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4CBB83DF-DFC8-48F1-E06C-8D516AAA2FBD}"/>
              </a:ext>
            </a:extLst>
          </p:cNvPr>
          <p:cNvCxnSpPr>
            <a:cxnSpLocks/>
          </p:cNvCxnSpPr>
          <p:nvPr/>
        </p:nvCxnSpPr>
        <p:spPr>
          <a:xfrm rot="5400000">
            <a:off x="-462478" y="3242588"/>
            <a:ext cx="2118526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82C40690-3FC3-787E-ECDD-40A450E976F0}"/>
              </a:ext>
            </a:extLst>
          </p:cNvPr>
          <p:cNvCxnSpPr>
            <a:cxnSpLocks/>
          </p:cNvCxnSpPr>
          <p:nvPr/>
        </p:nvCxnSpPr>
        <p:spPr>
          <a:xfrm rot="5400000">
            <a:off x="-221608" y="3242588"/>
            <a:ext cx="2118526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>
            <a:extLst>
              <a:ext uri="{FF2B5EF4-FFF2-40B4-BE49-F238E27FC236}">
                <a16:creationId xmlns:a16="http://schemas.microsoft.com/office/drawing/2014/main" id="{E8898A75-E3C7-F744-7AF7-04AB4B66F296}"/>
              </a:ext>
            </a:extLst>
          </p:cNvPr>
          <p:cNvCxnSpPr>
            <a:cxnSpLocks/>
          </p:cNvCxnSpPr>
          <p:nvPr/>
        </p:nvCxnSpPr>
        <p:spPr>
          <a:xfrm rot="5400000">
            <a:off x="3270969" y="3242626"/>
            <a:ext cx="2118602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0D8EC050-4A71-02D5-FF09-F22CAEFB3587}"/>
              </a:ext>
            </a:extLst>
          </p:cNvPr>
          <p:cNvCxnSpPr>
            <a:cxnSpLocks/>
          </p:cNvCxnSpPr>
          <p:nvPr/>
        </p:nvCxnSpPr>
        <p:spPr>
          <a:xfrm rot="5400000">
            <a:off x="3150534" y="3242626"/>
            <a:ext cx="2118602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C0F5E49C-5F3C-2426-6CD9-7ACABA8A74BE}"/>
              </a:ext>
            </a:extLst>
          </p:cNvPr>
          <p:cNvCxnSpPr>
            <a:cxnSpLocks/>
          </p:cNvCxnSpPr>
          <p:nvPr/>
        </p:nvCxnSpPr>
        <p:spPr>
          <a:xfrm rot="5400000">
            <a:off x="3030099" y="3242626"/>
            <a:ext cx="2118602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4421B859-7E2A-4DBE-6C2F-1B45F87171AC}"/>
              </a:ext>
            </a:extLst>
          </p:cNvPr>
          <p:cNvCxnSpPr>
            <a:cxnSpLocks/>
          </p:cNvCxnSpPr>
          <p:nvPr/>
        </p:nvCxnSpPr>
        <p:spPr>
          <a:xfrm rot="5400000">
            <a:off x="2909664" y="3242626"/>
            <a:ext cx="2118602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DF439525-625B-EB84-1F10-081EEE237AB4}"/>
              </a:ext>
            </a:extLst>
          </p:cNvPr>
          <p:cNvCxnSpPr>
            <a:cxnSpLocks/>
          </p:cNvCxnSpPr>
          <p:nvPr/>
        </p:nvCxnSpPr>
        <p:spPr>
          <a:xfrm rot="5400000">
            <a:off x="2789229" y="3242626"/>
            <a:ext cx="2118602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28CFB09D-1C03-89D8-98D9-77055B760346}"/>
              </a:ext>
            </a:extLst>
          </p:cNvPr>
          <p:cNvCxnSpPr>
            <a:cxnSpLocks/>
          </p:cNvCxnSpPr>
          <p:nvPr/>
        </p:nvCxnSpPr>
        <p:spPr>
          <a:xfrm rot="5400000">
            <a:off x="2668794" y="3242626"/>
            <a:ext cx="2118602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17420165-0409-3226-E084-4B04B1D697E8}"/>
              </a:ext>
            </a:extLst>
          </p:cNvPr>
          <p:cNvCxnSpPr>
            <a:cxnSpLocks/>
          </p:cNvCxnSpPr>
          <p:nvPr/>
        </p:nvCxnSpPr>
        <p:spPr>
          <a:xfrm rot="5400000">
            <a:off x="2548359" y="3242626"/>
            <a:ext cx="2118602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>
            <a:extLst>
              <a:ext uri="{FF2B5EF4-FFF2-40B4-BE49-F238E27FC236}">
                <a16:creationId xmlns:a16="http://schemas.microsoft.com/office/drawing/2014/main" id="{30AA5564-8FD2-BC03-B93B-DC271FFBAE0D}"/>
              </a:ext>
            </a:extLst>
          </p:cNvPr>
          <p:cNvCxnSpPr>
            <a:cxnSpLocks/>
          </p:cNvCxnSpPr>
          <p:nvPr/>
        </p:nvCxnSpPr>
        <p:spPr>
          <a:xfrm rot="5400000">
            <a:off x="2427924" y="3242626"/>
            <a:ext cx="2118602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285AA662-15D1-F717-F966-23B52BEB1834}"/>
              </a:ext>
            </a:extLst>
          </p:cNvPr>
          <p:cNvCxnSpPr>
            <a:cxnSpLocks/>
          </p:cNvCxnSpPr>
          <p:nvPr/>
        </p:nvCxnSpPr>
        <p:spPr>
          <a:xfrm rot="5400000">
            <a:off x="2307489" y="3242626"/>
            <a:ext cx="2118602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>
            <a:extLst>
              <a:ext uri="{FF2B5EF4-FFF2-40B4-BE49-F238E27FC236}">
                <a16:creationId xmlns:a16="http://schemas.microsoft.com/office/drawing/2014/main" id="{AD8FBF91-D8DA-598D-2952-7A61040107A7}"/>
              </a:ext>
            </a:extLst>
          </p:cNvPr>
          <p:cNvCxnSpPr>
            <a:cxnSpLocks/>
          </p:cNvCxnSpPr>
          <p:nvPr/>
        </p:nvCxnSpPr>
        <p:spPr>
          <a:xfrm rot="5400000">
            <a:off x="5441425" y="3240000"/>
            <a:ext cx="211335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1555F1C5-665E-128D-54F5-4F84CB82AA7D}"/>
              </a:ext>
            </a:extLst>
          </p:cNvPr>
          <p:cNvCxnSpPr>
            <a:cxnSpLocks/>
          </p:cNvCxnSpPr>
          <p:nvPr/>
        </p:nvCxnSpPr>
        <p:spPr>
          <a:xfrm rot="5400000">
            <a:off x="5320990" y="3240000"/>
            <a:ext cx="211335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>
            <a:extLst>
              <a:ext uri="{FF2B5EF4-FFF2-40B4-BE49-F238E27FC236}">
                <a16:creationId xmlns:a16="http://schemas.microsoft.com/office/drawing/2014/main" id="{2420E29E-EE43-46E8-9307-023D9F0A7D9E}"/>
              </a:ext>
            </a:extLst>
          </p:cNvPr>
          <p:cNvCxnSpPr>
            <a:cxnSpLocks/>
          </p:cNvCxnSpPr>
          <p:nvPr/>
        </p:nvCxnSpPr>
        <p:spPr>
          <a:xfrm rot="5400000">
            <a:off x="5200555" y="3240000"/>
            <a:ext cx="211335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>
            <a:extLst>
              <a:ext uri="{FF2B5EF4-FFF2-40B4-BE49-F238E27FC236}">
                <a16:creationId xmlns:a16="http://schemas.microsoft.com/office/drawing/2014/main" id="{8F7A71BA-A7DA-8C9D-53A0-06A05FB8EB6A}"/>
              </a:ext>
            </a:extLst>
          </p:cNvPr>
          <p:cNvCxnSpPr>
            <a:cxnSpLocks/>
          </p:cNvCxnSpPr>
          <p:nvPr/>
        </p:nvCxnSpPr>
        <p:spPr>
          <a:xfrm rot="5400000">
            <a:off x="5080120" y="3240000"/>
            <a:ext cx="211335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40DA9D3E-908E-374A-A0CC-11D4DFD14F36}"/>
              </a:ext>
            </a:extLst>
          </p:cNvPr>
          <p:cNvCxnSpPr>
            <a:cxnSpLocks/>
          </p:cNvCxnSpPr>
          <p:nvPr/>
        </p:nvCxnSpPr>
        <p:spPr>
          <a:xfrm rot="5400000">
            <a:off x="4959685" y="3240000"/>
            <a:ext cx="211335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>
            <a:extLst>
              <a:ext uri="{FF2B5EF4-FFF2-40B4-BE49-F238E27FC236}">
                <a16:creationId xmlns:a16="http://schemas.microsoft.com/office/drawing/2014/main" id="{B8181F54-7179-13AA-1C58-D158AFB55660}"/>
              </a:ext>
            </a:extLst>
          </p:cNvPr>
          <p:cNvCxnSpPr>
            <a:cxnSpLocks/>
          </p:cNvCxnSpPr>
          <p:nvPr/>
        </p:nvCxnSpPr>
        <p:spPr>
          <a:xfrm rot="5400000">
            <a:off x="4839250" y="3240000"/>
            <a:ext cx="211335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>
            <a:extLst>
              <a:ext uri="{FF2B5EF4-FFF2-40B4-BE49-F238E27FC236}">
                <a16:creationId xmlns:a16="http://schemas.microsoft.com/office/drawing/2014/main" id="{287AC063-C9FF-7408-20FB-357FEA29FCCA}"/>
              </a:ext>
            </a:extLst>
          </p:cNvPr>
          <p:cNvCxnSpPr>
            <a:cxnSpLocks/>
          </p:cNvCxnSpPr>
          <p:nvPr/>
        </p:nvCxnSpPr>
        <p:spPr>
          <a:xfrm rot="5400000">
            <a:off x="4718815" y="3240000"/>
            <a:ext cx="211335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C185B9C2-D01D-5BB8-B508-595A64A674F3}"/>
              </a:ext>
            </a:extLst>
          </p:cNvPr>
          <p:cNvCxnSpPr>
            <a:cxnSpLocks/>
          </p:cNvCxnSpPr>
          <p:nvPr/>
        </p:nvCxnSpPr>
        <p:spPr>
          <a:xfrm rot="5400000">
            <a:off x="4598380" y="3240000"/>
            <a:ext cx="211335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>
            <a:extLst>
              <a:ext uri="{FF2B5EF4-FFF2-40B4-BE49-F238E27FC236}">
                <a16:creationId xmlns:a16="http://schemas.microsoft.com/office/drawing/2014/main" id="{671EEA83-1E0F-7A46-FAD0-2490C7B108B1}"/>
              </a:ext>
            </a:extLst>
          </p:cNvPr>
          <p:cNvCxnSpPr>
            <a:cxnSpLocks/>
          </p:cNvCxnSpPr>
          <p:nvPr/>
        </p:nvCxnSpPr>
        <p:spPr>
          <a:xfrm rot="5400000">
            <a:off x="4477945" y="3240000"/>
            <a:ext cx="211335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36E80E0B-E738-E6DD-6D1D-2A765E9BDB68}"/>
              </a:ext>
            </a:extLst>
          </p:cNvPr>
          <p:cNvCxnSpPr>
            <a:cxnSpLocks/>
          </p:cNvCxnSpPr>
          <p:nvPr/>
        </p:nvCxnSpPr>
        <p:spPr>
          <a:xfrm rot="5400000">
            <a:off x="4357510" y="3240000"/>
            <a:ext cx="211335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718D2AA9-F530-F0E4-F9F5-276DDE395434}"/>
              </a:ext>
            </a:extLst>
          </p:cNvPr>
          <p:cNvCxnSpPr>
            <a:cxnSpLocks/>
          </p:cNvCxnSpPr>
          <p:nvPr/>
        </p:nvCxnSpPr>
        <p:spPr>
          <a:xfrm rot="5400000">
            <a:off x="4237075" y="3240000"/>
            <a:ext cx="211335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>
            <a:extLst>
              <a:ext uri="{FF2B5EF4-FFF2-40B4-BE49-F238E27FC236}">
                <a16:creationId xmlns:a16="http://schemas.microsoft.com/office/drawing/2014/main" id="{4F72B9B5-F456-5C6E-3C5C-C612B5D744A0}"/>
              </a:ext>
            </a:extLst>
          </p:cNvPr>
          <p:cNvCxnSpPr>
            <a:cxnSpLocks/>
          </p:cNvCxnSpPr>
          <p:nvPr/>
        </p:nvCxnSpPr>
        <p:spPr>
          <a:xfrm rot="5400000">
            <a:off x="4116640" y="3240000"/>
            <a:ext cx="211335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6A1CB211-1296-D6FA-6CC1-73F03C093C05}"/>
              </a:ext>
            </a:extLst>
          </p:cNvPr>
          <p:cNvCxnSpPr>
            <a:cxnSpLocks/>
          </p:cNvCxnSpPr>
          <p:nvPr/>
        </p:nvCxnSpPr>
        <p:spPr>
          <a:xfrm rot="5400000">
            <a:off x="3996205" y="3240000"/>
            <a:ext cx="211335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0F254D96-26C1-B4F4-52DC-FDB4D8EA68FB}"/>
              </a:ext>
            </a:extLst>
          </p:cNvPr>
          <p:cNvCxnSpPr>
            <a:cxnSpLocks/>
          </p:cNvCxnSpPr>
          <p:nvPr/>
        </p:nvCxnSpPr>
        <p:spPr>
          <a:xfrm rot="5400000">
            <a:off x="3875770" y="3240000"/>
            <a:ext cx="211335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F49C8700-57B3-5BAA-9761-5E72AB1C93B3}"/>
              </a:ext>
            </a:extLst>
          </p:cNvPr>
          <p:cNvCxnSpPr>
            <a:cxnSpLocks/>
          </p:cNvCxnSpPr>
          <p:nvPr/>
        </p:nvCxnSpPr>
        <p:spPr>
          <a:xfrm rot="5400000">
            <a:off x="3755335" y="3240000"/>
            <a:ext cx="211335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E8EDF8C9-27AB-1E06-3FCD-D0E2D71AC15E}"/>
              </a:ext>
            </a:extLst>
          </p:cNvPr>
          <p:cNvCxnSpPr>
            <a:cxnSpLocks/>
          </p:cNvCxnSpPr>
          <p:nvPr/>
        </p:nvCxnSpPr>
        <p:spPr>
          <a:xfrm rot="5400000">
            <a:off x="3634900" y="3240000"/>
            <a:ext cx="211335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>
            <a:extLst>
              <a:ext uri="{FF2B5EF4-FFF2-40B4-BE49-F238E27FC236}">
                <a16:creationId xmlns:a16="http://schemas.microsoft.com/office/drawing/2014/main" id="{B173DA30-4C95-6411-D6CD-DC31E608B0E3}"/>
              </a:ext>
            </a:extLst>
          </p:cNvPr>
          <p:cNvCxnSpPr>
            <a:cxnSpLocks/>
          </p:cNvCxnSpPr>
          <p:nvPr/>
        </p:nvCxnSpPr>
        <p:spPr>
          <a:xfrm rot="5400000">
            <a:off x="3514465" y="3240000"/>
            <a:ext cx="211335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02A27ECE-95F1-F1A4-EBAB-ED4320F46447}"/>
              </a:ext>
            </a:extLst>
          </p:cNvPr>
          <p:cNvCxnSpPr>
            <a:cxnSpLocks/>
          </p:cNvCxnSpPr>
          <p:nvPr/>
        </p:nvCxnSpPr>
        <p:spPr>
          <a:xfrm rot="5400000">
            <a:off x="3394030" y="3240000"/>
            <a:ext cx="211335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4DFBEB51-8258-9F32-42CF-D8CA7C26B3B2}"/>
              </a:ext>
            </a:extLst>
          </p:cNvPr>
          <p:cNvCxnSpPr>
            <a:cxnSpLocks/>
          </p:cNvCxnSpPr>
          <p:nvPr/>
        </p:nvCxnSpPr>
        <p:spPr>
          <a:xfrm rot="10800000">
            <a:off x="257997" y="4206185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9E6C95CA-F18B-CCEF-500E-66B315B26386}"/>
              </a:ext>
            </a:extLst>
          </p:cNvPr>
          <p:cNvCxnSpPr>
            <a:cxnSpLocks/>
          </p:cNvCxnSpPr>
          <p:nvPr/>
        </p:nvCxnSpPr>
        <p:spPr>
          <a:xfrm rot="10800000">
            <a:off x="257997" y="4099723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72B02D99-F7B3-A470-4133-C505751850A6}"/>
              </a:ext>
            </a:extLst>
          </p:cNvPr>
          <p:cNvCxnSpPr>
            <a:cxnSpLocks/>
          </p:cNvCxnSpPr>
          <p:nvPr/>
        </p:nvCxnSpPr>
        <p:spPr>
          <a:xfrm rot="10800000">
            <a:off x="257997" y="3993260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83B2C5A3-5CBD-18CC-7AEF-6951558A991A}"/>
              </a:ext>
            </a:extLst>
          </p:cNvPr>
          <p:cNvCxnSpPr>
            <a:cxnSpLocks/>
          </p:cNvCxnSpPr>
          <p:nvPr/>
        </p:nvCxnSpPr>
        <p:spPr>
          <a:xfrm rot="10800000">
            <a:off x="257997" y="3886798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37D20D6B-ABF4-C3D8-1B9D-C3C0E7A7A97E}"/>
              </a:ext>
            </a:extLst>
          </p:cNvPr>
          <p:cNvCxnSpPr>
            <a:cxnSpLocks/>
          </p:cNvCxnSpPr>
          <p:nvPr/>
        </p:nvCxnSpPr>
        <p:spPr>
          <a:xfrm rot="10800000">
            <a:off x="257998" y="3673874"/>
            <a:ext cx="634962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AC776D98-3D93-0821-CB84-36CC7FC92C1B}"/>
              </a:ext>
            </a:extLst>
          </p:cNvPr>
          <p:cNvCxnSpPr>
            <a:cxnSpLocks/>
          </p:cNvCxnSpPr>
          <p:nvPr/>
        </p:nvCxnSpPr>
        <p:spPr>
          <a:xfrm rot="10800000">
            <a:off x="257998" y="3567411"/>
            <a:ext cx="634962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D3A40529-191D-81BC-528B-BDE45F3BC683}"/>
              </a:ext>
            </a:extLst>
          </p:cNvPr>
          <p:cNvCxnSpPr>
            <a:cxnSpLocks/>
          </p:cNvCxnSpPr>
          <p:nvPr/>
        </p:nvCxnSpPr>
        <p:spPr>
          <a:xfrm rot="10800000">
            <a:off x="257998" y="3460949"/>
            <a:ext cx="634962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B515ADBD-F31B-3BEF-115F-C2961FE118AA}"/>
              </a:ext>
            </a:extLst>
          </p:cNvPr>
          <p:cNvCxnSpPr>
            <a:cxnSpLocks/>
          </p:cNvCxnSpPr>
          <p:nvPr/>
        </p:nvCxnSpPr>
        <p:spPr>
          <a:xfrm rot="10800000">
            <a:off x="257998" y="3354487"/>
            <a:ext cx="6349628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E10497EA-AFED-D0D3-F36D-78E5B0C8D1C3}"/>
              </a:ext>
            </a:extLst>
          </p:cNvPr>
          <p:cNvCxnSpPr>
            <a:cxnSpLocks/>
          </p:cNvCxnSpPr>
          <p:nvPr/>
        </p:nvCxnSpPr>
        <p:spPr>
          <a:xfrm rot="10800000">
            <a:off x="257997" y="3141562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>
            <a:extLst>
              <a:ext uri="{FF2B5EF4-FFF2-40B4-BE49-F238E27FC236}">
                <a16:creationId xmlns:a16="http://schemas.microsoft.com/office/drawing/2014/main" id="{B9B57F23-753D-9F6C-6FEB-C3F58F592860}"/>
              </a:ext>
            </a:extLst>
          </p:cNvPr>
          <p:cNvCxnSpPr>
            <a:cxnSpLocks/>
          </p:cNvCxnSpPr>
          <p:nvPr/>
        </p:nvCxnSpPr>
        <p:spPr>
          <a:xfrm rot="10800000">
            <a:off x="257997" y="3035100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B109A66E-E610-7792-2005-A64FDBF2BDDE}"/>
              </a:ext>
            </a:extLst>
          </p:cNvPr>
          <p:cNvCxnSpPr>
            <a:cxnSpLocks/>
          </p:cNvCxnSpPr>
          <p:nvPr/>
        </p:nvCxnSpPr>
        <p:spPr>
          <a:xfrm rot="10800000">
            <a:off x="257997" y="2928638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>
            <a:extLst>
              <a:ext uri="{FF2B5EF4-FFF2-40B4-BE49-F238E27FC236}">
                <a16:creationId xmlns:a16="http://schemas.microsoft.com/office/drawing/2014/main" id="{811B15EA-B9C2-6D36-77DA-36A4A74C8A19}"/>
              </a:ext>
            </a:extLst>
          </p:cNvPr>
          <p:cNvCxnSpPr>
            <a:cxnSpLocks/>
          </p:cNvCxnSpPr>
          <p:nvPr/>
        </p:nvCxnSpPr>
        <p:spPr>
          <a:xfrm rot="10800000">
            <a:off x="257997" y="2822175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08D2C8E8-14EE-102E-3781-F70FC95F3DDE}"/>
              </a:ext>
            </a:extLst>
          </p:cNvPr>
          <p:cNvCxnSpPr>
            <a:cxnSpLocks/>
          </p:cNvCxnSpPr>
          <p:nvPr/>
        </p:nvCxnSpPr>
        <p:spPr>
          <a:xfrm rot="10800000">
            <a:off x="257997" y="2609251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89E563C1-F6AB-16F9-E3E0-CAFB77A4285C}"/>
              </a:ext>
            </a:extLst>
          </p:cNvPr>
          <p:cNvCxnSpPr>
            <a:cxnSpLocks/>
          </p:cNvCxnSpPr>
          <p:nvPr/>
        </p:nvCxnSpPr>
        <p:spPr>
          <a:xfrm rot="10800000">
            <a:off x="257997" y="2502788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>
            <a:extLst>
              <a:ext uri="{FF2B5EF4-FFF2-40B4-BE49-F238E27FC236}">
                <a16:creationId xmlns:a16="http://schemas.microsoft.com/office/drawing/2014/main" id="{9CCC485A-FE05-DD2D-0C35-3E3570A0B69D}"/>
              </a:ext>
            </a:extLst>
          </p:cNvPr>
          <p:cNvCxnSpPr>
            <a:cxnSpLocks/>
          </p:cNvCxnSpPr>
          <p:nvPr/>
        </p:nvCxnSpPr>
        <p:spPr>
          <a:xfrm rot="10800000">
            <a:off x="257997" y="2396326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id="{891DD6C3-D819-D687-3DBD-4601F1382C29}"/>
              </a:ext>
            </a:extLst>
          </p:cNvPr>
          <p:cNvCxnSpPr>
            <a:cxnSpLocks/>
          </p:cNvCxnSpPr>
          <p:nvPr/>
        </p:nvCxnSpPr>
        <p:spPr>
          <a:xfrm rot="10800000">
            <a:off x="257997" y="2289864"/>
            <a:ext cx="6349630" cy="0"/>
          </a:xfrm>
          <a:prstGeom prst="line">
            <a:avLst/>
          </a:prstGeom>
          <a:ln w="9525">
            <a:solidFill>
              <a:srgbClr val="F3F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>
            <a:extLst>
              <a:ext uri="{FF2B5EF4-FFF2-40B4-BE49-F238E27FC236}">
                <a16:creationId xmlns:a16="http://schemas.microsoft.com/office/drawing/2014/main" id="{E541BBF5-BD0F-55AE-9EC2-39AFFA72A6C0}"/>
              </a:ext>
            </a:extLst>
          </p:cNvPr>
          <p:cNvCxnSpPr>
            <a:cxnSpLocks/>
          </p:cNvCxnSpPr>
          <p:nvPr/>
        </p:nvCxnSpPr>
        <p:spPr>
          <a:xfrm rot="10800000">
            <a:off x="242219" y="2183402"/>
            <a:ext cx="63654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>
            <a:extLst>
              <a:ext uri="{FF2B5EF4-FFF2-40B4-BE49-F238E27FC236}">
                <a16:creationId xmlns:a16="http://schemas.microsoft.com/office/drawing/2014/main" id="{62DE80E9-2F36-4BD2-6B42-73A10DCDA736}"/>
              </a:ext>
            </a:extLst>
          </p:cNvPr>
          <p:cNvCxnSpPr>
            <a:cxnSpLocks/>
          </p:cNvCxnSpPr>
          <p:nvPr/>
        </p:nvCxnSpPr>
        <p:spPr>
          <a:xfrm rot="10800000">
            <a:off x="257997" y="3780336"/>
            <a:ext cx="634963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>
            <a:extLst>
              <a:ext uri="{FF2B5EF4-FFF2-40B4-BE49-F238E27FC236}">
                <a16:creationId xmlns:a16="http://schemas.microsoft.com/office/drawing/2014/main" id="{F5831A45-68D5-D060-7630-4EE91EEC0DCA}"/>
              </a:ext>
            </a:extLst>
          </p:cNvPr>
          <p:cNvCxnSpPr>
            <a:cxnSpLocks/>
          </p:cNvCxnSpPr>
          <p:nvPr/>
        </p:nvCxnSpPr>
        <p:spPr>
          <a:xfrm rot="10800000">
            <a:off x="257998" y="3248024"/>
            <a:ext cx="634962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>
            <a:extLst>
              <a:ext uri="{FF2B5EF4-FFF2-40B4-BE49-F238E27FC236}">
                <a16:creationId xmlns:a16="http://schemas.microsoft.com/office/drawing/2014/main" id="{CE06F27F-07C3-AFAF-FC2C-DCC3AF019AA5}"/>
              </a:ext>
            </a:extLst>
          </p:cNvPr>
          <p:cNvCxnSpPr>
            <a:cxnSpLocks/>
          </p:cNvCxnSpPr>
          <p:nvPr/>
        </p:nvCxnSpPr>
        <p:spPr>
          <a:xfrm rot="10800000">
            <a:off x="257997" y="2715713"/>
            <a:ext cx="634963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TextBox 283">
            <a:extLst>
              <a:ext uri="{FF2B5EF4-FFF2-40B4-BE49-F238E27FC236}">
                <a16:creationId xmlns:a16="http://schemas.microsoft.com/office/drawing/2014/main" id="{458512D1-CDD1-ECD0-FE70-711E232496EE}"/>
              </a:ext>
            </a:extLst>
          </p:cNvPr>
          <p:cNvSpPr txBox="1"/>
          <p:nvPr/>
        </p:nvSpPr>
        <p:spPr>
          <a:xfrm rot="5400000">
            <a:off x="931051" y="3042423"/>
            <a:ext cx="534121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latin typeface="Impact" panose="020B0806030902050204" pitchFamily="34" charset="0"/>
                <a:cs typeface="Arial Black" panose="020B0604020202020204" pitchFamily="34" charset="0"/>
              </a:rPr>
              <a:t>1 0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783CBA28-14E9-DD83-669E-B6420C55A1C6}"/>
              </a:ext>
            </a:extLst>
          </p:cNvPr>
          <p:cNvSpPr txBox="1"/>
          <p:nvPr/>
        </p:nvSpPr>
        <p:spPr>
          <a:xfrm rot="16200000">
            <a:off x="5392054" y="2990732"/>
            <a:ext cx="534121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latin typeface="Impact" panose="020B0806030902050204" pitchFamily="34" charset="0"/>
                <a:cs typeface="Arial Black" panose="020B0604020202020204" pitchFamily="34" charset="0"/>
              </a:rPr>
              <a:t>1 0</a:t>
            </a:r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9D323C61-3F57-CCEB-36DD-027E178B73F9}"/>
              </a:ext>
            </a:extLst>
          </p:cNvPr>
          <p:cNvSpPr/>
          <p:nvPr/>
        </p:nvSpPr>
        <p:spPr>
          <a:xfrm>
            <a:off x="234540" y="1124012"/>
            <a:ext cx="6385260" cy="31903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grpSp>
        <p:nvGrpSpPr>
          <p:cNvPr id="287" name="Group 286">
            <a:extLst>
              <a:ext uri="{FF2B5EF4-FFF2-40B4-BE49-F238E27FC236}">
                <a16:creationId xmlns:a16="http://schemas.microsoft.com/office/drawing/2014/main" id="{F9A9058F-8574-FA7A-28CE-B6BC23C453C5}"/>
              </a:ext>
            </a:extLst>
          </p:cNvPr>
          <p:cNvGrpSpPr/>
          <p:nvPr/>
        </p:nvGrpSpPr>
        <p:grpSpPr>
          <a:xfrm>
            <a:off x="2587875" y="2291608"/>
            <a:ext cx="107087" cy="1916810"/>
            <a:chOff x="2587875" y="2339137"/>
            <a:chExt cx="107087" cy="1916810"/>
          </a:xfrm>
        </p:grpSpPr>
        <p:cxnSp>
          <p:nvCxnSpPr>
            <p:cNvPr id="288" name="Straight Connector 287">
              <a:extLst>
                <a:ext uri="{FF2B5EF4-FFF2-40B4-BE49-F238E27FC236}">
                  <a16:creationId xmlns:a16="http://schemas.microsoft.com/office/drawing/2014/main" id="{6F557082-7C0A-3809-8EC7-9A3353528BC4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4429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>
              <a:extLst>
                <a:ext uri="{FF2B5EF4-FFF2-40B4-BE49-F238E27FC236}">
                  <a16:creationId xmlns:a16="http://schemas.microsoft.com/office/drawing/2014/main" id="{68914165-A14E-BE4B-F1A8-FF93F7C0C9CF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55093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>
              <a:extLst>
                <a:ext uri="{FF2B5EF4-FFF2-40B4-BE49-F238E27FC236}">
                  <a16:creationId xmlns:a16="http://schemas.microsoft.com/office/drawing/2014/main" id="{8266B98D-BDC0-B33B-98E8-01108882297B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6588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>
              <a:extLst>
                <a:ext uri="{FF2B5EF4-FFF2-40B4-BE49-F238E27FC236}">
                  <a16:creationId xmlns:a16="http://schemas.microsoft.com/office/drawing/2014/main" id="{DD40D199-8177-D2BA-C0FA-A593507C5382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339137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>
              <a:extLst>
                <a:ext uri="{FF2B5EF4-FFF2-40B4-BE49-F238E27FC236}">
                  <a16:creationId xmlns:a16="http://schemas.microsoft.com/office/drawing/2014/main" id="{5292BEE9-79BE-A192-D1D4-7B5174A606FD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98052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>
              <a:extLst>
                <a:ext uri="{FF2B5EF4-FFF2-40B4-BE49-F238E27FC236}">
                  <a16:creationId xmlns:a16="http://schemas.microsoft.com/office/drawing/2014/main" id="{4BE816EC-D20B-7E55-D564-C802E78C6567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085228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>
              <a:extLst>
                <a:ext uri="{FF2B5EF4-FFF2-40B4-BE49-F238E27FC236}">
                  <a16:creationId xmlns:a16="http://schemas.microsoft.com/office/drawing/2014/main" id="{51447208-DC3B-7245-4FD6-884A952D4E6F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193178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>
              <a:extLst>
                <a:ext uri="{FF2B5EF4-FFF2-40B4-BE49-F238E27FC236}">
                  <a16:creationId xmlns:a16="http://schemas.microsoft.com/office/drawing/2014/main" id="{64768D9E-0216-790B-43AB-1B2EF3C91332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873434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>
              <a:extLst>
                <a:ext uri="{FF2B5EF4-FFF2-40B4-BE49-F238E27FC236}">
                  <a16:creationId xmlns:a16="http://schemas.microsoft.com/office/drawing/2014/main" id="{D1AC0680-CA01-2185-CB88-378F1A96FBA9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51086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>
              <a:extLst>
                <a:ext uri="{FF2B5EF4-FFF2-40B4-BE49-F238E27FC236}">
                  <a16:creationId xmlns:a16="http://schemas.microsoft.com/office/drawing/2014/main" id="{86DB38F4-1831-307E-2EEF-646FE3ED030A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61881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>
              <a:extLst>
                <a:ext uri="{FF2B5EF4-FFF2-40B4-BE49-F238E27FC236}">
                  <a16:creationId xmlns:a16="http://schemas.microsoft.com/office/drawing/2014/main" id="{CE1847AE-EDB2-55DB-2A13-286EFF6B5E93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723526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>
              <a:extLst>
                <a:ext uri="{FF2B5EF4-FFF2-40B4-BE49-F238E27FC236}">
                  <a16:creationId xmlns:a16="http://schemas.microsoft.com/office/drawing/2014/main" id="{49A3AF46-B55F-8CC3-2756-2D602758A7B5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043290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>
              <a:extLst>
                <a:ext uri="{FF2B5EF4-FFF2-40B4-BE49-F238E27FC236}">
                  <a16:creationId xmlns:a16="http://schemas.microsoft.com/office/drawing/2014/main" id="{B24E4C46-6A36-56E3-D127-04B7B2127E14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151240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>
              <a:extLst>
                <a:ext uri="{FF2B5EF4-FFF2-40B4-BE49-F238E27FC236}">
                  <a16:creationId xmlns:a16="http://schemas.microsoft.com/office/drawing/2014/main" id="{9F2CB97E-1482-33AC-03F3-EA9BAD099E0C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255947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>
              <a:extLst>
                <a:ext uri="{FF2B5EF4-FFF2-40B4-BE49-F238E27FC236}">
                  <a16:creationId xmlns:a16="http://schemas.microsoft.com/office/drawing/2014/main" id="{9B8051C3-01B1-E7AD-5228-5D59B6D37CCE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936203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>
              <a:extLst>
                <a:ext uri="{FF2B5EF4-FFF2-40B4-BE49-F238E27FC236}">
                  <a16:creationId xmlns:a16="http://schemas.microsoft.com/office/drawing/2014/main" id="{4DBA0C04-AC9C-5263-B16B-CAAA2C14604F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40192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4" name="Group 303">
            <a:extLst>
              <a:ext uri="{FF2B5EF4-FFF2-40B4-BE49-F238E27FC236}">
                <a16:creationId xmlns:a16="http://schemas.microsoft.com/office/drawing/2014/main" id="{7F8EEF2B-849D-4BE6-4D73-176DD822C3B2}"/>
              </a:ext>
            </a:extLst>
          </p:cNvPr>
          <p:cNvGrpSpPr/>
          <p:nvPr/>
        </p:nvGrpSpPr>
        <p:grpSpPr>
          <a:xfrm>
            <a:off x="4156282" y="2291608"/>
            <a:ext cx="107087" cy="1916810"/>
            <a:chOff x="2587875" y="2339137"/>
            <a:chExt cx="107087" cy="1916810"/>
          </a:xfrm>
        </p:grpSpPr>
        <p:cxnSp>
          <p:nvCxnSpPr>
            <p:cNvPr id="305" name="Straight Connector 304">
              <a:extLst>
                <a:ext uri="{FF2B5EF4-FFF2-40B4-BE49-F238E27FC236}">
                  <a16:creationId xmlns:a16="http://schemas.microsoft.com/office/drawing/2014/main" id="{E40E30B2-A979-6C69-E667-4D7783A879B5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4429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Straight Connector 305">
              <a:extLst>
                <a:ext uri="{FF2B5EF4-FFF2-40B4-BE49-F238E27FC236}">
                  <a16:creationId xmlns:a16="http://schemas.microsoft.com/office/drawing/2014/main" id="{B764843A-5046-3F82-79B5-505E17C246D5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55093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>
              <a:extLst>
                <a:ext uri="{FF2B5EF4-FFF2-40B4-BE49-F238E27FC236}">
                  <a16:creationId xmlns:a16="http://schemas.microsoft.com/office/drawing/2014/main" id="{943D1506-190A-327B-AF4D-668167F50065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6588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>
              <a:extLst>
                <a:ext uri="{FF2B5EF4-FFF2-40B4-BE49-F238E27FC236}">
                  <a16:creationId xmlns:a16="http://schemas.microsoft.com/office/drawing/2014/main" id="{D7B3F08A-E502-C312-DD87-2020F4FFDA3F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339137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>
              <a:extLst>
                <a:ext uri="{FF2B5EF4-FFF2-40B4-BE49-F238E27FC236}">
                  <a16:creationId xmlns:a16="http://schemas.microsoft.com/office/drawing/2014/main" id="{D1E556BF-020F-E0A6-F360-F486F0711537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98052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>
              <a:extLst>
                <a:ext uri="{FF2B5EF4-FFF2-40B4-BE49-F238E27FC236}">
                  <a16:creationId xmlns:a16="http://schemas.microsoft.com/office/drawing/2014/main" id="{37EC46C3-0207-78E7-8342-A2BAFCA1066D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085228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>
              <a:extLst>
                <a:ext uri="{FF2B5EF4-FFF2-40B4-BE49-F238E27FC236}">
                  <a16:creationId xmlns:a16="http://schemas.microsoft.com/office/drawing/2014/main" id="{07CF2AD2-C73B-0A8C-BDE0-A91D681B7026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193178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Straight Connector 311">
              <a:extLst>
                <a:ext uri="{FF2B5EF4-FFF2-40B4-BE49-F238E27FC236}">
                  <a16:creationId xmlns:a16="http://schemas.microsoft.com/office/drawing/2014/main" id="{198C9A7C-0774-1ACA-33E5-0A7800788B39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873434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>
              <a:extLst>
                <a:ext uri="{FF2B5EF4-FFF2-40B4-BE49-F238E27FC236}">
                  <a16:creationId xmlns:a16="http://schemas.microsoft.com/office/drawing/2014/main" id="{56A634E5-EA31-1728-0152-F3C2D70A4512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51086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>
              <a:extLst>
                <a:ext uri="{FF2B5EF4-FFF2-40B4-BE49-F238E27FC236}">
                  <a16:creationId xmlns:a16="http://schemas.microsoft.com/office/drawing/2014/main" id="{8B377576-F948-1FF0-CE9D-472113041DCD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61881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>
              <a:extLst>
                <a:ext uri="{FF2B5EF4-FFF2-40B4-BE49-F238E27FC236}">
                  <a16:creationId xmlns:a16="http://schemas.microsoft.com/office/drawing/2014/main" id="{498D7DBE-8293-6F07-6F5C-21272F3BFA26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723526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>
              <a:extLst>
                <a:ext uri="{FF2B5EF4-FFF2-40B4-BE49-F238E27FC236}">
                  <a16:creationId xmlns:a16="http://schemas.microsoft.com/office/drawing/2014/main" id="{0AE75153-D60C-2EF8-917D-E61645BF6E52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043290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>
              <a:extLst>
                <a:ext uri="{FF2B5EF4-FFF2-40B4-BE49-F238E27FC236}">
                  <a16:creationId xmlns:a16="http://schemas.microsoft.com/office/drawing/2014/main" id="{89488136-2B58-3DB6-DF86-746431AD2500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151240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>
              <a:extLst>
                <a:ext uri="{FF2B5EF4-FFF2-40B4-BE49-F238E27FC236}">
                  <a16:creationId xmlns:a16="http://schemas.microsoft.com/office/drawing/2014/main" id="{DE9CA6B4-A3FE-16AD-3519-AFF3C72B43A9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255947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>
              <a:extLst>
                <a:ext uri="{FF2B5EF4-FFF2-40B4-BE49-F238E27FC236}">
                  <a16:creationId xmlns:a16="http://schemas.microsoft.com/office/drawing/2014/main" id="{908712A7-F150-3D71-D461-0E0E443A5689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936203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>
              <a:extLst>
                <a:ext uri="{FF2B5EF4-FFF2-40B4-BE49-F238E27FC236}">
                  <a16:creationId xmlns:a16="http://schemas.microsoft.com/office/drawing/2014/main" id="{6CFC1428-A222-F53B-88D8-CA00E27AC95D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40192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1" name="Group 320">
            <a:extLst>
              <a:ext uri="{FF2B5EF4-FFF2-40B4-BE49-F238E27FC236}">
                <a16:creationId xmlns:a16="http://schemas.microsoft.com/office/drawing/2014/main" id="{74BC8941-F623-7FF4-72A8-0FEB59D4C300}"/>
              </a:ext>
            </a:extLst>
          </p:cNvPr>
          <p:cNvGrpSpPr/>
          <p:nvPr/>
        </p:nvGrpSpPr>
        <p:grpSpPr>
          <a:xfrm>
            <a:off x="239220" y="2291608"/>
            <a:ext cx="107087" cy="1916810"/>
            <a:chOff x="2587875" y="2339137"/>
            <a:chExt cx="107087" cy="1916810"/>
          </a:xfrm>
        </p:grpSpPr>
        <p:cxnSp>
          <p:nvCxnSpPr>
            <p:cNvPr id="322" name="Straight Connector 321">
              <a:extLst>
                <a:ext uri="{FF2B5EF4-FFF2-40B4-BE49-F238E27FC236}">
                  <a16:creationId xmlns:a16="http://schemas.microsoft.com/office/drawing/2014/main" id="{DDE0852E-6FDD-E074-7C2B-548603F6786C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4429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>
              <a:extLst>
                <a:ext uri="{FF2B5EF4-FFF2-40B4-BE49-F238E27FC236}">
                  <a16:creationId xmlns:a16="http://schemas.microsoft.com/office/drawing/2014/main" id="{AF250C2D-9885-B40A-9C65-CC346142D015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55093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>
              <a:extLst>
                <a:ext uri="{FF2B5EF4-FFF2-40B4-BE49-F238E27FC236}">
                  <a16:creationId xmlns:a16="http://schemas.microsoft.com/office/drawing/2014/main" id="{61A13021-3B1E-E8BF-6D6E-8DF6847771C3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6588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>
              <a:extLst>
                <a:ext uri="{FF2B5EF4-FFF2-40B4-BE49-F238E27FC236}">
                  <a16:creationId xmlns:a16="http://schemas.microsoft.com/office/drawing/2014/main" id="{E92D9698-29B5-98EA-0A31-C5C96C8D55AE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339137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>
              <a:extLst>
                <a:ext uri="{FF2B5EF4-FFF2-40B4-BE49-F238E27FC236}">
                  <a16:creationId xmlns:a16="http://schemas.microsoft.com/office/drawing/2014/main" id="{37C51149-6C77-291D-EE0C-29E613E5BCB6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98052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>
              <a:extLst>
                <a:ext uri="{FF2B5EF4-FFF2-40B4-BE49-F238E27FC236}">
                  <a16:creationId xmlns:a16="http://schemas.microsoft.com/office/drawing/2014/main" id="{583243AE-861C-3534-0DA5-28F2FDC41305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085228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>
              <a:extLst>
                <a:ext uri="{FF2B5EF4-FFF2-40B4-BE49-F238E27FC236}">
                  <a16:creationId xmlns:a16="http://schemas.microsoft.com/office/drawing/2014/main" id="{2A55F49D-C39B-BDD2-DB6D-EC554CCDFD02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193178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Connector 328">
              <a:extLst>
                <a:ext uri="{FF2B5EF4-FFF2-40B4-BE49-F238E27FC236}">
                  <a16:creationId xmlns:a16="http://schemas.microsoft.com/office/drawing/2014/main" id="{D4E829DD-1760-6D74-C971-270A9CC1B5F9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873434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Connector 329">
              <a:extLst>
                <a:ext uri="{FF2B5EF4-FFF2-40B4-BE49-F238E27FC236}">
                  <a16:creationId xmlns:a16="http://schemas.microsoft.com/office/drawing/2014/main" id="{F2D672DA-EFDA-1536-BDA5-4BD3785B2F87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51086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>
              <a:extLst>
                <a:ext uri="{FF2B5EF4-FFF2-40B4-BE49-F238E27FC236}">
                  <a16:creationId xmlns:a16="http://schemas.microsoft.com/office/drawing/2014/main" id="{BFBD9B33-3C92-38E6-1952-9CD10A94450F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61881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>
              <a:extLst>
                <a:ext uri="{FF2B5EF4-FFF2-40B4-BE49-F238E27FC236}">
                  <a16:creationId xmlns:a16="http://schemas.microsoft.com/office/drawing/2014/main" id="{64E0C94B-C901-D44C-5368-E911F967D12F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723526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>
              <a:extLst>
                <a:ext uri="{FF2B5EF4-FFF2-40B4-BE49-F238E27FC236}">
                  <a16:creationId xmlns:a16="http://schemas.microsoft.com/office/drawing/2014/main" id="{912CF72F-9C65-F3A6-4E35-9CE0B0FDDF78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043290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>
              <a:extLst>
                <a:ext uri="{FF2B5EF4-FFF2-40B4-BE49-F238E27FC236}">
                  <a16:creationId xmlns:a16="http://schemas.microsoft.com/office/drawing/2014/main" id="{83D1F9FA-FE15-110F-4BDD-A21848495234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151240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334">
              <a:extLst>
                <a:ext uri="{FF2B5EF4-FFF2-40B4-BE49-F238E27FC236}">
                  <a16:creationId xmlns:a16="http://schemas.microsoft.com/office/drawing/2014/main" id="{7C6E4792-6801-24EF-EFCA-F795E6AF323A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255947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>
              <a:extLst>
                <a:ext uri="{FF2B5EF4-FFF2-40B4-BE49-F238E27FC236}">
                  <a16:creationId xmlns:a16="http://schemas.microsoft.com/office/drawing/2014/main" id="{2DBEDE7D-E632-ACCD-6F8E-FD8575A03B17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936203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>
              <a:extLst>
                <a:ext uri="{FF2B5EF4-FFF2-40B4-BE49-F238E27FC236}">
                  <a16:creationId xmlns:a16="http://schemas.microsoft.com/office/drawing/2014/main" id="{A03C324E-777D-E7F3-D304-DE529845689B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40192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8" name="Group 337">
            <a:extLst>
              <a:ext uri="{FF2B5EF4-FFF2-40B4-BE49-F238E27FC236}">
                <a16:creationId xmlns:a16="http://schemas.microsoft.com/office/drawing/2014/main" id="{12653D86-E34D-9C99-43F8-CE311AD8EE74}"/>
              </a:ext>
            </a:extLst>
          </p:cNvPr>
          <p:cNvGrpSpPr/>
          <p:nvPr/>
        </p:nvGrpSpPr>
        <p:grpSpPr>
          <a:xfrm>
            <a:off x="6502919" y="2291608"/>
            <a:ext cx="107087" cy="1916810"/>
            <a:chOff x="2587875" y="2339137"/>
            <a:chExt cx="107087" cy="1916810"/>
          </a:xfrm>
        </p:grpSpPr>
        <p:cxnSp>
          <p:nvCxnSpPr>
            <p:cNvPr id="339" name="Straight Connector 338">
              <a:extLst>
                <a:ext uri="{FF2B5EF4-FFF2-40B4-BE49-F238E27FC236}">
                  <a16:creationId xmlns:a16="http://schemas.microsoft.com/office/drawing/2014/main" id="{D8FCEFF0-8BB4-D90E-7164-5EE1F585E747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4429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Connector 339">
              <a:extLst>
                <a:ext uri="{FF2B5EF4-FFF2-40B4-BE49-F238E27FC236}">
                  <a16:creationId xmlns:a16="http://schemas.microsoft.com/office/drawing/2014/main" id="{23A3D02D-2EAB-C07B-D71C-B64EF942B0F9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55093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Straight Connector 340">
              <a:extLst>
                <a:ext uri="{FF2B5EF4-FFF2-40B4-BE49-F238E27FC236}">
                  <a16:creationId xmlns:a16="http://schemas.microsoft.com/office/drawing/2014/main" id="{8EE43573-0A39-C448-DE2B-86092977710A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65888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Straight Connector 341">
              <a:extLst>
                <a:ext uri="{FF2B5EF4-FFF2-40B4-BE49-F238E27FC236}">
                  <a16:creationId xmlns:a16="http://schemas.microsoft.com/office/drawing/2014/main" id="{38C14DDF-842D-186D-BCE7-9C5BA554792D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339137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Connector 342">
              <a:extLst>
                <a:ext uri="{FF2B5EF4-FFF2-40B4-BE49-F238E27FC236}">
                  <a16:creationId xmlns:a16="http://schemas.microsoft.com/office/drawing/2014/main" id="{41F98189-2E46-5848-1C04-00B764D2C388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980521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Straight Connector 343">
              <a:extLst>
                <a:ext uri="{FF2B5EF4-FFF2-40B4-BE49-F238E27FC236}">
                  <a16:creationId xmlns:a16="http://schemas.microsoft.com/office/drawing/2014/main" id="{7B57AB82-AD75-141C-7BBB-00CBF87118DB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085228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>
              <a:extLst>
                <a:ext uri="{FF2B5EF4-FFF2-40B4-BE49-F238E27FC236}">
                  <a16:creationId xmlns:a16="http://schemas.microsoft.com/office/drawing/2014/main" id="{C76AC01C-693C-7C4C-ACDF-FB0F82B76C74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193178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Connector 345">
              <a:extLst>
                <a:ext uri="{FF2B5EF4-FFF2-40B4-BE49-F238E27FC236}">
                  <a16:creationId xmlns:a16="http://schemas.microsoft.com/office/drawing/2014/main" id="{37CA3B53-538B-5275-B0AA-6C834CF31935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2873434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Connector 346">
              <a:extLst>
                <a:ext uri="{FF2B5EF4-FFF2-40B4-BE49-F238E27FC236}">
                  <a16:creationId xmlns:a16="http://schemas.microsoft.com/office/drawing/2014/main" id="{B5145C66-B68A-BEEF-1489-F51E6C587959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51086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Connector 347">
              <a:extLst>
                <a:ext uri="{FF2B5EF4-FFF2-40B4-BE49-F238E27FC236}">
                  <a16:creationId xmlns:a16="http://schemas.microsoft.com/office/drawing/2014/main" id="{38A0B567-953C-B3DA-E475-2BE76D248002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61881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Straight Connector 348">
              <a:extLst>
                <a:ext uri="{FF2B5EF4-FFF2-40B4-BE49-F238E27FC236}">
                  <a16:creationId xmlns:a16="http://schemas.microsoft.com/office/drawing/2014/main" id="{1343773A-6ECE-D476-926B-C1D1286A7166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723526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Straight Connector 349">
              <a:extLst>
                <a:ext uri="{FF2B5EF4-FFF2-40B4-BE49-F238E27FC236}">
                  <a16:creationId xmlns:a16="http://schemas.microsoft.com/office/drawing/2014/main" id="{9C64F4A9-874F-A8B1-40E8-A927430F7619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043290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>
              <a:extLst>
                <a:ext uri="{FF2B5EF4-FFF2-40B4-BE49-F238E27FC236}">
                  <a16:creationId xmlns:a16="http://schemas.microsoft.com/office/drawing/2014/main" id="{E39EE379-E4F2-5010-EBD5-F2ABE2D4AE84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151240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Straight Connector 351">
              <a:extLst>
                <a:ext uri="{FF2B5EF4-FFF2-40B4-BE49-F238E27FC236}">
                  <a16:creationId xmlns:a16="http://schemas.microsoft.com/office/drawing/2014/main" id="{09CE4ABE-EC49-F2CA-3409-15DB287A1FA3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4255947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Straight Connector 352">
              <a:extLst>
                <a:ext uri="{FF2B5EF4-FFF2-40B4-BE49-F238E27FC236}">
                  <a16:creationId xmlns:a16="http://schemas.microsoft.com/office/drawing/2014/main" id="{551E0D04-008E-7BCA-3FDF-DF45BF7AD2FB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936203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Straight Connector 353">
              <a:extLst>
                <a:ext uri="{FF2B5EF4-FFF2-40B4-BE49-F238E27FC236}">
                  <a16:creationId xmlns:a16="http://schemas.microsoft.com/office/drawing/2014/main" id="{4430AF52-99D3-9897-8D83-48B4F115E4DE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75" y="3401929"/>
              <a:ext cx="107087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5" name="TextBox 354">
            <a:extLst>
              <a:ext uri="{FF2B5EF4-FFF2-40B4-BE49-F238E27FC236}">
                <a16:creationId xmlns:a16="http://schemas.microsoft.com/office/drawing/2014/main" id="{FF8762F9-DA61-C147-913E-15E710F15372}"/>
              </a:ext>
            </a:extLst>
          </p:cNvPr>
          <p:cNvSpPr txBox="1"/>
          <p:nvPr/>
        </p:nvSpPr>
        <p:spPr>
          <a:xfrm rot="5400000">
            <a:off x="1008424" y="2060407"/>
            <a:ext cx="36099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latin typeface="Impact" panose="020B0806030902050204" pitchFamily="34" charset="0"/>
                <a:cs typeface="Arial Black" panose="020B0604020202020204" pitchFamily="34" charset="0"/>
              </a:rPr>
              <a:t>G</a:t>
            </a: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1C231F73-A2E1-12C8-9FE6-788FB2E6B7E2}"/>
              </a:ext>
            </a:extLst>
          </p:cNvPr>
          <p:cNvSpPr txBox="1"/>
          <p:nvPr/>
        </p:nvSpPr>
        <p:spPr>
          <a:xfrm rot="16200000">
            <a:off x="5478616" y="2060407"/>
            <a:ext cx="36099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latin typeface="Impact" panose="020B0806030902050204" pitchFamily="34" charset="0"/>
                <a:cs typeface="Arial Black" panose="020B0604020202020204" pitchFamily="34" charset="0"/>
              </a:rPr>
              <a:t>G</a:t>
            </a:r>
          </a:p>
        </p:txBody>
      </p:sp>
      <p:sp>
        <p:nvSpPr>
          <p:cNvPr id="357" name="Rectangle 356">
            <a:extLst>
              <a:ext uri="{FF2B5EF4-FFF2-40B4-BE49-F238E27FC236}">
                <a16:creationId xmlns:a16="http://schemas.microsoft.com/office/drawing/2014/main" id="{EA6B7262-A2E5-D9E2-5BFD-5A2BC5EDD708}"/>
              </a:ext>
            </a:extLst>
          </p:cNvPr>
          <p:cNvSpPr/>
          <p:nvPr/>
        </p:nvSpPr>
        <p:spPr>
          <a:xfrm>
            <a:off x="235985" y="1124012"/>
            <a:ext cx="6383319" cy="1054960"/>
          </a:xfrm>
          <a:prstGeom prst="rect">
            <a:avLst/>
          </a:prstGeom>
          <a:solidFill>
            <a:srgbClr val="BA0D2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graphicFrame>
        <p:nvGraphicFramePr>
          <p:cNvPr id="359" name="Table 358">
            <a:extLst>
              <a:ext uri="{FF2B5EF4-FFF2-40B4-BE49-F238E27FC236}">
                <a16:creationId xmlns:a16="http://schemas.microsoft.com/office/drawing/2014/main" id="{9620C45D-1C0C-8D90-2792-B7A01FC652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41090"/>
              </p:ext>
            </p:extLst>
          </p:nvPr>
        </p:nvGraphicFramePr>
        <p:xfrm>
          <a:off x="237743" y="4360966"/>
          <a:ext cx="6382512" cy="27704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9457">
                  <a:extLst>
                    <a:ext uri="{9D8B030D-6E8A-4147-A177-3AD203B41FA5}">
                      <a16:colId xmlns:a16="http://schemas.microsoft.com/office/drawing/2014/main" val="792499716"/>
                    </a:ext>
                  </a:extLst>
                </a:gridCol>
                <a:gridCol w="790543">
                  <a:extLst>
                    <a:ext uri="{9D8B030D-6E8A-4147-A177-3AD203B41FA5}">
                      <a16:colId xmlns:a16="http://schemas.microsoft.com/office/drawing/2014/main" val="104105730"/>
                    </a:ext>
                  </a:extLst>
                </a:gridCol>
                <a:gridCol w="5062512">
                  <a:extLst>
                    <a:ext uri="{9D8B030D-6E8A-4147-A177-3AD203B41FA5}">
                      <a16:colId xmlns:a16="http://schemas.microsoft.com/office/drawing/2014/main" val="2102569458"/>
                    </a:ext>
                  </a:extLst>
                </a:gridCol>
              </a:tblGrid>
              <a:tr h="30266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POS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ROUTE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07645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0D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2B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836892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Y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0D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2B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980622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0D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2B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303649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Z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0D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2B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494344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RB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0D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2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309083"/>
                  </a:ext>
                </a:extLst>
              </a:tr>
              <a:tr h="41130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Q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0D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2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0373678"/>
                  </a:ext>
                </a:extLst>
              </a:tr>
            </a:tbl>
          </a:graphicData>
        </a:graphic>
      </p:graphicFrame>
      <p:graphicFrame>
        <p:nvGraphicFramePr>
          <p:cNvPr id="360" name="Table 359">
            <a:extLst>
              <a:ext uri="{FF2B5EF4-FFF2-40B4-BE49-F238E27FC236}">
                <a16:creationId xmlns:a16="http://schemas.microsoft.com/office/drawing/2014/main" id="{0D1FE496-236C-00E1-5A3A-4083A1FD39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254680"/>
              </p:ext>
            </p:extLst>
          </p:nvPr>
        </p:nvGraphicFramePr>
        <p:xfrm>
          <a:off x="238698" y="7171909"/>
          <a:ext cx="6380606" cy="16959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80606">
                  <a:extLst>
                    <a:ext uri="{9D8B030D-6E8A-4147-A177-3AD203B41FA5}">
                      <a16:colId xmlns:a16="http://schemas.microsoft.com/office/drawing/2014/main" val="3990003857"/>
                    </a:ext>
                  </a:extLst>
                </a:gridCol>
              </a:tblGrid>
              <a:tr h="283734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0D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61439"/>
                  </a:ext>
                </a:extLst>
              </a:tr>
              <a:tr h="1412196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3080143"/>
                  </a:ext>
                </a:extLst>
              </a:tr>
            </a:tbl>
          </a:graphicData>
        </a:graphic>
      </p:graphicFrame>
      <p:pic>
        <p:nvPicPr>
          <p:cNvPr id="1026" name="Picture 2" descr="Ohio State Buckeyes">
            <a:extLst>
              <a:ext uri="{FF2B5EF4-FFF2-40B4-BE49-F238E27FC236}">
                <a16:creationId xmlns:a16="http://schemas.microsoft.com/office/drawing/2014/main" id="{AA55E7A5-A584-9318-8AEE-2F3F5E980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420" y="1179973"/>
            <a:ext cx="3871161" cy="967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1" name="Rectangle 360">
            <a:extLst>
              <a:ext uri="{FF2B5EF4-FFF2-40B4-BE49-F238E27FC236}">
                <a16:creationId xmlns:a16="http://schemas.microsoft.com/office/drawing/2014/main" id="{809EC93C-E872-6CB5-AB23-D441FD61F863}"/>
              </a:ext>
            </a:extLst>
          </p:cNvPr>
          <p:cNvSpPr/>
          <p:nvPr/>
        </p:nvSpPr>
        <p:spPr>
          <a:xfrm>
            <a:off x="3438421" y="2955431"/>
            <a:ext cx="182880" cy="1828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>
            <a:extLst>
              <a:ext uri="{FF2B5EF4-FFF2-40B4-BE49-F238E27FC236}">
                <a16:creationId xmlns:a16="http://schemas.microsoft.com/office/drawing/2014/main" id="{E4679360-A29E-6DC7-AFD1-74BE5B2EFB8B}"/>
              </a:ext>
            </a:extLst>
          </p:cNvPr>
          <p:cNvSpPr/>
          <p:nvPr/>
        </p:nvSpPr>
        <p:spPr>
          <a:xfrm>
            <a:off x="3658492" y="2955431"/>
            <a:ext cx="182880" cy="1603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>
            <a:extLst>
              <a:ext uri="{FF2B5EF4-FFF2-40B4-BE49-F238E27FC236}">
                <a16:creationId xmlns:a16="http://schemas.microsoft.com/office/drawing/2014/main" id="{86D39281-BBC2-802A-675B-A5749ED39EAA}"/>
              </a:ext>
            </a:extLst>
          </p:cNvPr>
          <p:cNvSpPr/>
          <p:nvPr/>
        </p:nvSpPr>
        <p:spPr>
          <a:xfrm>
            <a:off x="3878563" y="2955431"/>
            <a:ext cx="182880" cy="1603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>
            <a:extLst>
              <a:ext uri="{FF2B5EF4-FFF2-40B4-BE49-F238E27FC236}">
                <a16:creationId xmlns:a16="http://schemas.microsoft.com/office/drawing/2014/main" id="{1E3C02CB-C3D2-BBEE-7BDF-B3328420263E}"/>
              </a:ext>
            </a:extLst>
          </p:cNvPr>
          <p:cNvSpPr/>
          <p:nvPr/>
        </p:nvSpPr>
        <p:spPr>
          <a:xfrm>
            <a:off x="2998279" y="2955431"/>
            <a:ext cx="182880" cy="1603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>
            <a:extLst>
              <a:ext uri="{FF2B5EF4-FFF2-40B4-BE49-F238E27FC236}">
                <a16:creationId xmlns:a16="http://schemas.microsoft.com/office/drawing/2014/main" id="{D3413F62-CCE8-C4EC-380F-D0198EC0B38A}"/>
              </a:ext>
            </a:extLst>
          </p:cNvPr>
          <p:cNvSpPr/>
          <p:nvPr/>
        </p:nvSpPr>
        <p:spPr>
          <a:xfrm>
            <a:off x="3218350" y="2955431"/>
            <a:ext cx="182880" cy="1603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>
            <a:extLst>
              <a:ext uri="{FF2B5EF4-FFF2-40B4-BE49-F238E27FC236}">
                <a16:creationId xmlns:a16="http://schemas.microsoft.com/office/drawing/2014/main" id="{A412E190-DDB7-BF8F-F6FE-E7F0E47591B8}"/>
              </a:ext>
            </a:extLst>
          </p:cNvPr>
          <p:cNvSpPr/>
          <p:nvPr/>
        </p:nvSpPr>
        <p:spPr>
          <a:xfrm>
            <a:off x="3445737" y="3146104"/>
            <a:ext cx="182880" cy="182880"/>
          </a:xfrm>
          <a:prstGeom prst="ellipse">
            <a:avLst/>
          </a:prstGeom>
          <a:solidFill>
            <a:srgbClr val="BA0D2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367" name="Oval 366">
            <a:extLst>
              <a:ext uri="{FF2B5EF4-FFF2-40B4-BE49-F238E27FC236}">
                <a16:creationId xmlns:a16="http://schemas.microsoft.com/office/drawing/2014/main" id="{E0E36DD0-00DF-9F05-0143-C264F40FBF74}"/>
              </a:ext>
            </a:extLst>
          </p:cNvPr>
          <p:cNvSpPr/>
          <p:nvPr/>
        </p:nvSpPr>
        <p:spPr>
          <a:xfrm>
            <a:off x="1946859" y="2956365"/>
            <a:ext cx="182880" cy="182880"/>
          </a:xfrm>
          <a:prstGeom prst="ellipse">
            <a:avLst/>
          </a:prstGeom>
          <a:solidFill>
            <a:srgbClr val="BA0D2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368" name="Oval 367">
            <a:extLst>
              <a:ext uri="{FF2B5EF4-FFF2-40B4-BE49-F238E27FC236}">
                <a16:creationId xmlns:a16="http://schemas.microsoft.com/office/drawing/2014/main" id="{C5835871-D91A-2D8B-E061-7924D9A681EA}"/>
              </a:ext>
            </a:extLst>
          </p:cNvPr>
          <p:cNvSpPr/>
          <p:nvPr/>
        </p:nvSpPr>
        <p:spPr>
          <a:xfrm>
            <a:off x="3438287" y="3770631"/>
            <a:ext cx="182880" cy="182880"/>
          </a:xfrm>
          <a:prstGeom prst="ellipse">
            <a:avLst/>
          </a:prstGeom>
          <a:solidFill>
            <a:srgbClr val="BA0D2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369" name="Oval 368">
            <a:extLst>
              <a:ext uri="{FF2B5EF4-FFF2-40B4-BE49-F238E27FC236}">
                <a16:creationId xmlns:a16="http://schemas.microsoft.com/office/drawing/2014/main" id="{18140B33-9E4C-534C-A87D-D88692F6A8AC}"/>
              </a:ext>
            </a:extLst>
          </p:cNvPr>
          <p:cNvSpPr/>
          <p:nvPr/>
        </p:nvSpPr>
        <p:spPr>
          <a:xfrm>
            <a:off x="4721532" y="3070307"/>
            <a:ext cx="182880" cy="182880"/>
          </a:xfrm>
          <a:prstGeom prst="ellipse">
            <a:avLst/>
          </a:prstGeom>
          <a:solidFill>
            <a:srgbClr val="BA0D2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370" name="Oval 369">
            <a:extLst>
              <a:ext uri="{FF2B5EF4-FFF2-40B4-BE49-F238E27FC236}">
                <a16:creationId xmlns:a16="http://schemas.microsoft.com/office/drawing/2014/main" id="{6E56E269-599F-707E-85B4-521BB3781A24}"/>
              </a:ext>
            </a:extLst>
          </p:cNvPr>
          <p:cNvSpPr/>
          <p:nvPr/>
        </p:nvSpPr>
        <p:spPr>
          <a:xfrm>
            <a:off x="4303058" y="2956835"/>
            <a:ext cx="182880" cy="182880"/>
          </a:xfrm>
          <a:prstGeom prst="ellipse">
            <a:avLst/>
          </a:prstGeom>
          <a:solidFill>
            <a:srgbClr val="BA0D2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71" name="Oval 370">
            <a:extLst>
              <a:ext uri="{FF2B5EF4-FFF2-40B4-BE49-F238E27FC236}">
                <a16:creationId xmlns:a16="http://schemas.microsoft.com/office/drawing/2014/main" id="{2C2DE2E7-0721-C52B-BC27-B5777AC7277F}"/>
              </a:ext>
            </a:extLst>
          </p:cNvPr>
          <p:cNvSpPr/>
          <p:nvPr/>
        </p:nvSpPr>
        <p:spPr>
          <a:xfrm>
            <a:off x="3757090" y="3353086"/>
            <a:ext cx="182880" cy="182880"/>
          </a:xfrm>
          <a:prstGeom prst="ellipse">
            <a:avLst/>
          </a:prstGeom>
          <a:solidFill>
            <a:srgbClr val="BA0D2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3152" rIns="64008"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97984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579</TotalTime>
  <Words>76</Words>
  <Application>Microsoft Macintosh PowerPoint</Application>
  <PresentationFormat>Letter Paper (8.5x11 in)</PresentationFormat>
  <Paragraphs>56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Impact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spencer wheeler</dc:creator>
  <cp:lastModifiedBy>spencer wheeler</cp:lastModifiedBy>
  <cp:revision>16</cp:revision>
  <cp:lastPrinted>2025-01-27T01:52:15Z</cp:lastPrinted>
  <dcterms:created xsi:type="dcterms:W3CDTF">2025-01-21T08:14:28Z</dcterms:created>
  <dcterms:modified xsi:type="dcterms:W3CDTF">2025-01-27T03:25:50Z</dcterms:modified>
</cp:coreProperties>
</file>