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98"/>
    <p:restoredTop sz="96327"/>
  </p:normalViewPr>
  <p:slideViewPr>
    <p:cSldViewPr snapToGrid="0">
      <p:cViewPr>
        <p:scale>
          <a:sx n="151" d="100"/>
          <a:sy n="151" d="100"/>
        </p:scale>
        <p:origin x="1496" y="-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6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0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0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5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4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0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4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2C86C-E644-064E-83DA-FF52028A49B2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59607-D4A3-A545-A00A-B8DCE4E03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4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9CB84-23F3-E8E5-6AB8-C577247D1F59}"/>
              </a:ext>
            </a:extLst>
          </p:cNvPr>
          <p:cNvSpPr/>
          <p:nvPr/>
        </p:nvSpPr>
        <p:spPr>
          <a:xfrm>
            <a:off x="59800" y="75341"/>
            <a:ext cx="6752480" cy="1059194"/>
          </a:xfrm>
          <a:prstGeom prst="rect">
            <a:avLst/>
          </a:prstGeom>
          <a:gradFill>
            <a:gsLst>
              <a:gs pos="87000">
                <a:schemeClr val="tx1"/>
              </a:gs>
              <a:gs pos="30000">
                <a:srgbClr val="00702F"/>
              </a:gs>
            </a:gsLst>
            <a:path path="circle">
              <a:fillToRect l="50000" t="50000" r="50000" b="50000"/>
            </a:path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ill Sans Ultra Bold" panose="020B0A02020104020203" pitchFamily="34" charset="77"/>
                <a:cs typeface="Arial" panose="020B0604020202020204" pitchFamily="34" charset="0"/>
              </a:rPr>
              <a:t>INTRO</a:t>
            </a:r>
            <a:endParaRPr lang="en-US" sz="2000" b="1" dirty="0">
              <a:solidFill>
                <a:schemeClr val="bg1"/>
              </a:solidFill>
              <a:latin typeface="Gill Sans Ultra Bold" panose="020B0A02020104020203" pitchFamily="34" charset="77"/>
              <a:cs typeface="Arial" panose="020B0604020202020204" pitchFamily="34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0B6BCAE-7F6C-0AEA-7C15-F833B5B67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0" y="-11798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64FA074-F45A-F695-7F6D-D57EA6F580C1}"/>
              </a:ext>
            </a:extLst>
          </p:cNvPr>
          <p:cNvSpPr/>
          <p:nvPr/>
        </p:nvSpPr>
        <p:spPr>
          <a:xfrm>
            <a:off x="60557" y="1172099"/>
            <a:ext cx="6752480" cy="78872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CEE0A4-F400-20AA-BF31-F47C4F7D1CD1}"/>
              </a:ext>
            </a:extLst>
          </p:cNvPr>
          <p:cNvSpPr txBox="1"/>
          <p:nvPr/>
        </p:nvSpPr>
        <p:spPr>
          <a:xfrm>
            <a:off x="60557" y="1255571"/>
            <a:ext cx="5937972" cy="7232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What’s in This Course?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RB Release Screen | Misdirection RB Gap Screen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No Release Shallow Screen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(Quick) Tap Screen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TE Release Gap Screen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DBL Screen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No Release Perimeter Screen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Why Did I Make This Course?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Love of the Screen Game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Creative Screens you can incorporate into your Offense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Highlight Trends in Modern Offense</a:t>
            </a: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marL="285750" indent="-285750">
              <a:buFontTx/>
              <a:buChar char="-"/>
            </a:pPr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Why Oregon?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Top Offense Nationally 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Rising OC (Will Stein)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Creative on All Fronts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Oregon Offense 2023 Stats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#1 Offense Nationally in Total Yards (7,440)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4,857 Passing Yards</a:t>
            </a:r>
          </a:p>
          <a:p>
            <a:pPr marL="285750" indent="-285750">
              <a:buFontTx/>
              <a:buChar char="-"/>
            </a:pPr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2,583 Rushing Yards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#2 Offense nationally in Yards Per Game (531.4)</a:t>
            </a:r>
          </a:p>
          <a:p>
            <a:r>
              <a:rPr lang="en-US" sz="1600" b="1" i="1" dirty="0">
                <a:latin typeface="Gill Sans" panose="020B0502020104020203" pitchFamily="34" charset="-79"/>
                <a:cs typeface="Gill Sans" panose="020B0502020104020203" pitchFamily="34" charset="-79"/>
              </a:rPr>
              <a:t>#1 Passing Offense Nationally in Yards Per Game (346.9)</a:t>
            </a:r>
          </a:p>
          <a:p>
            <a:endParaRPr lang="en-US" sz="1600" b="1" i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7C5E5A29-1C41-C818-77EB-B0959C70F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83144" y="3317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69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02411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2201267" y="3543350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59176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SWING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ROCK-ROLL TRIGGER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OFF ZONE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OKLAHOMA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ORBIT SCREEN OUT OF AN EMPTY FORMATION.</a:t>
            </a:r>
          </a:p>
          <a:p>
            <a:r>
              <a:rPr lang="en-US" sz="700" dirty="0">
                <a:solidFill>
                  <a:schemeClr val="tx1"/>
                </a:solidFill>
              </a:rPr>
              <a:t>SWING SCREEN TO CALL SIDE WITH BACKSIDE ACCESS THROW.</a:t>
            </a:r>
          </a:p>
          <a:p>
            <a:r>
              <a:rPr lang="en-US" sz="700" dirty="0">
                <a:solidFill>
                  <a:schemeClr val="tx1"/>
                </a:solidFill>
              </a:rPr>
              <a:t>CATCH POINT IS HASH TO HASH +2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333449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 W/ACCESS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ACCESS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TAKE ACCESS OR THROW SWING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POP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ROCK-ROLL TRIGGER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r>
                        <a:rPr lang="en-US" sz="800" b="1" dirty="0"/>
                        <a:t>EVALUATE ACCESS, LOVE IT – TAKE IT.</a:t>
                      </a:r>
                    </a:p>
                    <a:p>
                      <a:pPr algn="l"/>
                      <a:r>
                        <a:rPr lang="en-US" sz="800" b="1" dirty="0"/>
                        <a:t>IF OFF IT, POP FOOTWORK, THROW SWING.</a:t>
                      </a:r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96177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MANDATORY OUTSIDE RELEASE, SELL/RUN GO ROUTE</a:t>
                      </a:r>
                    </a:p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MANDATORY OUTSIDE RELEASE, SELL/RUN SEAM ROUTE</a:t>
                      </a:r>
                    </a:p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MDM FOR SWING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ACCESS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OFF CB: HITCH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P/C: CONVERT TO GO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SWING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ORBIT MOTION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3-HARD STEPS AFTER SNAP GET EYES BACK, CATCH, TUCK, CIRCLE THE 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EMPTY RT OKLAHOMA RT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ACCESS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SWING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3X2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4X1 (SKI)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078827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985400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QUICK SET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QUICK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QUICK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QUICK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QUICK SET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3186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1179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07165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85158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29172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5867176" y="341475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4861569" y="3506420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4343575" y="3502871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151" name="Freeform 150">
            <a:extLst>
              <a:ext uri="{FF2B5EF4-FFF2-40B4-BE49-F238E27FC236}">
                <a16:creationId xmlns:a16="http://schemas.microsoft.com/office/drawing/2014/main" id="{FB9E37DA-FEE3-8525-659D-53549C27D4E6}"/>
              </a:ext>
            </a:extLst>
          </p:cNvPr>
          <p:cNvSpPr/>
          <p:nvPr/>
        </p:nvSpPr>
        <p:spPr>
          <a:xfrm>
            <a:off x="3537690" y="4147003"/>
            <a:ext cx="1346007" cy="45719"/>
          </a:xfrm>
          <a:custGeom>
            <a:avLst/>
            <a:gdLst>
              <a:gd name="connsiteX0" fmla="*/ 0 w 838899"/>
              <a:gd name="connsiteY0" fmla="*/ 0 h 0"/>
              <a:gd name="connsiteX1" fmla="*/ 838899 w 83889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8899">
                <a:moveTo>
                  <a:pt x="0" y="0"/>
                </a:moveTo>
                <a:lnTo>
                  <a:pt x="838899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>
            <a:extLst>
              <a:ext uri="{FF2B5EF4-FFF2-40B4-BE49-F238E27FC236}">
                <a16:creationId xmlns:a16="http://schemas.microsoft.com/office/drawing/2014/main" id="{1B4C7918-BE8C-20ED-9431-003506E12CF2}"/>
              </a:ext>
            </a:extLst>
          </p:cNvPr>
          <p:cNvSpPr/>
          <p:nvPr/>
        </p:nvSpPr>
        <p:spPr>
          <a:xfrm>
            <a:off x="2361695" y="3706045"/>
            <a:ext cx="1138459" cy="443103"/>
          </a:xfrm>
          <a:custGeom>
            <a:avLst/>
            <a:gdLst>
              <a:gd name="connsiteX0" fmla="*/ 0 w 1138459"/>
              <a:gd name="connsiteY0" fmla="*/ 0 h 443103"/>
              <a:gd name="connsiteX1" fmla="*/ 599508 w 1138459"/>
              <a:gd name="connsiteY1" fmla="*/ 272503 h 443103"/>
              <a:gd name="connsiteX2" fmla="*/ 799343 w 1138459"/>
              <a:gd name="connsiteY2" fmla="*/ 417838 h 443103"/>
              <a:gd name="connsiteX3" fmla="*/ 1138459 w 1138459"/>
              <a:gd name="connsiteY3" fmla="*/ 442061 h 44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8459" h="443103">
                <a:moveTo>
                  <a:pt x="0" y="0"/>
                </a:moveTo>
                <a:cubicBezTo>
                  <a:pt x="233142" y="101431"/>
                  <a:pt x="466284" y="202863"/>
                  <a:pt x="599508" y="272503"/>
                </a:cubicBezTo>
                <a:cubicBezTo>
                  <a:pt x="732732" y="342143"/>
                  <a:pt x="709518" y="389578"/>
                  <a:pt x="799343" y="417838"/>
                </a:cubicBezTo>
                <a:cubicBezTo>
                  <a:pt x="889168" y="446098"/>
                  <a:pt x="1013813" y="444079"/>
                  <a:pt x="1138459" y="442061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>
            <a:extLst>
              <a:ext uri="{FF2B5EF4-FFF2-40B4-BE49-F238E27FC236}">
                <a16:creationId xmlns:a16="http://schemas.microsoft.com/office/drawing/2014/main" id="{2EFD3BDE-54B8-9B6B-EEBF-759E421E7458}"/>
              </a:ext>
            </a:extLst>
          </p:cNvPr>
          <p:cNvSpPr/>
          <p:nvPr/>
        </p:nvSpPr>
        <p:spPr>
          <a:xfrm>
            <a:off x="1846967" y="2882479"/>
            <a:ext cx="124443" cy="538951"/>
          </a:xfrm>
          <a:custGeom>
            <a:avLst/>
            <a:gdLst>
              <a:gd name="connsiteX0" fmla="*/ 0 w 96891"/>
              <a:gd name="connsiteY0" fmla="*/ 538951 h 538951"/>
              <a:gd name="connsiteX1" fmla="*/ 0 w 96891"/>
              <a:gd name="connsiteY1" fmla="*/ 0 h 538951"/>
              <a:gd name="connsiteX2" fmla="*/ 96891 w 96891"/>
              <a:gd name="connsiteY2" fmla="*/ 96891 h 53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891" h="538951">
                <a:moveTo>
                  <a:pt x="0" y="538951"/>
                </a:moveTo>
                <a:lnTo>
                  <a:pt x="0" y="0"/>
                </a:lnTo>
                <a:lnTo>
                  <a:pt x="96891" y="96891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6230067A-74C3-FA03-D32C-3C100FF05350}"/>
              </a:ext>
            </a:extLst>
          </p:cNvPr>
          <p:cNvSpPr/>
          <p:nvPr/>
        </p:nvSpPr>
        <p:spPr>
          <a:xfrm>
            <a:off x="1614119" y="2077081"/>
            <a:ext cx="230437" cy="944678"/>
          </a:xfrm>
          <a:custGeom>
            <a:avLst/>
            <a:gdLst>
              <a:gd name="connsiteX0" fmla="*/ 230437 w 230437"/>
              <a:gd name="connsiteY0" fmla="*/ 944678 h 944678"/>
              <a:gd name="connsiteX1" fmla="*/ 36656 w 230437"/>
              <a:gd name="connsiteY1" fmla="*/ 575285 h 944678"/>
              <a:gd name="connsiteX2" fmla="*/ 323 w 230437"/>
              <a:gd name="connsiteY2" fmla="*/ 0 h 94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437" h="944678">
                <a:moveTo>
                  <a:pt x="230437" y="944678"/>
                </a:moveTo>
                <a:cubicBezTo>
                  <a:pt x="152722" y="838704"/>
                  <a:pt x="75008" y="732731"/>
                  <a:pt x="36656" y="575285"/>
                </a:cubicBezTo>
                <a:cubicBezTo>
                  <a:pt x="-1696" y="417839"/>
                  <a:pt x="-687" y="208919"/>
                  <a:pt x="323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CE114359-7FE3-FA7B-3FA0-C3D8374C2571}"/>
              </a:ext>
            </a:extLst>
          </p:cNvPr>
          <p:cNvSpPr/>
          <p:nvPr/>
        </p:nvSpPr>
        <p:spPr>
          <a:xfrm rot="10800000" flipH="1">
            <a:off x="4582003" y="2883129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>
            <a:extLst>
              <a:ext uri="{FF2B5EF4-FFF2-40B4-BE49-F238E27FC236}">
                <a16:creationId xmlns:a16="http://schemas.microsoft.com/office/drawing/2014/main" id="{34A50786-89C8-8937-98D8-4863401D08A4}"/>
              </a:ext>
            </a:extLst>
          </p:cNvPr>
          <p:cNvSpPr/>
          <p:nvPr/>
        </p:nvSpPr>
        <p:spPr>
          <a:xfrm flipH="1">
            <a:off x="4462840" y="2881214"/>
            <a:ext cx="164883" cy="627484"/>
          </a:xfrm>
          <a:custGeom>
            <a:avLst/>
            <a:gdLst>
              <a:gd name="connsiteX0" fmla="*/ 247279 w 247279"/>
              <a:gd name="connsiteY0" fmla="*/ 977030 h 977030"/>
              <a:gd name="connsiteX1" fmla="*/ 34337 w 247279"/>
              <a:gd name="connsiteY1" fmla="*/ 557408 h 977030"/>
              <a:gd name="connsiteX2" fmla="*/ 3022 w 247279"/>
              <a:gd name="connsiteY2" fmla="*/ 0 h 97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9" h="977030">
                <a:moveTo>
                  <a:pt x="247279" y="977030"/>
                </a:moveTo>
                <a:cubicBezTo>
                  <a:pt x="161162" y="848638"/>
                  <a:pt x="75046" y="720246"/>
                  <a:pt x="34337" y="557408"/>
                </a:cubicBezTo>
                <a:cubicBezTo>
                  <a:pt x="-6373" y="394570"/>
                  <a:pt x="-1676" y="197285"/>
                  <a:pt x="302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129CDDC5-64A5-EEB3-8B21-6ED28AE72620}"/>
              </a:ext>
            </a:extLst>
          </p:cNvPr>
          <p:cNvGrpSpPr/>
          <p:nvPr/>
        </p:nvGrpSpPr>
        <p:grpSpPr>
          <a:xfrm>
            <a:off x="5974693" y="2051138"/>
            <a:ext cx="302488" cy="1371599"/>
            <a:chOff x="6101862" y="2057401"/>
            <a:chExt cx="302488" cy="1371599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870CDB5C-0191-76DE-EC84-B7BBDD8DAD97}"/>
                </a:ext>
              </a:extLst>
            </p:cNvPr>
            <p:cNvSpPr/>
            <p:nvPr/>
          </p:nvSpPr>
          <p:spPr>
            <a:xfrm>
              <a:off x="6101862" y="2057401"/>
              <a:ext cx="262789" cy="1371599"/>
            </a:xfrm>
            <a:custGeom>
              <a:avLst/>
              <a:gdLst>
                <a:gd name="connsiteX0" fmla="*/ 0 w 247225"/>
                <a:gd name="connsiteY0" fmla="*/ 1613663 h 1613663"/>
                <a:gd name="connsiteX1" fmla="*/ 193430 w 247225"/>
                <a:gd name="connsiteY1" fmla="*/ 1130086 h 1613663"/>
                <a:gd name="connsiteX2" fmla="*/ 237392 w 247225"/>
                <a:gd name="connsiteY2" fmla="*/ 171725 h 1613663"/>
                <a:gd name="connsiteX3" fmla="*/ 35169 w 247225"/>
                <a:gd name="connsiteY3" fmla="*/ 4671 h 1613663"/>
                <a:gd name="connsiteX0" fmla="*/ 0 w 262789"/>
                <a:gd name="connsiteY0" fmla="*/ 1610093 h 1610093"/>
                <a:gd name="connsiteX1" fmla="*/ 193430 w 262789"/>
                <a:gd name="connsiteY1" fmla="*/ 1126516 h 1610093"/>
                <a:gd name="connsiteX2" fmla="*/ 254976 w 262789"/>
                <a:gd name="connsiteY2" fmla="*/ 238494 h 1610093"/>
                <a:gd name="connsiteX3" fmla="*/ 35169 w 262789"/>
                <a:gd name="connsiteY3" fmla="*/ 1101 h 1610093"/>
                <a:gd name="connsiteX0" fmla="*/ 0 w 262789"/>
                <a:gd name="connsiteY0" fmla="*/ 1477841 h 1477841"/>
                <a:gd name="connsiteX1" fmla="*/ 193430 w 262789"/>
                <a:gd name="connsiteY1" fmla="*/ 994264 h 1477841"/>
                <a:gd name="connsiteX2" fmla="*/ 254976 w 262789"/>
                <a:gd name="connsiteY2" fmla="*/ 106242 h 1477841"/>
                <a:gd name="connsiteX3" fmla="*/ 87923 w 262789"/>
                <a:gd name="connsiteY3" fmla="*/ 44696 h 1477841"/>
                <a:gd name="connsiteX0" fmla="*/ 0 w 262789"/>
                <a:gd name="connsiteY0" fmla="*/ 1515732 h 1515732"/>
                <a:gd name="connsiteX1" fmla="*/ 193430 w 262789"/>
                <a:gd name="connsiteY1" fmla="*/ 1032155 h 1515732"/>
                <a:gd name="connsiteX2" fmla="*/ 254976 w 262789"/>
                <a:gd name="connsiteY2" fmla="*/ 144133 h 1515732"/>
                <a:gd name="connsiteX3" fmla="*/ 114299 w 262789"/>
                <a:gd name="connsiteY3" fmla="*/ 12249 h 1515732"/>
                <a:gd name="connsiteX0" fmla="*/ 0 w 262789"/>
                <a:gd name="connsiteY0" fmla="*/ 1371599 h 1371599"/>
                <a:gd name="connsiteX1" fmla="*/ 193430 w 262789"/>
                <a:gd name="connsiteY1" fmla="*/ 888022 h 1371599"/>
                <a:gd name="connsiteX2" fmla="*/ 254976 w 262789"/>
                <a:gd name="connsiteY2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789" h="1371599">
                  <a:moveTo>
                    <a:pt x="0" y="1371599"/>
                  </a:moveTo>
                  <a:cubicBezTo>
                    <a:pt x="76932" y="1249972"/>
                    <a:pt x="150934" y="1116622"/>
                    <a:pt x="193430" y="888022"/>
                  </a:cubicBezTo>
                  <a:cubicBezTo>
                    <a:pt x="235926" y="659422"/>
                    <a:pt x="281353" y="187569"/>
                    <a:pt x="254976" y="0"/>
                  </a:cubicBezTo>
                </a:path>
              </a:pathLst>
            </a:cu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AF994B25-442F-063B-385B-F7575BBD8308}"/>
                </a:ext>
              </a:extLst>
            </p:cNvPr>
            <p:cNvSpPr/>
            <p:nvPr/>
          </p:nvSpPr>
          <p:spPr>
            <a:xfrm>
              <a:off x="6312910" y="206044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5E2816B-DC05-3949-5296-A92D6B1CE3BC}"/>
              </a:ext>
            </a:extLst>
          </p:cNvPr>
          <p:cNvGrpSpPr/>
          <p:nvPr/>
        </p:nvGrpSpPr>
        <p:grpSpPr>
          <a:xfrm>
            <a:off x="4989134" y="2143709"/>
            <a:ext cx="302488" cy="1371599"/>
            <a:chOff x="6101862" y="2057401"/>
            <a:chExt cx="302488" cy="1371599"/>
          </a:xfrm>
        </p:grpSpPr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8C5BC0CA-DD67-4BA8-D786-C2AC25C4E8AC}"/>
                </a:ext>
              </a:extLst>
            </p:cNvPr>
            <p:cNvSpPr/>
            <p:nvPr/>
          </p:nvSpPr>
          <p:spPr>
            <a:xfrm>
              <a:off x="6101862" y="2057401"/>
              <a:ext cx="262789" cy="1371599"/>
            </a:xfrm>
            <a:custGeom>
              <a:avLst/>
              <a:gdLst>
                <a:gd name="connsiteX0" fmla="*/ 0 w 247225"/>
                <a:gd name="connsiteY0" fmla="*/ 1613663 h 1613663"/>
                <a:gd name="connsiteX1" fmla="*/ 193430 w 247225"/>
                <a:gd name="connsiteY1" fmla="*/ 1130086 h 1613663"/>
                <a:gd name="connsiteX2" fmla="*/ 237392 w 247225"/>
                <a:gd name="connsiteY2" fmla="*/ 171725 h 1613663"/>
                <a:gd name="connsiteX3" fmla="*/ 35169 w 247225"/>
                <a:gd name="connsiteY3" fmla="*/ 4671 h 1613663"/>
                <a:gd name="connsiteX0" fmla="*/ 0 w 262789"/>
                <a:gd name="connsiteY0" fmla="*/ 1610093 h 1610093"/>
                <a:gd name="connsiteX1" fmla="*/ 193430 w 262789"/>
                <a:gd name="connsiteY1" fmla="*/ 1126516 h 1610093"/>
                <a:gd name="connsiteX2" fmla="*/ 254976 w 262789"/>
                <a:gd name="connsiteY2" fmla="*/ 238494 h 1610093"/>
                <a:gd name="connsiteX3" fmla="*/ 35169 w 262789"/>
                <a:gd name="connsiteY3" fmla="*/ 1101 h 1610093"/>
                <a:gd name="connsiteX0" fmla="*/ 0 w 262789"/>
                <a:gd name="connsiteY0" fmla="*/ 1477841 h 1477841"/>
                <a:gd name="connsiteX1" fmla="*/ 193430 w 262789"/>
                <a:gd name="connsiteY1" fmla="*/ 994264 h 1477841"/>
                <a:gd name="connsiteX2" fmla="*/ 254976 w 262789"/>
                <a:gd name="connsiteY2" fmla="*/ 106242 h 1477841"/>
                <a:gd name="connsiteX3" fmla="*/ 87923 w 262789"/>
                <a:gd name="connsiteY3" fmla="*/ 44696 h 1477841"/>
                <a:gd name="connsiteX0" fmla="*/ 0 w 262789"/>
                <a:gd name="connsiteY0" fmla="*/ 1515732 h 1515732"/>
                <a:gd name="connsiteX1" fmla="*/ 193430 w 262789"/>
                <a:gd name="connsiteY1" fmla="*/ 1032155 h 1515732"/>
                <a:gd name="connsiteX2" fmla="*/ 254976 w 262789"/>
                <a:gd name="connsiteY2" fmla="*/ 144133 h 1515732"/>
                <a:gd name="connsiteX3" fmla="*/ 114299 w 262789"/>
                <a:gd name="connsiteY3" fmla="*/ 12249 h 1515732"/>
                <a:gd name="connsiteX0" fmla="*/ 0 w 262789"/>
                <a:gd name="connsiteY0" fmla="*/ 1371599 h 1371599"/>
                <a:gd name="connsiteX1" fmla="*/ 193430 w 262789"/>
                <a:gd name="connsiteY1" fmla="*/ 888022 h 1371599"/>
                <a:gd name="connsiteX2" fmla="*/ 254976 w 262789"/>
                <a:gd name="connsiteY2" fmla="*/ 0 h 137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789" h="1371599">
                  <a:moveTo>
                    <a:pt x="0" y="1371599"/>
                  </a:moveTo>
                  <a:cubicBezTo>
                    <a:pt x="76932" y="1249972"/>
                    <a:pt x="150934" y="1116622"/>
                    <a:pt x="193430" y="888022"/>
                  </a:cubicBezTo>
                  <a:cubicBezTo>
                    <a:pt x="235926" y="659422"/>
                    <a:pt x="281353" y="187569"/>
                    <a:pt x="254976" y="0"/>
                  </a:cubicBezTo>
                </a:path>
              </a:pathLst>
            </a:cu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E2B201ED-0290-5188-C015-698B191CDFC2}"/>
                </a:ext>
              </a:extLst>
            </p:cNvPr>
            <p:cNvSpPr/>
            <p:nvPr/>
          </p:nvSpPr>
          <p:spPr>
            <a:xfrm>
              <a:off x="6312910" y="206044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239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4397023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4053933" y="387282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53005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RELEASE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3 STRONG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BLITZ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HAWAII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RB RELEASE HASH SCREEN WITH 3 ESCORT BLOCKERS.</a:t>
            </a:r>
          </a:p>
          <a:p>
            <a:r>
              <a:rPr lang="en-US" sz="700" dirty="0">
                <a:solidFill>
                  <a:schemeClr val="tx1"/>
                </a:solidFill>
              </a:rPr>
              <a:t>ALWAYS RUN TO ATLEAST A 2-WR SURFACE.</a:t>
            </a:r>
          </a:p>
          <a:p>
            <a:r>
              <a:rPr lang="en-US" sz="700" dirty="0">
                <a:solidFill>
                  <a:schemeClr val="tx1"/>
                </a:solidFill>
              </a:rPr>
              <a:t>CATCH POINT IS OUTSIDE THE PST, ATTACK POINT IS UP THE HASH.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91268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 W/ ACCESS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BND ALLEY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BIG-1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FIELD ROTATION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r>
                        <a:rPr lang="en-US" sz="800" b="1" dirty="0"/>
                        <a:t>BIG-1 THEN GET BIG.</a:t>
                      </a:r>
                    </a:p>
                    <a:p>
                      <a:pPr algn="l"/>
                      <a:r>
                        <a:rPr lang="en-US" sz="800" b="1" dirty="0"/>
                        <a:t>INVITE RUSH AND FIND A THROWING LANE.</a:t>
                      </a:r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69626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  <a:p>
                      <a:pPr algn="l"/>
                      <a:r>
                        <a:rPr lang="en-US" sz="1000" dirty="0"/>
                        <a:t>FIGHT TO WIN ON INSIDE PAD.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  <a:p>
                      <a:pPr algn="l"/>
                      <a:r>
                        <a:rPr lang="en-US" sz="1000" dirty="0"/>
                        <a:t>FIGHT TO WIN ON INSIDE PAD.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 (IF MLB CARRIES YOU, TREAT HIM LIKE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LEVEL)</a:t>
                      </a:r>
                    </a:p>
                    <a:p>
                      <a:pPr algn="l"/>
                      <a:r>
                        <a:rPr lang="en-US" sz="1000" dirty="0"/>
                        <a:t>FIGHT TO WIN ON OUTSIDE PAD.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SLANT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3-STEP SLANT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HAWAII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3-STEPS TO CALL SIDE SELLING 6-MAN PROTECTION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DROPSTEP AND OPEN TO QB, CATCH, TUCK, FOLLOW CONVOY UP THE HASH.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TRIO LT HAWAII LT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SLANT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HAWAII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3X1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C671A21-192A-6E3C-B7CA-2B580CAFCD7A}"/>
              </a:ext>
            </a:extLst>
          </p:cNvPr>
          <p:cNvGrpSpPr/>
          <p:nvPr/>
        </p:nvGrpSpPr>
        <p:grpSpPr>
          <a:xfrm>
            <a:off x="1942976" y="2335007"/>
            <a:ext cx="91440" cy="1078422"/>
            <a:chOff x="5871333" y="2349103"/>
            <a:chExt cx="91440" cy="1078422"/>
          </a:xfrm>
        </p:grpSpPr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723154A-93EF-8369-82DC-371A094E7D65}"/>
                </a:ext>
              </a:extLst>
            </p:cNvPr>
            <p:cNvSpPr/>
            <p:nvPr/>
          </p:nvSpPr>
          <p:spPr>
            <a:xfrm flipH="1">
              <a:off x="5917052" y="2357946"/>
              <a:ext cx="0" cy="1069579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F2CA41DD-4FE7-4032-D360-BEA2241B9DC5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579988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01343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SOFT-SET AND SECURE DE</a:t>
                      </a:r>
                    </a:p>
                    <a:p>
                      <a:pPr algn="l"/>
                      <a:r>
                        <a:rPr lang="en-US" sz="900" b="0" u="none" dirty="0"/>
                        <a:t>CAN OVERSET TO SECURE O/S SHOULDER.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TRAP THE HASH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CLIMB THE HASH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SECURE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LOCKED ON DE</a:t>
                      </a:r>
                    </a:p>
                    <a:p>
                      <a:pPr algn="l"/>
                      <a:r>
                        <a:rPr lang="en-US" sz="900" b="0" u="none" dirty="0"/>
                        <a:t>BASE 6-MAN RULES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4826480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4606409" y="3422575"/>
            <a:ext cx="182880" cy="160361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>
            <a:extLst>
              <a:ext uri="{FF2B5EF4-FFF2-40B4-BE49-F238E27FC236}">
                <a16:creationId xmlns:a16="http://schemas.microsoft.com/office/drawing/2014/main" id="{B0F0F339-3B61-588E-16A5-782DE287E764}"/>
              </a:ext>
            </a:extLst>
          </p:cNvPr>
          <p:cNvSpPr/>
          <p:nvPr/>
        </p:nvSpPr>
        <p:spPr>
          <a:xfrm rot="10800000">
            <a:off x="3521742" y="2581613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9" name="Group 148">
            <a:extLst>
              <a:ext uri="{FF2B5EF4-FFF2-40B4-BE49-F238E27FC236}">
                <a16:creationId xmlns:a16="http://schemas.microsoft.com/office/drawing/2014/main" id="{26758226-D126-266C-46AA-F68765010306}"/>
              </a:ext>
            </a:extLst>
          </p:cNvPr>
          <p:cNvGrpSpPr/>
          <p:nvPr/>
        </p:nvGrpSpPr>
        <p:grpSpPr>
          <a:xfrm>
            <a:off x="3072852" y="2415586"/>
            <a:ext cx="91440" cy="1078422"/>
            <a:chOff x="5871333" y="2349103"/>
            <a:chExt cx="91440" cy="1078422"/>
          </a:xfrm>
        </p:grpSpPr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0FFF437F-3AD7-1F8A-29C2-6687F0871507}"/>
                </a:ext>
              </a:extLst>
            </p:cNvPr>
            <p:cNvSpPr/>
            <p:nvPr/>
          </p:nvSpPr>
          <p:spPr>
            <a:xfrm flipH="1">
              <a:off x="5917052" y="2357946"/>
              <a:ext cx="0" cy="1069579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A4BD03A9-E96B-FD83-D11B-19B40AE9961B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6" name="Freeform 185">
            <a:extLst>
              <a:ext uri="{FF2B5EF4-FFF2-40B4-BE49-F238E27FC236}">
                <a16:creationId xmlns:a16="http://schemas.microsoft.com/office/drawing/2014/main" id="{22D71F03-6780-D900-4CAC-B42B63AF2DCF}"/>
              </a:ext>
            </a:extLst>
          </p:cNvPr>
          <p:cNvSpPr/>
          <p:nvPr/>
        </p:nvSpPr>
        <p:spPr>
          <a:xfrm>
            <a:off x="3566896" y="2574099"/>
            <a:ext cx="247279" cy="977030"/>
          </a:xfrm>
          <a:custGeom>
            <a:avLst/>
            <a:gdLst>
              <a:gd name="connsiteX0" fmla="*/ 247279 w 247279"/>
              <a:gd name="connsiteY0" fmla="*/ 977030 h 977030"/>
              <a:gd name="connsiteX1" fmla="*/ 34337 w 247279"/>
              <a:gd name="connsiteY1" fmla="*/ 557408 h 977030"/>
              <a:gd name="connsiteX2" fmla="*/ 3022 w 247279"/>
              <a:gd name="connsiteY2" fmla="*/ 0 h 97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9" h="977030">
                <a:moveTo>
                  <a:pt x="247279" y="977030"/>
                </a:moveTo>
                <a:cubicBezTo>
                  <a:pt x="161162" y="848638"/>
                  <a:pt x="75046" y="720246"/>
                  <a:pt x="34337" y="557408"/>
                </a:cubicBezTo>
                <a:cubicBezTo>
                  <a:pt x="-6373" y="394570"/>
                  <a:pt x="-1676" y="197285"/>
                  <a:pt x="302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>
            <a:extLst>
              <a:ext uri="{FF2B5EF4-FFF2-40B4-BE49-F238E27FC236}">
                <a16:creationId xmlns:a16="http://schemas.microsoft.com/office/drawing/2014/main" id="{DE7A9EC3-1847-EC68-814A-0BCE297DA7A4}"/>
              </a:ext>
            </a:extLst>
          </p:cNvPr>
          <p:cNvSpPr/>
          <p:nvPr/>
        </p:nvSpPr>
        <p:spPr>
          <a:xfrm>
            <a:off x="5762220" y="2693096"/>
            <a:ext cx="444674" cy="732772"/>
          </a:xfrm>
          <a:custGeom>
            <a:avLst/>
            <a:gdLst>
              <a:gd name="connsiteX0" fmla="*/ 444674 w 444674"/>
              <a:gd name="connsiteY0" fmla="*/ 732772 h 732772"/>
              <a:gd name="connsiteX1" fmla="*/ 444674 w 444674"/>
              <a:gd name="connsiteY1" fmla="*/ 400833 h 732772"/>
              <a:gd name="connsiteX2" fmla="*/ 0 w 444674"/>
              <a:gd name="connsiteY2" fmla="*/ 0 h 73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674" h="732772">
                <a:moveTo>
                  <a:pt x="444674" y="732772"/>
                </a:moveTo>
                <a:lnTo>
                  <a:pt x="444674" y="400833"/>
                </a:lnTo>
                <a:lnTo>
                  <a:pt x="0" y="0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>
            <a:extLst>
              <a:ext uri="{FF2B5EF4-FFF2-40B4-BE49-F238E27FC236}">
                <a16:creationId xmlns:a16="http://schemas.microsoft.com/office/drawing/2014/main" id="{6ADEC412-AFA0-1DB1-3EE0-D14E5DA00B8D}"/>
              </a:ext>
            </a:extLst>
          </p:cNvPr>
          <p:cNvSpPr/>
          <p:nvPr/>
        </p:nvSpPr>
        <p:spPr>
          <a:xfrm>
            <a:off x="4040155" y="3573624"/>
            <a:ext cx="0" cy="181947"/>
          </a:xfrm>
          <a:custGeom>
            <a:avLst/>
            <a:gdLst>
              <a:gd name="connsiteX0" fmla="*/ 0 w 0"/>
              <a:gd name="connsiteY0" fmla="*/ 0 h 181947"/>
              <a:gd name="connsiteX1" fmla="*/ 0 w 0"/>
              <a:gd name="connsiteY1" fmla="*/ 181947 h 1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1947">
                <a:moveTo>
                  <a:pt x="0" y="0"/>
                </a:moveTo>
                <a:lnTo>
                  <a:pt x="0" y="181947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>
            <a:extLst>
              <a:ext uri="{FF2B5EF4-FFF2-40B4-BE49-F238E27FC236}">
                <a16:creationId xmlns:a16="http://schemas.microsoft.com/office/drawing/2014/main" id="{E4654B98-10A0-4B03-0425-BE71AE456C61}"/>
              </a:ext>
            </a:extLst>
          </p:cNvPr>
          <p:cNvSpPr/>
          <p:nvPr/>
        </p:nvSpPr>
        <p:spPr>
          <a:xfrm rot="10800000">
            <a:off x="3995351" y="3765626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755CDC2E-BC9A-A337-0443-0B5D55DE3058}"/>
              </a:ext>
            </a:extLst>
          </p:cNvPr>
          <p:cNvGrpSpPr/>
          <p:nvPr/>
        </p:nvGrpSpPr>
        <p:grpSpPr>
          <a:xfrm>
            <a:off x="3237722" y="3327296"/>
            <a:ext cx="1026368" cy="330304"/>
            <a:chOff x="3237722" y="3327296"/>
            <a:chExt cx="1026368" cy="330304"/>
          </a:xfrm>
        </p:grpSpPr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6A72CDEC-F9E2-DA2D-48F4-CA9BBC5C9451}"/>
                </a:ext>
              </a:extLst>
            </p:cNvPr>
            <p:cNvSpPr/>
            <p:nvPr/>
          </p:nvSpPr>
          <p:spPr>
            <a:xfrm>
              <a:off x="3237722" y="3373016"/>
              <a:ext cx="1026368" cy="284584"/>
            </a:xfrm>
            <a:custGeom>
              <a:avLst/>
              <a:gdLst>
                <a:gd name="connsiteX0" fmla="*/ 1026368 w 1026368"/>
                <a:gd name="connsiteY0" fmla="*/ 205274 h 284584"/>
                <a:gd name="connsiteX1" fmla="*/ 1026368 w 1026368"/>
                <a:gd name="connsiteY1" fmla="*/ 284584 h 284584"/>
                <a:gd name="connsiteX2" fmla="*/ 741784 w 1026368"/>
                <a:gd name="connsiteY2" fmla="*/ 0 h 284584"/>
                <a:gd name="connsiteX3" fmla="*/ 0 w 1026368"/>
                <a:gd name="connsiteY3" fmla="*/ 0 h 2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6368" h="284584">
                  <a:moveTo>
                    <a:pt x="1026368" y="205274"/>
                  </a:moveTo>
                  <a:lnTo>
                    <a:pt x="1026368" y="284584"/>
                  </a:lnTo>
                  <a:lnTo>
                    <a:pt x="741784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0118BCFF-226E-B6DA-11E0-8B1FC688E5BD}"/>
                </a:ext>
              </a:extLst>
            </p:cNvPr>
            <p:cNvSpPr/>
            <p:nvPr/>
          </p:nvSpPr>
          <p:spPr>
            <a:xfrm rot="5400000">
              <a:off x="3198983" y="3373016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C46ECDF-A2F3-F489-6EFF-8963DDBD67F1}"/>
              </a:ext>
            </a:extLst>
          </p:cNvPr>
          <p:cNvGrpSpPr/>
          <p:nvPr/>
        </p:nvGrpSpPr>
        <p:grpSpPr>
          <a:xfrm>
            <a:off x="3361567" y="3003870"/>
            <a:ext cx="1121793" cy="686387"/>
            <a:chOff x="3370897" y="3003870"/>
            <a:chExt cx="1121793" cy="686387"/>
          </a:xfrm>
        </p:grpSpPr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61C2FABF-E35D-4716-865C-7F32A403F079}"/>
                </a:ext>
              </a:extLst>
            </p:cNvPr>
            <p:cNvSpPr/>
            <p:nvPr/>
          </p:nvSpPr>
          <p:spPr>
            <a:xfrm>
              <a:off x="3415004" y="3004457"/>
              <a:ext cx="1077686" cy="685800"/>
            </a:xfrm>
            <a:custGeom>
              <a:avLst/>
              <a:gdLst>
                <a:gd name="connsiteX0" fmla="*/ 1077686 w 1077686"/>
                <a:gd name="connsiteY0" fmla="*/ 611155 h 685800"/>
                <a:gd name="connsiteX1" fmla="*/ 1077686 w 1077686"/>
                <a:gd name="connsiteY1" fmla="*/ 685800 h 685800"/>
                <a:gd name="connsiteX2" fmla="*/ 709127 w 1077686"/>
                <a:gd name="connsiteY2" fmla="*/ 317241 h 685800"/>
                <a:gd name="connsiteX3" fmla="*/ 0 w 1077686"/>
                <a:gd name="connsiteY3" fmla="*/ 149290 h 685800"/>
                <a:gd name="connsiteX4" fmla="*/ 0 w 1077686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7686" h="685800">
                  <a:moveTo>
                    <a:pt x="1077686" y="611155"/>
                  </a:moveTo>
                  <a:lnTo>
                    <a:pt x="1077686" y="685800"/>
                  </a:lnTo>
                  <a:lnTo>
                    <a:pt x="709127" y="317241"/>
                  </a:lnTo>
                  <a:lnTo>
                    <a:pt x="0" y="14929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884BD854-8830-5471-378C-831EC457A083}"/>
                </a:ext>
              </a:extLst>
            </p:cNvPr>
            <p:cNvSpPr/>
            <p:nvPr/>
          </p:nvSpPr>
          <p:spPr>
            <a:xfrm rot="10800000">
              <a:off x="3370897" y="300387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4166267" y="3422575"/>
            <a:ext cx="182880" cy="160361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3946196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6F1E411-328D-786F-4415-718198682AE1}"/>
              </a:ext>
            </a:extLst>
          </p:cNvPr>
          <p:cNvGrpSpPr/>
          <p:nvPr/>
        </p:nvGrpSpPr>
        <p:grpSpPr>
          <a:xfrm>
            <a:off x="3650380" y="2979807"/>
            <a:ext cx="1051813" cy="685800"/>
            <a:chOff x="3440876" y="3004457"/>
            <a:chExt cx="1051813" cy="685800"/>
          </a:xfrm>
        </p:grpSpPr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267065C5-EDE7-9552-082F-0745FDA760C1}"/>
                </a:ext>
              </a:extLst>
            </p:cNvPr>
            <p:cNvSpPr/>
            <p:nvPr/>
          </p:nvSpPr>
          <p:spPr>
            <a:xfrm>
              <a:off x="3486212" y="3004457"/>
              <a:ext cx="1006477" cy="685800"/>
            </a:xfrm>
            <a:custGeom>
              <a:avLst/>
              <a:gdLst>
                <a:gd name="connsiteX0" fmla="*/ 1077686 w 1077686"/>
                <a:gd name="connsiteY0" fmla="*/ 611155 h 685800"/>
                <a:gd name="connsiteX1" fmla="*/ 1077686 w 1077686"/>
                <a:gd name="connsiteY1" fmla="*/ 685800 h 685800"/>
                <a:gd name="connsiteX2" fmla="*/ 709127 w 1077686"/>
                <a:gd name="connsiteY2" fmla="*/ 317241 h 685800"/>
                <a:gd name="connsiteX3" fmla="*/ 0 w 1077686"/>
                <a:gd name="connsiteY3" fmla="*/ 149290 h 685800"/>
                <a:gd name="connsiteX4" fmla="*/ 0 w 1077686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7686" h="685800">
                  <a:moveTo>
                    <a:pt x="1077686" y="611155"/>
                  </a:moveTo>
                  <a:lnTo>
                    <a:pt x="1077686" y="685800"/>
                  </a:lnTo>
                  <a:lnTo>
                    <a:pt x="709127" y="317241"/>
                  </a:lnTo>
                  <a:lnTo>
                    <a:pt x="0" y="14929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16F0BAA9-022A-1F85-AF6C-8CE79D954329}"/>
                </a:ext>
              </a:extLst>
            </p:cNvPr>
            <p:cNvSpPr/>
            <p:nvPr/>
          </p:nvSpPr>
          <p:spPr>
            <a:xfrm rot="10800000">
              <a:off x="3440876" y="301320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4386338" y="3422575"/>
            <a:ext cx="182880" cy="18288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Freeform 199">
            <a:extLst>
              <a:ext uri="{FF2B5EF4-FFF2-40B4-BE49-F238E27FC236}">
                <a16:creationId xmlns:a16="http://schemas.microsoft.com/office/drawing/2014/main" id="{84AD7DBD-ADAC-ABF2-26B1-E724A91D5D70}"/>
              </a:ext>
            </a:extLst>
          </p:cNvPr>
          <p:cNvSpPr/>
          <p:nvPr/>
        </p:nvSpPr>
        <p:spPr>
          <a:xfrm>
            <a:off x="4921565" y="3575956"/>
            <a:ext cx="0" cy="181947"/>
          </a:xfrm>
          <a:custGeom>
            <a:avLst/>
            <a:gdLst>
              <a:gd name="connsiteX0" fmla="*/ 0 w 0"/>
              <a:gd name="connsiteY0" fmla="*/ 0 h 181947"/>
              <a:gd name="connsiteX1" fmla="*/ 0 w 0"/>
              <a:gd name="connsiteY1" fmla="*/ 181947 h 1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1947">
                <a:moveTo>
                  <a:pt x="0" y="0"/>
                </a:moveTo>
                <a:lnTo>
                  <a:pt x="0" y="181947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Freeform 200">
            <a:extLst>
              <a:ext uri="{FF2B5EF4-FFF2-40B4-BE49-F238E27FC236}">
                <a16:creationId xmlns:a16="http://schemas.microsoft.com/office/drawing/2014/main" id="{379E122E-C2F7-E8E8-B213-25FB132EB78F}"/>
              </a:ext>
            </a:extLst>
          </p:cNvPr>
          <p:cNvSpPr/>
          <p:nvPr/>
        </p:nvSpPr>
        <p:spPr>
          <a:xfrm rot="10800000">
            <a:off x="4876761" y="3767958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 201">
            <a:extLst>
              <a:ext uri="{FF2B5EF4-FFF2-40B4-BE49-F238E27FC236}">
                <a16:creationId xmlns:a16="http://schemas.microsoft.com/office/drawing/2014/main" id="{74DED769-443B-9A2A-1AB4-B757A740E196}"/>
              </a:ext>
            </a:extLst>
          </p:cNvPr>
          <p:cNvSpPr/>
          <p:nvPr/>
        </p:nvSpPr>
        <p:spPr>
          <a:xfrm>
            <a:off x="3703521" y="3788989"/>
            <a:ext cx="350954" cy="179761"/>
          </a:xfrm>
          <a:custGeom>
            <a:avLst/>
            <a:gdLst>
              <a:gd name="connsiteX0" fmla="*/ 342900 w 342900"/>
              <a:gd name="connsiteY0" fmla="*/ 168275 h 168275"/>
              <a:gd name="connsiteX1" fmla="*/ 0 w 342900"/>
              <a:gd name="connsiteY1" fmla="*/ 25400 h 168275"/>
              <a:gd name="connsiteX2" fmla="*/ 117475 w 342900"/>
              <a:gd name="connsiteY2" fmla="*/ 0 h 168275"/>
              <a:gd name="connsiteX0" fmla="*/ 350292 w 350292"/>
              <a:gd name="connsiteY0" fmla="*/ 168275 h 168275"/>
              <a:gd name="connsiteX1" fmla="*/ 7392 w 350292"/>
              <a:gd name="connsiteY1" fmla="*/ 25400 h 168275"/>
              <a:gd name="connsiteX2" fmla="*/ 124867 w 350292"/>
              <a:gd name="connsiteY2" fmla="*/ 0 h 168275"/>
              <a:gd name="connsiteX0" fmla="*/ 350954 w 350954"/>
              <a:gd name="connsiteY0" fmla="*/ 179761 h 179761"/>
              <a:gd name="connsiteX1" fmla="*/ 8054 w 350954"/>
              <a:gd name="connsiteY1" fmla="*/ 36886 h 179761"/>
              <a:gd name="connsiteX2" fmla="*/ 125529 w 350954"/>
              <a:gd name="connsiteY2" fmla="*/ 11486 h 17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954" h="179761">
                <a:moveTo>
                  <a:pt x="350954" y="179761"/>
                </a:moveTo>
                <a:cubicBezTo>
                  <a:pt x="236654" y="132136"/>
                  <a:pt x="45625" y="64932"/>
                  <a:pt x="8054" y="36886"/>
                </a:cubicBezTo>
                <a:cubicBezTo>
                  <a:pt x="-29517" y="8840"/>
                  <a:pt x="73671" y="-14972"/>
                  <a:pt x="125529" y="1148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1896228" y="3425308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6114587" y="342347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028808" y="3487992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3753543" y="354003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</p:spTree>
    <p:extLst>
      <p:ext uri="{BB962C8B-B14F-4D97-AF65-F5344CB8AC3E}">
        <p14:creationId xmlns:p14="http://schemas.microsoft.com/office/powerpoint/2010/main" val="331602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4397023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4025358" y="378138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88561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RELEASE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3 WEAK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BLITZ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GEORGIA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RB RELEASE SCREEN WITH 4 ESCORT BLOCKERS.</a:t>
            </a:r>
          </a:p>
          <a:p>
            <a:r>
              <a:rPr lang="en-US" sz="700" dirty="0">
                <a:solidFill>
                  <a:schemeClr val="tx1"/>
                </a:solidFill>
              </a:rPr>
              <a:t>GAP SCREEN OFF OF HALF-BOOT ROLL ACTION.</a:t>
            </a:r>
          </a:p>
          <a:p>
            <a:r>
              <a:rPr lang="en-US" sz="700" dirty="0">
                <a:solidFill>
                  <a:schemeClr val="tx1"/>
                </a:solidFill>
              </a:rPr>
              <a:t>CATCH POINT IS OUTSIDE THE PST, ATTACK POINT IS UP THE STD.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212715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SCREEN MAN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TOKEN, ½ ROLL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BND ROTATION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r>
                        <a:rPr lang="en-US" sz="800" b="1" dirty="0"/>
                        <a:t>½ ROLL TO CALL SIDE, FLIP HIPS AND GET TO A THROWING POSTURE.</a:t>
                      </a:r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54013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  <a:p>
                      <a:pPr algn="l"/>
                      <a:r>
                        <a:rPr lang="en-US" sz="1000" dirty="0"/>
                        <a:t>FIGHT TO WIN ON INSIDE PAD.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VERTICAL RULES</a:t>
                      </a:r>
                    </a:p>
                    <a:p>
                      <a:pPr algn="l"/>
                      <a:r>
                        <a:rPr lang="en-US" sz="1000" dirty="0"/>
                        <a:t>CRASH TO OPPOSITE HASH AND 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  <a:p>
                      <a:pPr algn="l"/>
                      <a:r>
                        <a:rPr lang="en-US" sz="1000" dirty="0"/>
                        <a:t>FIGHT TO WIN ON INSIDE PAD.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MOTION TO FIELD</a:t>
                      </a:r>
                    </a:p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GEORGIA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TOKEN FAKE, FLAT OUT PAST THE PST.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DROPSTEP AND OPEN TO QB, CATCH, TUCK, FOLLOW CONVOY UP THE STD.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DUO LT Y-MOVE GEORGIA LT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GEORGIA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ANY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C671A21-192A-6E3C-B7CA-2B580CAFCD7A}"/>
              </a:ext>
            </a:extLst>
          </p:cNvPr>
          <p:cNvGrpSpPr/>
          <p:nvPr/>
        </p:nvGrpSpPr>
        <p:grpSpPr>
          <a:xfrm>
            <a:off x="1942976" y="2335007"/>
            <a:ext cx="91440" cy="1078422"/>
            <a:chOff x="5871333" y="2349103"/>
            <a:chExt cx="91440" cy="1078422"/>
          </a:xfrm>
        </p:grpSpPr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723154A-93EF-8369-82DC-371A094E7D65}"/>
                </a:ext>
              </a:extLst>
            </p:cNvPr>
            <p:cNvSpPr/>
            <p:nvPr/>
          </p:nvSpPr>
          <p:spPr>
            <a:xfrm flipH="1">
              <a:off x="5917052" y="2357946"/>
              <a:ext cx="0" cy="1069579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F2CA41DD-4FE7-4032-D360-BEA2241B9DC5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579988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95234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OVERSET THE DE AND WIDEN</a:t>
                      </a:r>
                    </a:p>
                    <a:p>
                      <a:pPr algn="l"/>
                      <a:r>
                        <a:rPr lang="en-US" sz="900" b="0" u="none" dirty="0"/>
                        <a:t>ONCE DE SLIPS INSIDE RELEASE FOR #’s AND LEAD UP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PULL AWAY FROM CALL</a:t>
                      </a:r>
                    </a:p>
                    <a:p>
                      <a:pPr algn="l"/>
                      <a:r>
                        <a:rPr lang="en-US" sz="900" b="0" u="none" dirty="0"/>
                        <a:t>TRAP 1</a:t>
                      </a:r>
                      <a:r>
                        <a:rPr lang="en-US" sz="900" b="0" u="none" baseline="30000" dirty="0"/>
                        <a:t>ST</a:t>
                      </a:r>
                      <a:r>
                        <a:rPr lang="en-US" sz="900" b="0" u="none" dirty="0"/>
                        <a:t> DEFENDER YOU SEE (FREE HIT)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A-GAP TRASH</a:t>
                      </a:r>
                    </a:p>
                    <a:p>
                      <a:pPr algn="l"/>
                      <a:r>
                        <a:rPr lang="en-US" sz="900" b="0" u="none" dirty="0"/>
                        <a:t>THEN RELEASE FLAT TO 1</a:t>
                      </a:r>
                      <a:r>
                        <a:rPr lang="en-US" sz="900" b="0" u="none" baseline="30000" dirty="0"/>
                        <a:t>ST</a:t>
                      </a:r>
                      <a:r>
                        <a:rPr lang="en-US" sz="900" b="0" u="none" dirty="0"/>
                        <a:t> THREAT IN THE ALLEY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A-GAP TRASH</a:t>
                      </a:r>
                    </a:p>
                    <a:p>
                      <a:pPr algn="l"/>
                      <a:r>
                        <a:rPr lang="en-US" sz="900" b="0" u="none" dirty="0"/>
                        <a:t>THEN RELEASE FLAT TO 1</a:t>
                      </a:r>
                      <a:r>
                        <a:rPr lang="en-US" sz="900" b="0" u="none" baseline="30000" dirty="0"/>
                        <a:t>ST</a:t>
                      </a:r>
                      <a:r>
                        <a:rPr lang="en-US" sz="900" b="0" u="none" dirty="0"/>
                        <a:t> THREAT IN THE ALLEY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B-GAP TRASH</a:t>
                      </a:r>
                    </a:p>
                    <a:p>
                      <a:pPr algn="l"/>
                      <a:r>
                        <a:rPr lang="en-US" sz="900" b="0" u="none" dirty="0"/>
                        <a:t>THEN RELEASE TO SECURE ANY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4606409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1896228" y="3425308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6006304" y="342347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6115876" y="3607880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3829AC5-C037-2BDC-07EA-108E7ACB79FD}"/>
              </a:ext>
            </a:extLst>
          </p:cNvPr>
          <p:cNvGrpSpPr/>
          <p:nvPr/>
        </p:nvGrpSpPr>
        <p:grpSpPr>
          <a:xfrm>
            <a:off x="6058041" y="2354161"/>
            <a:ext cx="91440" cy="1078422"/>
            <a:chOff x="5871333" y="2349103"/>
            <a:chExt cx="91440" cy="1078422"/>
          </a:xfrm>
        </p:grpSpPr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F78FA47D-DD82-9B5D-0DCF-3639CCDEC084}"/>
                </a:ext>
              </a:extLst>
            </p:cNvPr>
            <p:cNvSpPr/>
            <p:nvPr/>
          </p:nvSpPr>
          <p:spPr>
            <a:xfrm flipH="1">
              <a:off x="5917052" y="2357946"/>
              <a:ext cx="0" cy="1069579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3DEF873D-FB43-4E37-B131-5504403245F2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70C19CB-A3AA-6E8D-33D7-9A274EC0DFF4}"/>
              </a:ext>
            </a:extLst>
          </p:cNvPr>
          <p:cNvGrpSpPr/>
          <p:nvPr/>
        </p:nvGrpSpPr>
        <p:grpSpPr>
          <a:xfrm>
            <a:off x="4963332" y="3071943"/>
            <a:ext cx="979121" cy="601156"/>
            <a:chOff x="4963332" y="3071943"/>
            <a:chExt cx="979121" cy="601156"/>
          </a:xfrm>
        </p:grpSpPr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379E122E-C2F7-E8E8-B213-25FB132EB78F}"/>
                </a:ext>
              </a:extLst>
            </p:cNvPr>
            <p:cNvSpPr/>
            <p:nvPr/>
          </p:nvSpPr>
          <p:spPr>
            <a:xfrm rot="10800000">
              <a:off x="5851013" y="307194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D25E5A57-FD9F-DBD2-DAAF-32C193CB54FF}"/>
                </a:ext>
              </a:extLst>
            </p:cNvPr>
            <p:cNvSpPr/>
            <p:nvPr/>
          </p:nvSpPr>
          <p:spPr>
            <a:xfrm>
              <a:off x="4963332" y="3076415"/>
              <a:ext cx="930475" cy="596684"/>
            </a:xfrm>
            <a:custGeom>
              <a:avLst/>
              <a:gdLst>
                <a:gd name="connsiteX0" fmla="*/ 0 w 368085"/>
                <a:gd name="connsiteY0" fmla="*/ 511444 h 616057"/>
                <a:gd name="connsiteX1" fmla="*/ 127861 w 368085"/>
                <a:gd name="connsiteY1" fmla="*/ 616057 h 616057"/>
                <a:gd name="connsiteX2" fmla="*/ 368085 w 368085"/>
                <a:gd name="connsiteY2" fmla="*/ 0 h 616057"/>
                <a:gd name="connsiteX0" fmla="*/ 0 w 914400"/>
                <a:gd name="connsiteY0" fmla="*/ 488197 h 592810"/>
                <a:gd name="connsiteX1" fmla="*/ 127861 w 914400"/>
                <a:gd name="connsiteY1" fmla="*/ 592810 h 592810"/>
                <a:gd name="connsiteX2" fmla="*/ 914400 w 914400"/>
                <a:gd name="connsiteY2" fmla="*/ 0 h 592810"/>
                <a:gd name="connsiteX0" fmla="*/ 0 w 914400"/>
                <a:gd name="connsiteY0" fmla="*/ 488197 h 592810"/>
                <a:gd name="connsiteX1" fmla="*/ 127861 w 914400"/>
                <a:gd name="connsiteY1" fmla="*/ 592810 h 592810"/>
                <a:gd name="connsiteX2" fmla="*/ 914400 w 914400"/>
                <a:gd name="connsiteY2" fmla="*/ 0 h 592810"/>
                <a:gd name="connsiteX0" fmla="*/ 0 w 774916"/>
                <a:gd name="connsiteY0" fmla="*/ 492071 h 596684"/>
                <a:gd name="connsiteX1" fmla="*/ 127861 w 774916"/>
                <a:gd name="connsiteY1" fmla="*/ 596684 h 596684"/>
                <a:gd name="connsiteX2" fmla="*/ 774916 w 774916"/>
                <a:gd name="connsiteY2" fmla="*/ 0 h 596684"/>
                <a:gd name="connsiteX0" fmla="*/ 0 w 774916"/>
                <a:gd name="connsiteY0" fmla="*/ 492071 h 596684"/>
                <a:gd name="connsiteX1" fmla="*/ 127861 w 774916"/>
                <a:gd name="connsiteY1" fmla="*/ 596684 h 596684"/>
                <a:gd name="connsiteX2" fmla="*/ 774916 w 774916"/>
                <a:gd name="connsiteY2" fmla="*/ 0 h 596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4916" h="596684">
                  <a:moveTo>
                    <a:pt x="0" y="492071"/>
                  </a:moveTo>
                  <a:lnTo>
                    <a:pt x="127861" y="596684"/>
                  </a:lnTo>
                  <a:cubicBezTo>
                    <a:pt x="812370" y="348712"/>
                    <a:pt x="772333" y="209227"/>
                    <a:pt x="774916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EBAAC59-DEB8-42F7-B915-55ACB9829DF6}"/>
              </a:ext>
            </a:extLst>
          </p:cNvPr>
          <p:cNvGrpSpPr/>
          <p:nvPr/>
        </p:nvGrpSpPr>
        <p:grpSpPr>
          <a:xfrm flipH="1">
            <a:off x="3945483" y="3578155"/>
            <a:ext cx="762382" cy="114174"/>
            <a:chOff x="3108325" y="3581400"/>
            <a:chExt cx="762382" cy="114174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49EE0D3-627C-63F7-3CA7-2CE3ED7869C2}"/>
                </a:ext>
              </a:extLst>
            </p:cNvPr>
            <p:cNvSpPr/>
            <p:nvPr/>
          </p:nvSpPr>
          <p:spPr>
            <a:xfrm>
              <a:off x="3108325" y="3581400"/>
              <a:ext cx="758825" cy="66675"/>
            </a:xfrm>
            <a:custGeom>
              <a:avLst/>
              <a:gdLst>
                <a:gd name="connsiteX0" fmla="*/ 0 w 758825"/>
                <a:gd name="connsiteY0" fmla="*/ 0 h 66675"/>
                <a:gd name="connsiteX1" fmla="*/ 47625 w 758825"/>
                <a:gd name="connsiteY1" fmla="*/ 66675 h 66675"/>
                <a:gd name="connsiteX2" fmla="*/ 758825 w 758825"/>
                <a:gd name="connsiteY2" fmla="*/ 66675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8825" h="66675">
                  <a:moveTo>
                    <a:pt x="0" y="0"/>
                  </a:moveTo>
                  <a:lnTo>
                    <a:pt x="47625" y="66675"/>
                  </a:lnTo>
                  <a:lnTo>
                    <a:pt x="758825" y="66675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8A20E647-5BB4-944D-40DC-2E48B3F9AADA}"/>
                </a:ext>
              </a:extLst>
            </p:cNvPr>
            <p:cNvSpPr/>
            <p:nvPr/>
          </p:nvSpPr>
          <p:spPr>
            <a:xfrm rot="16200000" flipH="1">
              <a:off x="3824987" y="3649854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2EB32BF8-6D3A-FA90-6D82-4C598D05C8BC}"/>
              </a:ext>
            </a:extLst>
          </p:cNvPr>
          <p:cNvGrpSpPr/>
          <p:nvPr/>
        </p:nvGrpSpPr>
        <p:grpSpPr>
          <a:xfrm flipH="1">
            <a:off x="4561604" y="2815322"/>
            <a:ext cx="1251838" cy="608027"/>
            <a:chOff x="2046987" y="2811447"/>
            <a:chExt cx="1251838" cy="608027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66E2C125-4F98-23E9-79E2-3690CCD39AE1}"/>
                </a:ext>
              </a:extLst>
            </p:cNvPr>
            <p:cNvSpPr/>
            <p:nvPr/>
          </p:nvSpPr>
          <p:spPr>
            <a:xfrm>
              <a:off x="2086761" y="2813049"/>
              <a:ext cx="1212064" cy="606425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2064" h="606425">
                  <a:moveTo>
                    <a:pt x="1212064" y="606425"/>
                  </a:moveTo>
                  <a:lnTo>
                    <a:pt x="1110464" y="546100"/>
                  </a:lnTo>
                  <a:lnTo>
                    <a:pt x="1135864" y="511175"/>
                  </a:lnTo>
                  <a:lnTo>
                    <a:pt x="1085064" y="584200"/>
                  </a:lnTo>
                  <a:lnTo>
                    <a:pt x="1113639" y="546100"/>
                  </a:lnTo>
                  <a:lnTo>
                    <a:pt x="910439" y="466725"/>
                  </a:lnTo>
                  <a:lnTo>
                    <a:pt x="297664" y="466725"/>
                  </a:lnTo>
                  <a:cubicBezTo>
                    <a:pt x="153202" y="437621"/>
                    <a:pt x="79647" y="347662"/>
                    <a:pt x="30964" y="269875"/>
                  </a:cubicBezTo>
                  <a:cubicBezTo>
                    <a:pt x="-17719" y="192088"/>
                    <a:pt x="5564" y="79375"/>
                    <a:pt x="5564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F61A4FFE-4BFC-0A19-2F3E-7E7CF9415EEB}"/>
                </a:ext>
              </a:extLst>
            </p:cNvPr>
            <p:cNvSpPr/>
            <p:nvPr/>
          </p:nvSpPr>
          <p:spPr>
            <a:xfrm flipH="1">
              <a:off x="2046987" y="2811447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2D647CF9-6483-8E42-0C4D-46F68AE3AD95}"/>
              </a:ext>
            </a:extLst>
          </p:cNvPr>
          <p:cNvGrpSpPr/>
          <p:nvPr/>
        </p:nvGrpSpPr>
        <p:grpSpPr>
          <a:xfrm flipH="1">
            <a:off x="4291078" y="2811447"/>
            <a:ext cx="1251838" cy="608027"/>
            <a:chOff x="2046987" y="2811447"/>
            <a:chExt cx="1251838" cy="608027"/>
          </a:xfrm>
        </p:grpSpPr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10B68A42-0412-B2FE-016A-9DA1EEA0EEF3}"/>
                </a:ext>
              </a:extLst>
            </p:cNvPr>
            <p:cNvSpPr/>
            <p:nvPr/>
          </p:nvSpPr>
          <p:spPr>
            <a:xfrm>
              <a:off x="2086761" y="2813049"/>
              <a:ext cx="1212064" cy="606425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2064" h="606425">
                  <a:moveTo>
                    <a:pt x="1212064" y="606425"/>
                  </a:moveTo>
                  <a:lnTo>
                    <a:pt x="1110464" y="546100"/>
                  </a:lnTo>
                  <a:lnTo>
                    <a:pt x="1135864" y="511175"/>
                  </a:lnTo>
                  <a:lnTo>
                    <a:pt x="1085064" y="584200"/>
                  </a:lnTo>
                  <a:lnTo>
                    <a:pt x="1113639" y="546100"/>
                  </a:lnTo>
                  <a:lnTo>
                    <a:pt x="910439" y="466725"/>
                  </a:lnTo>
                  <a:lnTo>
                    <a:pt x="297664" y="466725"/>
                  </a:lnTo>
                  <a:cubicBezTo>
                    <a:pt x="153202" y="437621"/>
                    <a:pt x="79647" y="347662"/>
                    <a:pt x="30964" y="269875"/>
                  </a:cubicBezTo>
                  <a:cubicBezTo>
                    <a:pt x="-17719" y="192088"/>
                    <a:pt x="5564" y="79375"/>
                    <a:pt x="5564" y="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4B60A006-F4C4-6F4A-592B-B43E8A892CE8}"/>
                </a:ext>
              </a:extLst>
            </p:cNvPr>
            <p:cNvSpPr/>
            <p:nvPr/>
          </p:nvSpPr>
          <p:spPr>
            <a:xfrm flipH="1">
              <a:off x="2046987" y="2811447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B76A909-CDED-D9D7-0271-FC7849F6EBC8}"/>
              </a:ext>
            </a:extLst>
          </p:cNvPr>
          <p:cNvGrpSpPr/>
          <p:nvPr/>
        </p:nvGrpSpPr>
        <p:grpSpPr>
          <a:xfrm flipH="1">
            <a:off x="4063984" y="2918818"/>
            <a:ext cx="1008884" cy="503866"/>
            <a:chOff x="2289942" y="2915609"/>
            <a:chExt cx="1008884" cy="503866"/>
          </a:xfrm>
        </p:grpSpPr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5E30A2F2-4051-EA00-0603-BD91EE559BEF}"/>
                </a:ext>
              </a:extLst>
            </p:cNvPr>
            <p:cNvSpPr/>
            <p:nvPr/>
          </p:nvSpPr>
          <p:spPr>
            <a:xfrm>
              <a:off x="2327247" y="2919653"/>
              <a:ext cx="971579" cy="499822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  <a:gd name="connsiteX0" fmla="*/ 1188623 w 1188623"/>
                <a:gd name="connsiteY0" fmla="*/ 336555 h 336555"/>
                <a:gd name="connsiteX1" fmla="*/ 1087023 w 1188623"/>
                <a:gd name="connsiteY1" fmla="*/ 276230 h 336555"/>
                <a:gd name="connsiteX2" fmla="*/ 1112423 w 1188623"/>
                <a:gd name="connsiteY2" fmla="*/ 241305 h 336555"/>
                <a:gd name="connsiteX3" fmla="*/ 1061623 w 1188623"/>
                <a:gd name="connsiteY3" fmla="*/ 314330 h 336555"/>
                <a:gd name="connsiteX4" fmla="*/ 1090198 w 1188623"/>
                <a:gd name="connsiteY4" fmla="*/ 276230 h 336555"/>
                <a:gd name="connsiteX5" fmla="*/ 886998 w 1188623"/>
                <a:gd name="connsiteY5" fmla="*/ 196855 h 336555"/>
                <a:gd name="connsiteX6" fmla="*/ 274223 w 1188623"/>
                <a:gd name="connsiteY6" fmla="*/ 196855 h 336555"/>
                <a:gd name="connsiteX7" fmla="*/ 7523 w 1188623"/>
                <a:gd name="connsiteY7" fmla="*/ 5 h 336555"/>
                <a:gd name="connsiteX8" fmla="*/ 67848 w 1188623"/>
                <a:gd name="connsiteY8" fmla="*/ 203205 h 336555"/>
                <a:gd name="connsiteX0" fmla="*/ 1181100 w 1181100"/>
                <a:gd name="connsiteY0" fmla="*/ 336555 h 336555"/>
                <a:gd name="connsiteX1" fmla="*/ 1079500 w 1181100"/>
                <a:gd name="connsiteY1" fmla="*/ 276230 h 336555"/>
                <a:gd name="connsiteX2" fmla="*/ 1104900 w 1181100"/>
                <a:gd name="connsiteY2" fmla="*/ 241305 h 336555"/>
                <a:gd name="connsiteX3" fmla="*/ 1054100 w 1181100"/>
                <a:gd name="connsiteY3" fmla="*/ 314330 h 336555"/>
                <a:gd name="connsiteX4" fmla="*/ 1082675 w 1181100"/>
                <a:gd name="connsiteY4" fmla="*/ 276230 h 336555"/>
                <a:gd name="connsiteX5" fmla="*/ 879475 w 1181100"/>
                <a:gd name="connsiteY5" fmla="*/ 196855 h 336555"/>
                <a:gd name="connsiteX6" fmla="*/ 266700 w 1181100"/>
                <a:gd name="connsiteY6" fmla="*/ 196855 h 336555"/>
                <a:gd name="connsiteX7" fmla="*/ 0 w 1181100"/>
                <a:gd name="connsiteY7" fmla="*/ 5 h 336555"/>
                <a:gd name="connsiteX0" fmla="*/ 1050925 w 1050925"/>
                <a:gd name="connsiteY0" fmla="*/ 143274 h 143274"/>
                <a:gd name="connsiteX1" fmla="*/ 949325 w 1050925"/>
                <a:gd name="connsiteY1" fmla="*/ 82949 h 143274"/>
                <a:gd name="connsiteX2" fmla="*/ 974725 w 1050925"/>
                <a:gd name="connsiteY2" fmla="*/ 48024 h 143274"/>
                <a:gd name="connsiteX3" fmla="*/ 923925 w 1050925"/>
                <a:gd name="connsiteY3" fmla="*/ 121049 h 143274"/>
                <a:gd name="connsiteX4" fmla="*/ 952500 w 1050925"/>
                <a:gd name="connsiteY4" fmla="*/ 82949 h 143274"/>
                <a:gd name="connsiteX5" fmla="*/ 749300 w 1050925"/>
                <a:gd name="connsiteY5" fmla="*/ 3574 h 143274"/>
                <a:gd name="connsiteX6" fmla="*/ 136525 w 1050925"/>
                <a:gd name="connsiteY6" fmla="*/ 3574 h 143274"/>
                <a:gd name="connsiteX7" fmla="*/ 0 w 1050925"/>
                <a:gd name="connsiteY7" fmla="*/ 133749 h 143274"/>
                <a:gd name="connsiteX0" fmla="*/ 1050925 w 1050925"/>
                <a:gd name="connsiteY0" fmla="*/ 149500 h 149500"/>
                <a:gd name="connsiteX1" fmla="*/ 949325 w 1050925"/>
                <a:gd name="connsiteY1" fmla="*/ 89175 h 149500"/>
                <a:gd name="connsiteX2" fmla="*/ 974725 w 1050925"/>
                <a:gd name="connsiteY2" fmla="*/ 54250 h 149500"/>
                <a:gd name="connsiteX3" fmla="*/ 923925 w 1050925"/>
                <a:gd name="connsiteY3" fmla="*/ 127275 h 149500"/>
                <a:gd name="connsiteX4" fmla="*/ 952500 w 1050925"/>
                <a:gd name="connsiteY4" fmla="*/ 89175 h 149500"/>
                <a:gd name="connsiteX5" fmla="*/ 749300 w 1050925"/>
                <a:gd name="connsiteY5" fmla="*/ 9800 h 149500"/>
                <a:gd name="connsiteX6" fmla="*/ 174625 w 1050925"/>
                <a:gd name="connsiteY6" fmla="*/ 3450 h 149500"/>
                <a:gd name="connsiteX7" fmla="*/ 0 w 1050925"/>
                <a:gd name="connsiteY7" fmla="*/ 139975 h 149500"/>
                <a:gd name="connsiteX0" fmla="*/ 1025525 w 1025525"/>
                <a:gd name="connsiteY0" fmla="*/ 149331 h 149331"/>
                <a:gd name="connsiteX1" fmla="*/ 923925 w 1025525"/>
                <a:gd name="connsiteY1" fmla="*/ 89006 h 149331"/>
                <a:gd name="connsiteX2" fmla="*/ 949325 w 1025525"/>
                <a:gd name="connsiteY2" fmla="*/ 54081 h 149331"/>
                <a:gd name="connsiteX3" fmla="*/ 898525 w 1025525"/>
                <a:gd name="connsiteY3" fmla="*/ 127106 h 149331"/>
                <a:gd name="connsiteX4" fmla="*/ 927100 w 1025525"/>
                <a:gd name="connsiteY4" fmla="*/ 89006 h 149331"/>
                <a:gd name="connsiteX5" fmla="*/ 723900 w 1025525"/>
                <a:gd name="connsiteY5" fmla="*/ 9631 h 149331"/>
                <a:gd name="connsiteX6" fmla="*/ 149225 w 1025525"/>
                <a:gd name="connsiteY6" fmla="*/ 3281 h 149331"/>
                <a:gd name="connsiteX7" fmla="*/ 0 w 1025525"/>
                <a:gd name="connsiteY7" fmla="*/ 149331 h 149331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49225 w 1025525"/>
                <a:gd name="connsiteY6" fmla="*/ 15875 h 161925"/>
                <a:gd name="connsiteX7" fmla="*/ 0 w 1025525"/>
                <a:gd name="connsiteY7" fmla="*/ 161925 h 161925"/>
                <a:gd name="connsiteX0" fmla="*/ 1025525 w 1025525"/>
                <a:gd name="connsiteY0" fmla="*/ 183754 h 183754"/>
                <a:gd name="connsiteX1" fmla="*/ 923925 w 1025525"/>
                <a:gd name="connsiteY1" fmla="*/ 123429 h 183754"/>
                <a:gd name="connsiteX2" fmla="*/ 949325 w 1025525"/>
                <a:gd name="connsiteY2" fmla="*/ 88504 h 183754"/>
                <a:gd name="connsiteX3" fmla="*/ 898525 w 1025525"/>
                <a:gd name="connsiteY3" fmla="*/ 161529 h 183754"/>
                <a:gd name="connsiteX4" fmla="*/ 927100 w 1025525"/>
                <a:gd name="connsiteY4" fmla="*/ 123429 h 183754"/>
                <a:gd name="connsiteX5" fmla="*/ 723900 w 1025525"/>
                <a:gd name="connsiteY5" fmla="*/ 21829 h 183754"/>
                <a:gd name="connsiteX6" fmla="*/ 149225 w 1025525"/>
                <a:gd name="connsiteY6" fmla="*/ 2779 h 183754"/>
                <a:gd name="connsiteX7" fmla="*/ 0 w 1025525"/>
                <a:gd name="connsiteY7" fmla="*/ 183754 h 183754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33350 w 1025525"/>
                <a:gd name="connsiteY6" fmla="*/ 6350 h 161925"/>
                <a:gd name="connsiteX7" fmla="*/ 0 w 1025525"/>
                <a:gd name="connsiteY7" fmla="*/ 161925 h 161925"/>
                <a:gd name="connsiteX0" fmla="*/ 1025525 w 1025525"/>
                <a:gd name="connsiteY0" fmla="*/ 180618 h 180618"/>
                <a:gd name="connsiteX1" fmla="*/ 923925 w 1025525"/>
                <a:gd name="connsiteY1" fmla="*/ 120293 h 180618"/>
                <a:gd name="connsiteX2" fmla="*/ 949325 w 1025525"/>
                <a:gd name="connsiteY2" fmla="*/ 85368 h 180618"/>
                <a:gd name="connsiteX3" fmla="*/ 898525 w 1025525"/>
                <a:gd name="connsiteY3" fmla="*/ 158393 h 180618"/>
                <a:gd name="connsiteX4" fmla="*/ 927100 w 1025525"/>
                <a:gd name="connsiteY4" fmla="*/ 120293 h 180618"/>
                <a:gd name="connsiteX5" fmla="*/ 723900 w 1025525"/>
                <a:gd name="connsiteY5" fmla="*/ 18693 h 180618"/>
                <a:gd name="connsiteX6" fmla="*/ 136525 w 1025525"/>
                <a:gd name="connsiteY6" fmla="*/ 2818 h 180618"/>
                <a:gd name="connsiteX7" fmla="*/ 0 w 1025525"/>
                <a:gd name="connsiteY7" fmla="*/ 180618 h 180618"/>
                <a:gd name="connsiteX0" fmla="*/ 971579 w 971579"/>
                <a:gd name="connsiteY0" fmla="*/ 499822 h 499822"/>
                <a:gd name="connsiteX1" fmla="*/ 869979 w 971579"/>
                <a:gd name="connsiteY1" fmla="*/ 439497 h 499822"/>
                <a:gd name="connsiteX2" fmla="*/ 895379 w 971579"/>
                <a:gd name="connsiteY2" fmla="*/ 404572 h 499822"/>
                <a:gd name="connsiteX3" fmla="*/ 844579 w 971579"/>
                <a:gd name="connsiteY3" fmla="*/ 477597 h 499822"/>
                <a:gd name="connsiteX4" fmla="*/ 873154 w 971579"/>
                <a:gd name="connsiteY4" fmla="*/ 439497 h 499822"/>
                <a:gd name="connsiteX5" fmla="*/ 669954 w 971579"/>
                <a:gd name="connsiteY5" fmla="*/ 337897 h 499822"/>
                <a:gd name="connsiteX6" fmla="*/ 82579 w 971579"/>
                <a:gd name="connsiteY6" fmla="*/ 322022 h 499822"/>
                <a:gd name="connsiteX7" fmla="*/ 298 w 971579"/>
                <a:gd name="connsiteY7" fmla="*/ 2 h 499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71579" h="499822">
                  <a:moveTo>
                    <a:pt x="971579" y="499822"/>
                  </a:moveTo>
                  <a:lnTo>
                    <a:pt x="869979" y="439497"/>
                  </a:lnTo>
                  <a:lnTo>
                    <a:pt x="895379" y="404572"/>
                  </a:lnTo>
                  <a:lnTo>
                    <a:pt x="844579" y="477597"/>
                  </a:lnTo>
                  <a:lnTo>
                    <a:pt x="873154" y="439497"/>
                  </a:lnTo>
                  <a:lnTo>
                    <a:pt x="669954" y="337897"/>
                  </a:lnTo>
                  <a:lnTo>
                    <a:pt x="82579" y="322022"/>
                  </a:lnTo>
                  <a:cubicBezTo>
                    <a:pt x="-61883" y="292918"/>
                    <a:pt x="34694" y="-1056"/>
                    <a:pt x="298" y="2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683401A0-BD87-23C6-BAC6-18ED47D9C5FF}"/>
                </a:ext>
              </a:extLst>
            </p:cNvPr>
            <p:cNvSpPr/>
            <p:nvPr/>
          </p:nvSpPr>
          <p:spPr>
            <a:xfrm flipH="1">
              <a:off x="2289942" y="2915609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4166267" y="3422575"/>
            <a:ext cx="182880" cy="160361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3946196" y="3422575"/>
            <a:ext cx="182880" cy="160361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4386338" y="3422575"/>
            <a:ext cx="182880" cy="18288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4826480" y="3422575"/>
            <a:ext cx="182880" cy="160361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89AB9A3C-3EA2-9AFC-6B08-B3028FBFC33F}"/>
              </a:ext>
            </a:extLst>
          </p:cNvPr>
          <p:cNvGrpSpPr/>
          <p:nvPr/>
        </p:nvGrpSpPr>
        <p:grpSpPr>
          <a:xfrm flipH="1">
            <a:off x="3839843" y="2531549"/>
            <a:ext cx="969038" cy="1014499"/>
            <a:chOff x="2325914" y="2401099"/>
            <a:chExt cx="969038" cy="1014499"/>
          </a:xfrm>
        </p:grpSpPr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35C0D940-E689-D61D-7F26-91D660920471}"/>
                </a:ext>
              </a:extLst>
            </p:cNvPr>
            <p:cNvSpPr/>
            <p:nvPr/>
          </p:nvSpPr>
          <p:spPr>
            <a:xfrm>
              <a:off x="2362417" y="2408207"/>
              <a:ext cx="932535" cy="1007391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  <a:gd name="connsiteX0" fmla="*/ 1188623 w 1188623"/>
                <a:gd name="connsiteY0" fmla="*/ 336555 h 336555"/>
                <a:gd name="connsiteX1" fmla="*/ 1087023 w 1188623"/>
                <a:gd name="connsiteY1" fmla="*/ 276230 h 336555"/>
                <a:gd name="connsiteX2" fmla="*/ 1112423 w 1188623"/>
                <a:gd name="connsiteY2" fmla="*/ 241305 h 336555"/>
                <a:gd name="connsiteX3" fmla="*/ 1061623 w 1188623"/>
                <a:gd name="connsiteY3" fmla="*/ 314330 h 336555"/>
                <a:gd name="connsiteX4" fmla="*/ 1090198 w 1188623"/>
                <a:gd name="connsiteY4" fmla="*/ 276230 h 336555"/>
                <a:gd name="connsiteX5" fmla="*/ 886998 w 1188623"/>
                <a:gd name="connsiteY5" fmla="*/ 196855 h 336555"/>
                <a:gd name="connsiteX6" fmla="*/ 274223 w 1188623"/>
                <a:gd name="connsiteY6" fmla="*/ 196855 h 336555"/>
                <a:gd name="connsiteX7" fmla="*/ 7523 w 1188623"/>
                <a:gd name="connsiteY7" fmla="*/ 5 h 336555"/>
                <a:gd name="connsiteX8" fmla="*/ 67848 w 1188623"/>
                <a:gd name="connsiteY8" fmla="*/ 203205 h 336555"/>
                <a:gd name="connsiteX0" fmla="*/ 1181100 w 1181100"/>
                <a:gd name="connsiteY0" fmla="*/ 336555 h 336555"/>
                <a:gd name="connsiteX1" fmla="*/ 1079500 w 1181100"/>
                <a:gd name="connsiteY1" fmla="*/ 276230 h 336555"/>
                <a:gd name="connsiteX2" fmla="*/ 1104900 w 1181100"/>
                <a:gd name="connsiteY2" fmla="*/ 241305 h 336555"/>
                <a:gd name="connsiteX3" fmla="*/ 1054100 w 1181100"/>
                <a:gd name="connsiteY3" fmla="*/ 314330 h 336555"/>
                <a:gd name="connsiteX4" fmla="*/ 1082675 w 1181100"/>
                <a:gd name="connsiteY4" fmla="*/ 276230 h 336555"/>
                <a:gd name="connsiteX5" fmla="*/ 879475 w 1181100"/>
                <a:gd name="connsiteY5" fmla="*/ 196855 h 336555"/>
                <a:gd name="connsiteX6" fmla="*/ 266700 w 1181100"/>
                <a:gd name="connsiteY6" fmla="*/ 196855 h 336555"/>
                <a:gd name="connsiteX7" fmla="*/ 0 w 1181100"/>
                <a:gd name="connsiteY7" fmla="*/ 5 h 336555"/>
                <a:gd name="connsiteX0" fmla="*/ 1050925 w 1050925"/>
                <a:gd name="connsiteY0" fmla="*/ 143274 h 143274"/>
                <a:gd name="connsiteX1" fmla="*/ 949325 w 1050925"/>
                <a:gd name="connsiteY1" fmla="*/ 82949 h 143274"/>
                <a:gd name="connsiteX2" fmla="*/ 974725 w 1050925"/>
                <a:gd name="connsiteY2" fmla="*/ 48024 h 143274"/>
                <a:gd name="connsiteX3" fmla="*/ 923925 w 1050925"/>
                <a:gd name="connsiteY3" fmla="*/ 121049 h 143274"/>
                <a:gd name="connsiteX4" fmla="*/ 952500 w 1050925"/>
                <a:gd name="connsiteY4" fmla="*/ 82949 h 143274"/>
                <a:gd name="connsiteX5" fmla="*/ 749300 w 1050925"/>
                <a:gd name="connsiteY5" fmla="*/ 3574 h 143274"/>
                <a:gd name="connsiteX6" fmla="*/ 136525 w 1050925"/>
                <a:gd name="connsiteY6" fmla="*/ 3574 h 143274"/>
                <a:gd name="connsiteX7" fmla="*/ 0 w 1050925"/>
                <a:gd name="connsiteY7" fmla="*/ 133749 h 143274"/>
                <a:gd name="connsiteX0" fmla="*/ 1050925 w 1050925"/>
                <a:gd name="connsiteY0" fmla="*/ 149500 h 149500"/>
                <a:gd name="connsiteX1" fmla="*/ 949325 w 1050925"/>
                <a:gd name="connsiteY1" fmla="*/ 89175 h 149500"/>
                <a:gd name="connsiteX2" fmla="*/ 974725 w 1050925"/>
                <a:gd name="connsiteY2" fmla="*/ 54250 h 149500"/>
                <a:gd name="connsiteX3" fmla="*/ 923925 w 1050925"/>
                <a:gd name="connsiteY3" fmla="*/ 127275 h 149500"/>
                <a:gd name="connsiteX4" fmla="*/ 952500 w 1050925"/>
                <a:gd name="connsiteY4" fmla="*/ 89175 h 149500"/>
                <a:gd name="connsiteX5" fmla="*/ 749300 w 1050925"/>
                <a:gd name="connsiteY5" fmla="*/ 9800 h 149500"/>
                <a:gd name="connsiteX6" fmla="*/ 174625 w 1050925"/>
                <a:gd name="connsiteY6" fmla="*/ 3450 h 149500"/>
                <a:gd name="connsiteX7" fmla="*/ 0 w 1050925"/>
                <a:gd name="connsiteY7" fmla="*/ 139975 h 149500"/>
                <a:gd name="connsiteX0" fmla="*/ 1025525 w 1025525"/>
                <a:gd name="connsiteY0" fmla="*/ 149331 h 149331"/>
                <a:gd name="connsiteX1" fmla="*/ 923925 w 1025525"/>
                <a:gd name="connsiteY1" fmla="*/ 89006 h 149331"/>
                <a:gd name="connsiteX2" fmla="*/ 949325 w 1025525"/>
                <a:gd name="connsiteY2" fmla="*/ 54081 h 149331"/>
                <a:gd name="connsiteX3" fmla="*/ 898525 w 1025525"/>
                <a:gd name="connsiteY3" fmla="*/ 127106 h 149331"/>
                <a:gd name="connsiteX4" fmla="*/ 927100 w 1025525"/>
                <a:gd name="connsiteY4" fmla="*/ 89006 h 149331"/>
                <a:gd name="connsiteX5" fmla="*/ 723900 w 1025525"/>
                <a:gd name="connsiteY5" fmla="*/ 9631 h 149331"/>
                <a:gd name="connsiteX6" fmla="*/ 149225 w 1025525"/>
                <a:gd name="connsiteY6" fmla="*/ 3281 h 149331"/>
                <a:gd name="connsiteX7" fmla="*/ 0 w 1025525"/>
                <a:gd name="connsiteY7" fmla="*/ 149331 h 149331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49225 w 1025525"/>
                <a:gd name="connsiteY6" fmla="*/ 15875 h 161925"/>
                <a:gd name="connsiteX7" fmla="*/ 0 w 1025525"/>
                <a:gd name="connsiteY7" fmla="*/ 161925 h 161925"/>
                <a:gd name="connsiteX0" fmla="*/ 1025525 w 1025525"/>
                <a:gd name="connsiteY0" fmla="*/ 183754 h 183754"/>
                <a:gd name="connsiteX1" fmla="*/ 923925 w 1025525"/>
                <a:gd name="connsiteY1" fmla="*/ 123429 h 183754"/>
                <a:gd name="connsiteX2" fmla="*/ 949325 w 1025525"/>
                <a:gd name="connsiteY2" fmla="*/ 88504 h 183754"/>
                <a:gd name="connsiteX3" fmla="*/ 898525 w 1025525"/>
                <a:gd name="connsiteY3" fmla="*/ 161529 h 183754"/>
                <a:gd name="connsiteX4" fmla="*/ 927100 w 1025525"/>
                <a:gd name="connsiteY4" fmla="*/ 123429 h 183754"/>
                <a:gd name="connsiteX5" fmla="*/ 723900 w 1025525"/>
                <a:gd name="connsiteY5" fmla="*/ 21829 h 183754"/>
                <a:gd name="connsiteX6" fmla="*/ 149225 w 1025525"/>
                <a:gd name="connsiteY6" fmla="*/ 2779 h 183754"/>
                <a:gd name="connsiteX7" fmla="*/ 0 w 1025525"/>
                <a:gd name="connsiteY7" fmla="*/ 183754 h 183754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33350 w 1025525"/>
                <a:gd name="connsiteY6" fmla="*/ 6350 h 161925"/>
                <a:gd name="connsiteX7" fmla="*/ 0 w 1025525"/>
                <a:gd name="connsiteY7" fmla="*/ 161925 h 161925"/>
                <a:gd name="connsiteX0" fmla="*/ 1025525 w 1025525"/>
                <a:gd name="connsiteY0" fmla="*/ 180618 h 180618"/>
                <a:gd name="connsiteX1" fmla="*/ 923925 w 1025525"/>
                <a:gd name="connsiteY1" fmla="*/ 120293 h 180618"/>
                <a:gd name="connsiteX2" fmla="*/ 949325 w 1025525"/>
                <a:gd name="connsiteY2" fmla="*/ 85368 h 180618"/>
                <a:gd name="connsiteX3" fmla="*/ 898525 w 1025525"/>
                <a:gd name="connsiteY3" fmla="*/ 158393 h 180618"/>
                <a:gd name="connsiteX4" fmla="*/ 927100 w 1025525"/>
                <a:gd name="connsiteY4" fmla="*/ 120293 h 180618"/>
                <a:gd name="connsiteX5" fmla="*/ 723900 w 1025525"/>
                <a:gd name="connsiteY5" fmla="*/ 18693 h 180618"/>
                <a:gd name="connsiteX6" fmla="*/ 136525 w 1025525"/>
                <a:gd name="connsiteY6" fmla="*/ 2818 h 180618"/>
                <a:gd name="connsiteX7" fmla="*/ 0 w 1025525"/>
                <a:gd name="connsiteY7" fmla="*/ 180618 h 180618"/>
                <a:gd name="connsiteX0" fmla="*/ 971579 w 971579"/>
                <a:gd name="connsiteY0" fmla="*/ 499822 h 499822"/>
                <a:gd name="connsiteX1" fmla="*/ 869979 w 971579"/>
                <a:gd name="connsiteY1" fmla="*/ 439497 h 499822"/>
                <a:gd name="connsiteX2" fmla="*/ 895379 w 971579"/>
                <a:gd name="connsiteY2" fmla="*/ 404572 h 499822"/>
                <a:gd name="connsiteX3" fmla="*/ 844579 w 971579"/>
                <a:gd name="connsiteY3" fmla="*/ 477597 h 499822"/>
                <a:gd name="connsiteX4" fmla="*/ 873154 w 971579"/>
                <a:gd name="connsiteY4" fmla="*/ 439497 h 499822"/>
                <a:gd name="connsiteX5" fmla="*/ 669954 w 971579"/>
                <a:gd name="connsiteY5" fmla="*/ 337897 h 499822"/>
                <a:gd name="connsiteX6" fmla="*/ 82579 w 971579"/>
                <a:gd name="connsiteY6" fmla="*/ 322022 h 499822"/>
                <a:gd name="connsiteX7" fmla="*/ 298 w 971579"/>
                <a:gd name="connsiteY7" fmla="*/ 2 h 499822"/>
                <a:gd name="connsiteX0" fmla="*/ 932833 w 932833"/>
                <a:gd name="connsiteY0" fmla="*/ 588937 h 588937"/>
                <a:gd name="connsiteX1" fmla="*/ 869979 w 932833"/>
                <a:gd name="connsiteY1" fmla="*/ 439497 h 588937"/>
                <a:gd name="connsiteX2" fmla="*/ 895379 w 932833"/>
                <a:gd name="connsiteY2" fmla="*/ 404572 h 588937"/>
                <a:gd name="connsiteX3" fmla="*/ 844579 w 932833"/>
                <a:gd name="connsiteY3" fmla="*/ 477597 h 588937"/>
                <a:gd name="connsiteX4" fmla="*/ 873154 w 932833"/>
                <a:gd name="connsiteY4" fmla="*/ 439497 h 588937"/>
                <a:gd name="connsiteX5" fmla="*/ 669954 w 932833"/>
                <a:gd name="connsiteY5" fmla="*/ 337897 h 588937"/>
                <a:gd name="connsiteX6" fmla="*/ 82579 w 932833"/>
                <a:gd name="connsiteY6" fmla="*/ 322022 h 588937"/>
                <a:gd name="connsiteX7" fmla="*/ 298 w 932833"/>
                <a:gd name="connsiteY7" fmla="*/ 2 h 588937"/>
                <a:gd name="connsiteX0" fmla="*/ 932535 w 932535"/>
                <a:gd name="connsiteY0" fmla="*/ 589795 h 589795"/>
                <a:gd name="connsiteX1" fmla="*/ 869681 w 932535"/>
                <a:gd name="connsiteY1" fmla="*/ 440355 h 589795"/>
                <a:gd name="connsiteX2" fmla="*/ 895081 w 932535"/>
                <a:gd name="connsiteY2" fmla="*/ 405430 h 589795"/>
                <a:gd name="connsiteX3" fmla="*/ 844281 w 932535"/>
                <a:gd name="connsiteY3" fmla="*/ 478455 h 589795"/>
                <a:gd name="connsiteX4" fmla="*/ 872856 w 932535"/>
                <a:gd name="connsiteY4" fmla="*/ 440355 h 589795"/>
                <a:gd name="connsiteX5" fmla="*/ 669656 w 932535"/>
                <a:gd name="connsiteY5" fmla="*/ 338755 h 589795"/>
                <a:gd name="connsiteX6" fmla="*/ 93904 w 932535"/>
                <a:gd name="connsiteY6" fmla="*/ 24537 h 589795"/>
                <a:gd name="connsiteX7" fmla="*/ 0 w 932535"/>
                <a:gd name="connsiteY7" fmla="*/ 860 h 589795"/>
                <a:gd name="connsiteX0" fmla="*/ 932535 w 932535"/>
                <a:gd name="connsiteY0" fmla="*/ 1007391 h 1007391"/>
                <a:gd name="connsiteX1" fmla="*/ 869681 w 932535"/>
                <a:gd name="connsiteY1" fmla="*/ 857951 h 1007391"/>
                <a:gd name="connsiteX2" fmla="*/ 895081 w 932535"/>
                <a:gd name="connsiteY2" fmla="*/ 823026 h 1007391"/>
                <a:gd name="connsiteX3" fmla="*/ 844281 w 932535"/>
                <a:gd name="connsiteY3" fmla="*/ 896051 h 1007391"/>
                <a:gd name="connsiteX4" fmla="*/ 872856 w 932535"/>
                <a:gd name="connsiteY4" fmla="*/ 857951 h 1007391"/>
                <a:gd name="connsiteX5" fmla="*/ 669656 w 932535"/>
                <a:gd name="connsiteY5" fmla="*/ 756351 h 1007391"/>
                <a:gd name="connsiteX6" fmla="*/ 93904 w 932535"/>
                <a:gd name="connsiteY6" fmla="*/ 442133 h 1007391"/>
                <a:gd name="connsiteX7" fmla="*/ 0 w 932535"/>
                <a:gd name="connsiteY7" fmla="*/ 2 h 1007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2535" h="1007391">
                  <a:moveTo>
                    <a:pt x="932535" y="1007391"/>
                  </a:moveTo>
                  <a:lnTo>
                    <a:pt x="869681" y="857951"/>
                  </a:lnTo>
                  <a:lnTo>
                    <a:pt x="895081" y="823026"/>
                  </a:lnTo>
                  <a:lnTo>
                    <a:pt x="844281" y="896051"/>
                  </a:lnTo>
                  <a:lnTo>
                    <a:pt x="872856" y="857951"/>
                  </a:lnTo>
                  <a:lnTo>
                    <a:pt x="669656" y="756351"/>
                  </a:lnTo>
                  <a:lnTo>
                    <a:pt x="93904" y="442133"/>
                  </a:lnTo>
                  <a:cubicBezTo>
                    <a:pt x="-50558" y="413029"/>
                    <a:pt x="34396" y="-1056"/>
                    <a:pt x="0" y="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86B593FD-5604-7CB7-7B90-7199F6762379}"/>
                </a:ext>
              </a:extLst>
            </p:cNvPr>
            <p:cNvSpPr/>
            <p:nvPr/>
          </p:nvSpPr>
          <p:spPr>
            <a:xfrm flipH="1">
              <a:off x="2325914" y="2401099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7" name="Freeform 176">
            <a:extLst>
              <a:ext uri="{FF2B5EF4-FFF2-40B4-BE49-F238E27FC236}">
                <a16:creationId xmlns:a16="http://schemas.microsoft.com/office/drawing/2014/main" id="{2B03AF77-01FB-988D-9AF7-1E38E8931E6E}"/>
              </a:ext>
            </a:extLst>
          </p:cNvPr>
          <p:cNvSpPr/>
          <p:nvPr/>
        </p:nvSpPr>
        <p:spPr>
          <a:xfrm>
            <a:off x="3343759" y="3715719"/>
            <a:ext cx="2789695" cy="0"/>
          </a:xfrm>
          <a:custGeom>
            <a:avLst/>
            <a:gdLst>
              <a:gd name="connsiteX0" fmla="*/ 2789695 w 2789695"/>
              <a:gd name="connsiteY0" fmla="*/ 0 h 0"/>
              <a:gd name="connsiteX1" fmla="*/ 0 w 278969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89695">
                <a:moveTo>
                  <a:pt x="2789695" y="0"/>
                </a:moveTo>
                <a:lnTo>
                  <a:pt x="0" y="0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740929" y="3550265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178" name="Freeform 177">
            <a:extLst>
              <a:ext uri="{FF2B5EF4-FFF2-40B4-BE49-F238E27FC236}">
                <a16:creationId xmlns:a16="http://schemas.microsoft.com/office/drawing/2014/main" id="{D06CCB39-B6E9-6F0B-48AA-8EEE13EB9B0A}"/>
              </a:ext>
            </a:extLst>
          </p:cNvPr>
          <p:cNvSpPr/>
          <p:nvPr/>
        </p:nvSpPr>
        <p:spPr>
          <a:xfrm>
            <a:off x="3089060" y="2351868"/>
            <a:ext cx="270197" cy="1363851"/>
          </a:xfrm>
          <a:custGeom>
            <a:avLst/>
            <a:gdLst>
              <a:gd name="connsiteX0" fmla="*/ 270197 w 270197"/>
              <a:gd name="connsiteY0" fmla="*/ 1363851 h 1363851"/>
              <a:gd name="connsiteX1" fmla="*/ 33848 w 270197"/>
              <a:gd name="connsiteY1" fmla="*/ 875654 h 1363851"/>
              <a:gd name="connsiteX2" fmla="*/ 6726 w 270197"/>
              <a:gd name="connsiteY2" fmla="*/ 0 h 136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197" h="1363851">
                <a:moveTo>
                  <a:pt x="270197" y="1363851"/>
                </a:moveTo>
                <a:cubicBezTo>
                  <a:pt x="173978" y="1233406"/>
                  <a:pt x="77760" y="1102962"/>
                  <a:pt x="33848" y="875654"/>
                </a:cubicBezTo>
                <a:cubicBezTo>
                  <a:pt x="-10064" y="648346"/>
                  <a:pt x="-1669" y="324173"/>
                  <a:pt x="6726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79">
            <a:extLst>
              <a:ext uri="{FF2B5EF4-FFF2-40B4-BE49-F238E27FC236}">
                <a16:creationId xmlns:a16="http://schemas.microsoft.com/office/drawing/2014/main" id="{EA25E059-854A-FF54-A132-D62B0BA74693}"/>
              </a:ext>
            </a:extLst>
          </p:cNvPr>
          <p:cNvSpPr/>
          <p:nvPr/>
        </p:nvSpPr>
        <p:spPr>
          <a:xfrm>
            <a:off x="3051090" y="2355672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>
            <a:extLst>
              <a:ext uri="{FF2B5EF4-FFF2-40B4-BE49-F238E27FC236}">
                <a16:creationId xmlns:a16="http://schemas.microsoft.com/office/drawing/2014/main" id="{7343F201-E04B-55A9-994C-6A6E9E4B8C6A}"/>
              </a:ext>
            </a:extLst>
          </p:cNvPr>
          <p:cNvSpPr/>
          <p:nvPr/>
        </p:nvSpPr>
        <p:spPr>
          <a:xfrm flipH="1">
            <a:off x="4206863" y="3755208"/>
            <a:ext cx="1013323" cy="108693"/>
          </a:xfrm>
          <a:custGeom>
            <a:avLst/>
            <a:gdLst>
              <a:gd name="connsiteX0" fmla="*/ 342900 w 342900"/>
              <a:gd name="connsiteY0" fmla="*/ 168275 h 168275"/>
              <a:gd name="connsiteX1" fmla="*/ 0 w 342900"/>
              <a:gd name="connsiteY1" fmla="*/ 25400 h 168275"/>
              <a:gd name="connsiteX2" fmla="*/ 117475 w 342900"/>
              <a:gd name="connsiteY2" fmla="*/ 0 h 168275"/>
              <a:gd name="connsiteX0" fmla="*/ 350292 w 350292"/>
              <a:gd name="connsiteY0" fmla="*/ 168275 h 168275"/>
              <a:gd name="connsiteX1" fmla="*/ 7392 w 350292"/>
              <a:gd name="connsiteY1" fmla="*/ 25400 h 168275"/>
              <a:gd name="connsiteX2" fmla="*/ 124867 w 350292"/>
              <a:gd name="connsiteY2" fmla="*/ 0 h 168275"/>
              <a:gd name="connsiteX0" fmla="*/ 350954 w 350954"/>
              <a:gd name="connsiteY0" fmla="*/ 179761 h 179761"/>
              <a:gd name="connsiteX1" fmla="*/ 8054 w 350954"/>
              <a:gd name="connsiteY1" fmla="*/ 36886 h 179761"/>
              <a:gd name="connsiteX2" fmla="*/ 125529 w 350954"/>
              <a:gd name="connsiteY2" fmla="*/ 11486 h 179761"/>
              <a:gd name="connsiteX0" fmla="*/ 1002198 w 1002198"/>
              <a:gd name="connsiteY0" fmla="*/ 150308 h 150308"/>
              <a:gd name="connsiteX1" fmla="*/ 47793 w 1002198"/>
              <a:gd name="connsiteY1" fmla="*/ 36008 h 150308"/>
              <a:gd name="connsiteX2" fmla="*/ 165268 w 1002198"/>
              <a:gd name="connsiteY2" fmla="*/ 10608 h 150308"/>
              <a:gd name="connsiteX0" fmla="*/ 1002198 w 1002198"/>
              <a:gd name="connsiteY0" fmla="*/ 150308 h 150308"/>
              <a:gd name="connsiteX1" fmla="*/ 47793 w 1002198"/>
              <a:gd name="connsiteY1" fmla="*/ 36008 h 150308"/>
              <a:gd name="connsiteX2" fmla="*/ 165268 w 1002198"/>
              <a:gd name="connsiteY2" fmla="*/ 10608 h 150308"/>
              <a:gd name="connsiteX0" fmla="*/ 1020543 w 1020543"/>
              <a:gd name="connsiteY0" fmla="*/ 103378 h 103378"/>
              <a:gd name="connsiteX1" fmla="*/ 48993 w 1020543"/>
              <a:gd name="connsiteY1" fmla="*/ 34798 h 103378"/>
              <a:gd name="connsiteX2" fmla="*/ 166468 w 1020543"/>
              <a:gd name="connsiteY2" fmla="*/ 9398 h 103378"/>
              <a:gd name="connsiteX0" fmla="*/ 992639 w 992639"/>
              <a:gd name="connsiteY0" fmla="*/ 116468 h 116468"/>
              <a:gd name="connsiteX1" fmla="*/ 21089 w 992639"/>
              <a:gd name="connsiteY1" fmla="*/ 47888 h 116468"/>
              <a:gd name="connsiteX2" fmla="*/ 138564 w 992639"/>
              <a:gd name="connsiteY2" fmla="*/ 22488 h 116468"/>
              <a:gd name="connsiteX0" fmla="*/ 1013323 w 1013323"/>
              <a:gd name="connsiteY0" fmla="*/ 105456 h 108693"/>
              <a:gd name="connsiteX1" fmla="*/ 18913 w 1013323"/>
              <a:gd name="connsiteY1" fmla="*/ 71166 h 108693"/>
              <a:gd name="connsiteX2" fmla="*/ 159248 w 1013323"/>
              <a:gd name="connsiteY2" fmla="*/ 11476 h 108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3323" h="108693">
                <a:moveTo>
                  <a:pt x="1013323" y="105456"/>
                </a:moveTo>
                <a:cubicBezTo>
                  <a:pt x="281803" y="92121"/>
                  <a:pt x="92679" y="138264"/>
                  <a:pt x="18913" y="71166"/>
                </a:cubicBezTo>
                <a:cubicBezTo>
                  <a:pt x="-54853" y="4068"/>
                  <a:pt x="107390" y="-14982"/>
                  <a:pt x="159248" y="11476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6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4397023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5032521" y="354311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536363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MIDDLE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4/6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DAKOTA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DRAG SCREEN WITH NO RELEASING OL.</a:t>
            </a:r>
          </a:p>
          <a:p>
            <a:r>
              <a:rPr lang="en-US" sz="700" dirty="0">
                <a:solidFill>
                  <a:schemeClr val="tx1"/>
                </a:solidFill>
              </a:rPr>
              <a:t>ALWAYS RUN TO ATLEAST A 3-WR SURFACE.</a:t>
            </a:r>
          </a:p>
          <a:p>
            <a:r>
              <a:rPr lang="en-US" sz="700" dirty="0">
                <a:solidFill>
                  <a:schemeClr val="tx1"/>
                </a:solidFill>
              </a:rPr>
              <a:t>CATCH POINT IS OUTSIDE THE PST, ATTACK POINT IS HASH-NUMBERS-SIDELINE (CIRCLE THE FIELD).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53384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SCREEN MAN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QUICK-3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WLB PUSH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endParaRPr lang="en-US" sz="800" b="1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330607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DEFENDER FROM SIDELINE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DEFENDER FROM SIDELINE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DEFENDER FROM SIDELINE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BLOCK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DEFENDER FROM SIDELINE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DAKOTA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SHUFFLE-SHUFFLE (AT DE)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FLAT DOWN LOS, HASH-NUMBERS-SIDELINE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TRIO LT WING T-DAKOTA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 #1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 #2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BLOCK #3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BLOCK #1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DAKOTA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3X2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C671A21-192A-6E3C-B7CA-2B580CAFCD7A}"/>
              </a:ext>
            </a:extLst>
          </p:cNvPr>
          <p:cNvGrpSpPr/>
          <p:nvPr/>
        </p:nvGrpSpPr>
        <p:grpSpPr>
          <a:xfrm>
            <a:off x="1942976" y="2788549"/>
            <a:ext cx="91440" cy="670870"/>
            <a:chOff x="5871333" y="2802645"/>
            <a:chExt cx="91440" cy="670870"/>
          </a:xfrm>
        </p:grpSpPr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E723154A-93EF-8369-82DC-371A094E7D65}"/>
                </a:ext>
              </a:extLst>
            </p:cNvPr>
            <p:cNvSpPr/>
            <p:nvPr/>
          </p:nvSpPr>
          <p:spPr>
            <a:xfrm flipH="1">
              <a:off x="5917052" y="2809390"/>
              <a:ext cx="0" cy="664125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F2CA41DD-4FE7-4032-D360-BEA2241B9DC5}"/>
                </a:ext>
              </a:extLst>
            </p:cNvPr>
            <p:cNvSpPr/>
            <p:nvPr/>
          </p:nvSpPr>
          <p:spPr>
            <a:xfrm>
              <a:off x="5871333" y="2802645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579988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26326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50’s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50’s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50’s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50’s SET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50’s SET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4826480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4606409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>
            <a:extLst>
              <a:ext uri="{FF2B5EF4-FFF2-40B4-BE49-F238E27FC236}">
                <a16:creationId xmlns:a16="http://schemas.microsoft.com/office/drawing/2014/main" id="{B0F0F339-3B61-588E-16A5-782DE287E764}"/>
              </a:ext>
            </a:extLst>
          </p:cNvPr>
          <p:cNvSpPr/>
          <p:nvPr/>
        </p:nvSpPr>
        <p:spPr>
          <a:xfrm rot="10800000">
            <a:off x="3521742" y="2859590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Freeform 185">
            <a:extLst>
              <a:ext uri="{FF2B5EF4-FFF2-40B4-BE49-F238E27FC236}">
                <a16:creationId xmlns:a16="http://schemas.microsoft.com/office/drawing/2014/main" id="{22D71F03-6780-D900-4CAC-B42B63AF2DCF}"/>
              </a:ext>
            </a:extLst>
          </p:cNvPr>
          <p:cNvSpPr/>
          <p:nvPr/>
        </p:nvSpPr>
        <p:spPr>
          <a:xfrm>
            <a:off x="3566896" y="2854235"/>
            <a:ext cx="247279" cy="696894"/>
          </a:xfrm>
          <a:custGeom>
            <a:avLst/>
            <a:gdLst>
              <a:gd name="connsiteX0" fmla="*/ 247279 w 247279"/>
              <a:gd name="connsiteY0" fmla="*/ 977030 h 977030"/>
              <a:gd name="connsiteX1" fmla="*/ 34337 w 247279"/>
              <a:gd name="connsiteY1" fmla="*/ 557408 h 977030"/>
              <a:gd name="connsiteX2" fmla="*/ 3022 w 247279"/>
              <a:gd name="connsiteY2" fmla="*/ 0 h 97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9" h="977030">
                <a:moveTo>
                  <a:pt x="247279" y="977030"/>
                </a:moveTo>
                <a:cubicBezTo>
                  <a:pt x="161162" y="848638"/>
                  <a:pt x="75046" y="720246"/>
                  <a:pt x="34337" y="557408"/>
                </a:cubicBezTo>
                <a:cubicBezTo>
                  <a:pt x="-6373" y="394570"/>
                  <a:pt x="-1676" y="197285"/>
                  <a:pt x="302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>
            <a:extLst>
              <a:ext uri="{FF2B5EF4-FFF2-40B4-BE49-F238E27FC236}">
                <a16:creationId xmlns:a16="http://schemas.microsoft.com/office/drawing/2014/main" id="{6ADEC412-AFA0-1DB1-3EE0-D14E5DA00B8D}"/>
              </a:ext>
            </a:extLst>
          </p:cNvPr>
          <p:cNvSpPr/>
          <p:nvPr/>
        </p:nvSpPr>
        <p:spPr>
          <a:xfrm>
            <a:off x="4040155" y="3573624"/>
            <a:ext cx="0" cy="181947"/>
          </a:xfrm>
          <a:custGeom>
            <a:avLst/>
            <a:gdLst>
              <a:gd name="connsiteX0" fmla="*/ 0 w 0"/>
              <a:gd name="connsiteY0" fmla="*/ 0 h 181947"/>
              <a:gd name="connsiteX1" fmla="*/ 0 w 0"/>
              <a:gd name="connsiteY1" fmla="*/ 181947 h 1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1947">
                <a:moveTo>
                  <a:pt x="0" y="0"/>
                </a:moveTo>
                <a:lnTo>
                  <a:pt x="0" y="181947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>
            <a:extLst>
              <a:ext uri="{FF2B5EF4-FFF2-40B4-BE49-F238E27FC236}">
                <a16:creationId xmlns:a16="http://schemas.microsoft.com/office/drawing/2014/main" id="{E4654B98-10A0-4B03-0425-BE71AE456C61}"/>
              </a:ext>
            </a:extLst>
          </p:cNvPr>
          <p:cNvSpPr/>
          <p:nvPr/>
        </p:nvSpPr>
        <p:spPr>
          <a:xfrm rot="10800000">
            <a:off x="3995351" y="3765626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416626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3946196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037A9E2-2A80-DC03-B7F5-AD77439B5017}"/>
              </a:ext>
            </a:extLst>
          </p:cNvPr>
          <p:cNvGrpSpPr/>
          <p:nvPr/>
        </p:nvGrpSpPr>
        <p:grpSpPr>
          <a:xfrm>
            <a:off x="4876761" y="3575956"/>
            <a:ext cx="91440" cy="192002"/>
            <a:chOff x="4876761" y="3575956"/>
            <a:chExt cx="91440" cy="192002"/>
          </a:xfrm>
        </p:grpSpPr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84AD7DBD-ADAC-ABF2-26B1-E724A91D5D70}"/>
                </a:ext>
              </a:extLst>
            </p:cNvPr>
            <p:cNvSpPr/>
            <p:nvPr/>
          </p:nvSpPr>
          <p:spPr>
            <a:xfrm>
              <a:off x="4921565" y="3575956"/>
              <a:ext cx="0" cy="181947"/>
            </a:xfrm>
            <a:custGeom>
              <a:avLst/>
              <a:gdLst>
                <a:gd name="connsiteX0" fmla="*/ 0 w 0"/>
                <a:gd name="connsiteY0" fmla="*/ 0 h 181947"/>
                <a:gd name="connsiteX1" fmla="*/ 0 w 0"/>
                <a:gd name="connsiteY1" fmla="*/ 181947 h 18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1947">
                  <a:moveTo>
                    <a:pt x="0" y="0"/>
                  </a:moveTo>
                  <a:lnTo>
                    <a:pt x="0" y="18194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379E122E-C2F7-E8E8-B213-25FB132EB78F}"/>
                </a:ext>
              </a:extLst>
            </p:cNvPr>
            <p:cNvSpPr/>
            <p:nvPr/>
          </p:nvSpPr>
          <p:spPr>
            <a:xfrm rot="10800000">
              <a:off x="4876761" y="376795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1896228" y="3425308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6114587" y="342347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2882506" y="3487992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3753543" y="354003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0DB8B60F-FAFB-DB06-507C-F4E84EAFF47E}"/>
              </a:ext>
            </a:extLst>
          </p:cNvPr>
          <p:cNvGrpSpPr/>
          <p:nvPr/>
        </p:nvGrpSpPr>
        <p:grpSpPr>
          <a:xfrm>
            <a:off x="6160307" y="2871257"/>
            <a:ext cx="91440" cy="548864"/>
            <a:chOff x="5871333" y="2347643"/>
            <a:chExt cx="91440" cy="548864"/>
          </a:xfrm>
        </p:grpSpPr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5D66125D-234A-ADD4-F325-EB1BBD2DDE7C}"/>
                </a:ext>
              </a:extLst>
            </p:cNvPr>
            <p:cNvSpPr/>
            <p:nvPr/>
          </p:nvSpPr>
          <p:spPr>
            <a:xfrm flipH="1">
              <a:off x="5917052" y="2347643"/>
              <a:ext cx="0" cy="548864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B0A0FEBF-710B-2A67-C281-4FBFF6C490EA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5E18F4BF-3450-3665-CB80-A90153B7E864}"/>
              </a:ext>
            </a:extLst>
          </p:cNvPr>
          <p:cNvSpPr txBox="1"/>
          <p:nvPr/>
        </p:nvSpPr>
        <p:spPr>
          <a:xfrm>
            <a:off x="6108927" y="2715736"/>
            <a:ext cx="20057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#1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B3298FB-5B06-12FA-BDD0-E9F7C94CAFDD}"/>
              </a:ext>
            </a:extLst>
          </p:cNvPr>
          <p:cNvSpPr txBox="1"/>
          <p:nvPr/>
        </p:nvSpPr>
        <p:spPr>
          <a:xfrm>
            <a:off x="1885169" y="2634516"/>
            <a:ext cx="20057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#1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6CCBD5A1-DC91-83A7-9328-84CDF9B80D70}"/>
              </a:ext>
            </a:extLst>
          </p:cNvPr>
          <p:cNvGrpSpPr/>
          <p:nvPr/>
        </p:nvGrpSpPr>
        <p:grpSpPr>
          <a:xfrm>
            <a:off x="2930353" y="2815592"/>
            <a:ext cx="91440" cy="670870"/>
            <a:chOff x="5871333" y="2802645"/>
            <a:chExt cx="91440" cy="670870"/>
          </a:xfrm>
        </p:grpSpPr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C0682330-3B2E-25DD-6267-C4ACD8DD92DB}"/>
                </a:ext>
              </a:extLst>
            </p:cNvPr>
            <p:cNvSpPr/>
            <p:nvPr/>
          </p:nvSpPr>
          <p:spPr>
            <a:xfrm flipH="1">
              <a:off x="5917052" y="2809390"/>
              <a:ext cx="0" cy="664125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E7415EE0-BD1D-A34E-13F4-D6D92AAFD099}"/>
                </a:ext>
              </a:extLst>
            </p:cNvPr>
            <p:cNvSpPr/>
            <p:nvPr/>
          </p:nvSpPr>
          <p:spPr>
            <a:xfrm>
              <a:off x="5871333" y="2802645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74D2DBDF-3619-E66F-8927-5F48BB6609A6}"/>
              </a:ext>
            </a:extLst>
          </p:cNvPr>
          <p:cNvSpPr txBox="1"/>
          <p:nvPr/>
        </p:nvSpPr>
        <p:spPr>
          <a:xfrm>
            <a:off x="2872546" y="2661559"/>
            <a:ext cx="20057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#2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541BD20-F650-C30F-7EBE-33B1049DC15E}"/>
              </a:ext>
            </a:extLst>
          </p:cNvPr>
          <p:cNvSpPr txBox="1"/>
          <p:nvPr/>
        </p:nvSpPr>
        <p:spPr>
          <a:xfrm>
            <a:off x="3456542" y="2696918"/>
            <a:ext cx="20057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#3</a:t>
            </a:r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EA8F9804-F4B2-3A92-C29A-A8E081D9685B}"/>
              </a:ext>
            </a:extLst>
          </p:cNvPr>
          <p:cNvSpPr/>
          <p:nvPr/>
        </p:nvSpPr>
        <p:spPr>
          <a:xfrm>
            <a:off x="3811219" y="3372307"/>
            <a:ext cx="1411834" cy="175565"/>
          </a:xfrm>
          <a:custGeom>
            <a:avLst/>
            <a:gdLst>
              <a:gd name="connsiteX0" fmla="*/ 1324051 w 1411834"/>
              <a:gd name="connsiteY0" fmla="*/ 175565 h 175565"/>
              <a:gd name="connsiteX1" fmla="*/ 1411834 w 1411834"/>
              <a:gd name="connsiteY1" fmla="*/ 0 h 175565"/>
              <a:gd name="connsiteX2" fmla="*/ 0 w 1411834"/>
              <a:gd name="connsiteY2" fmla="*/ 0 h 175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1834" h="175565">
                <a:moveTo>
                  <a:pt x="1324051" y="175565"/>
                </a:moveTo>
                <a:lnTo>
                  <a:pt x="1411834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16FD9361-D1B8-F63D-AA6D-D488D3140A26}"/>
              </a:ext>
            </a:extLst>
          </p:cNvPr>
          <p:cNvGrpSpPr/>
          <p:nvPr/>
        </p:nvGrpSpPr>
        <p:grpSpPr>
          <a:xfrm>
            <a:off x="4656014" y="3580017"/>
            <a:ext cx="91440" cy="192002"/>
            <a:chOff x="4876761" y="3575956"/>
            <a:chExt cx="91440" cy="192002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01902B8B-38AB-CCA0-A8E2-2A1CDFF9E49F}"/>
                </a:ext>
              </a:extLst>
            </p:cNvPr>
            <p:cNvSpPr/>
            <p:nvPr/>
          </p:nvSpPr>
          <p:spPr>
            <a:xfrm>
              <a:off x="4921565" y="3575956"/>
              <a:ext cx="0" cy="181947"/>
            </a:xfrm>
            <a:custGeom>
              <a:avLst/>
              <a:gdLst>
                <a:gd name="connsiteX0" fmla="*/ 0 w 0"/>
                <a:gd name="connsiteY0" fmla="*/ 0 h 181947"/>
                <a:gd name="connsiteX1" fmla="*/ 0 w 0"/>
                <a:gd name="connsiteY1" fmla="*/ 181947 h 18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1947">
                  <a:moveTo>
                    <a:pt x="0" y="0"/>
                  </a:moveTo>
                  <a:lnTo>
                    <a:pt x="0" y="18194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0E7A6A54-2E49-1E02-8677-1C82146F4580}"/>
                </a:ext>
              </a:extLst>
            </p:cNvPr>
            <p:cNvSpPr/>
            <p:nvPr/>
          </p:nvSpPr>
          <p:spPr>
            <a:xfrm rot="10800000">
              <a:off x="4876761" y="376795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E14662E-F48A-72A3-4234-D4BB7633F45B}"/>
              </a:ext>
            </a:extLst>
          </p:cNvPr>
          <p:cNvGrpSpPr/>
          <p:nvPr/>
        </p:nvGrpSpPr>
        <p:grpSpPr>
          <a:xfrm>
            <a:off x="4437904" y="3572777"/>
            <a:ext cx="91440" cy="192002"/>
            <a:chOff x="4876761" y="3575956"/>
            <a:chExt cx="91440" cy="192002"/>
          </a:xfrm>
        </p:grpSpPr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AD106F10-74D2-898E-E9A6-4729A03D4507}"/>
                </a:ext>
              </a:extLst>
            </p:cNvPr>
            <p:cNvSpPr/>
            <p:nvPr/>
          </p:nvSpPr>
          <p:spPr>
            <a:xfrm>
              <a:off x="4921565" y="3575956"/>
              <a:ext cx="0" cy="181947"/>
            </a:xfrm>
            <a:custGeom>
              <a:avLst/>
              <a:gdLst>
                <a:gd name="connsiteX0" fmla="*/ 0 w 0"/>
                <a:gd name="connsiteY0" fmla="*/ 0 h 181947"/>
                <a:gd name="connsiteX1" fmla="*/ 0 w 0"/>
                <a:gd name="connsiteY1" fmla="*/ 181947 h 18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1947">
                  <a:moveTo>
                    <a:pt x="0" y="0"/>
                  </a:moveTo>
                  <a:lnTo>
                    <a:pt x="0" y="18194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22947113-7AD9-A3A9-E739-A5BA881006DD}"/>
                </a:ext>
              </a:extLst>
            </p:cNvPr>
            <p:cNvSpPr/>
            <p:nvPr/>
          </p:nvSpPr>
          <p:spPr>
            <a:xfrm rot="10800000">
              <a:off x="4876761" y="376795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E02E4ACC-B5B2-0621-EFCC-8304086EE93C}"/>
              </a:ext>
            </a:extLst>
          </p:cNvPr>
          <p:cNvGrpSpPr/>
          <p:nvPr/>
        </p:nvGrpSpPr>
        <p:grpSpPr>
          <a:xfrm>
            <a:off x="4224544" y="3593505"/>
            <a:ext cx="91440" cy="192002"/>
            <a:chOff x="4876761" y="3575956"/>
            <a:chExt cx="91440" cy="192002"/>
          </a:xfrm>
        </p:grpSpPr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71FF3BAE-85E3-64C6-A788-C5C8CAA9F6FD}"/>
                </a:ext>
              </a:extLst>
            </p:cNvPr>
            <p:cNvSpPr/>
            <p:nvPr/>
          </p:nvSpPr>
          <p:spPr>
            <a:xfrm>
              <a:off x="4921565" y="3575956"/>
              <a:ext cx="0" cy="181947"/>
            </a:xfrm>
            <a:custGeom>
              <a:avLst/>
              <a:gdLst>
                <a:gd name="connsiteX0" fmla="*/ 0 w 0"/>
                <a:gd name="connsiteY0" fmla="*/ 0 h 181947"/>
                <a:gd name="connsiteX1" fmla="*/ 0 w 0"/>
                <a:gd name="connsiteY1" fmla="*/ 181947 h 18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81947">
                  <a:moveTo>
                    <a:pt x="0" y="0"/>
                  </a:moveTo>
                  <a:lnTo>
                    <a:pt x="0" y="18194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E27B3CA-6A68-0DD2-CB70-2B506AD870C2}"/>
                </a:ext>
              </a:extLst>
            </p:cNvPr>
            <p:cNvSpPr/>
            <p:nvPr/>
          </p:nvSpPr>
          <p:spPr>
            <a:xfrm rot="10800000">
              <a:off x="4876761" y="3767958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4386338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5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365581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3810658" y="388239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31169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TAP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NICKLE STRONG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BLITZ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TEXAS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TAP SCREEN TO A MOTIONING WR/RB.</a:t>
            </a:r>
          </a:p>
          <a:p>
            <a:r>
              <a:rPr lang="en-US" sz="700" dirty="0">
                <a:solidFill>
                  <a:schemeClr val="tx1"/>
                </a:solidFill>
              </a:rPr>
              <a:t>ALWAYS RUN TO A WING.</a:t>
            </a:r>
          </a:p>
          <a:p>
            <a:r>
              <a:rPr lang="en-US" sz="700" dirty="0">
                <a:solidFill>
                  <a:schemeClr val="tx1"/>
                </a:solidFill>
              </a:rPr>
              <a:t>ATTACK POINT IS HASH-NUMBERS-SIDELINE (CIRCLE THE FIELD).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849370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SCREEN MAN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DEAD FEET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NICKLE STRONG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endParaRPr lang="en-US" sz="800" b="1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270762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CRACK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VERTICAL RELEASE TO SLOW THE CB</a:t>
                      </a:r>
                    </a:p>
                    <a:p>
                      <a:pPr algn="l"/>
                      <a:r>
                        <a:rPr lang="en-US" sz="1000" dirty="0"/>
                        <a:t>CRACK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BACKER IN THE BOX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ARC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WOOGIED-WOOG THE DE</a:t>
                      </a:r>
                    </a:p>
                    <a:p>
                      <a:pPr algn="l"/>
                      <a:r>
                        <a:rPr lang="en-US" sz="1000" dirty="0"/>
                        <a:t>ARC TO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THREAT IN THE ALLEY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TEXAS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FULL SPEED MOTION, ANGLE BACK TO 1-YARD IN FRONT OF QB</a:t>
                      </a:r>
                    </a:p>
                    <a:p>
                      <a:pPr algn="l"/>
                      <a:r>
                        <a:rPr lang="en-US" sz="1000" dirty="0"/>
                        <a:t>CATCH, TUCK, HASH-NUMBERS-SIDELINE, CIRCLE THE DEFENSE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TD 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INSIDE RELEASE TO THE HASH AND SECURE ANY BACKSIDE DEEP CHASERS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ARC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READ THE TE ARC BLOCK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INSERT OR ARC BASED ON HIS BLOCK (EYES INSIDE)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DUO LT Z-TEXAS RT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CRACK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ARC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TEXAS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TD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ARC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2X1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579988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04517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3-STEP CHECK, RICOCHET OFF ANY TRASH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FLAT OUT TO HASH, LOOK FOR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TIGHT REACH OPPOSITE OF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3-STEP CHECK, RICOCHET OFF ANY TRASH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FLAT OUT TO HASH, LOOK FOR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TIGHT REACH OPPOSITE OF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TIGHT REACH OPPOSITE OF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3795038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3574967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13482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2914754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4719187" y="342531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864967" y="3533142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2341939" y="341947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354896" y="3422575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44948E6-2042-3F8D-3ACD-8F4B981CCE11}"/>
              </a:ext>
            </a:extLst>
          </p:cNvPr>
          <p:cNvGrpSpPr/>
          <p:nvPr/>
        </p:nvGrpSpPr>
        <p:grpSpPr>
          <a:xfrm>
            <a:off x="4480291" y="3009622"/>
            <a:ext cx="327343" cy="419378"/>
            <a:chOff x="4480291" y="3009622"/>
            <a:chExt cx="327343" cy="419378"/>
          </a:xfrm>
        </p:grpSpPr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B0F0F339-3B61-588E-16A5-782DE287E764}"/>
                </a:ext>
              </a:extLst>
            </p:cNvPr>
            <p:cNvSpPr/>
            <p:nvPr/>
          </p:nvSpPr>
          <p:spPr>
            <a:xfrm rot="16200000">
              <a:off x="4434571" y="30553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0443600-1BA3-3E32-BF6C-4809A3AE6F74}"/>
                </a:ext>
              </a:extLst>
            </p:cNvPr>
            <p:cNvSpPr/>
            <p:nvPr/>
          </p:nvSpPr>
          <p:spPr>
            <a:xfrm>
              <a:off x="4487594" y="3056206"/>
              <a:ext cx="320040" cy="372794"/>
            </a:xfrm>
            <a:custGeom>
              <a:avLst/>
              <a:gdLst>
                <a:gd name="connsiteX0" fmla="*/ 320040 w 320040"/>
                <a:gd name="connsiteY0" fmla="*/ 372794 h 372794"/>
                <a:gd name="connsiteX1" fmla="*/ 320040 w 320040"/>
                <a:gd name="connsiteY1" fmla="*/ 158262 h 372794"/>
                <a:gd name="connsiteX2" fmla="*/ 189914 w 320040"/>
                <a:gd name="connsiteY2" fmla="*/ 0 h 372794"/>
                <a:gd name="connsiteX3" fmla="*/ 0 w 320040"/>
                <a:gd name="connsiteY3" fmla="*/ 0 h 372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040" h="372794">
                  <a:moveTo>
                    <a:pt x="320040" y="372794"/>
                  </a:moveTo>
                  <a:lnTo>
                    <a:pt x="320040" y="158262"/>
                  </a:lnTo>
                  <a:lnTo>
                    <a:pt x="189914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A0B6E67B-F089-8A03-36B7-B9373E38F93F}"/>
              </a:ext>
            </a:extLst>
          </p:cNvPr>
          <p:cNvGrpSpPr/>
          <p:nvPr/>
        </p:nvGrpSpPr>
        <p:grpSpPr>
          <a:xfrm>
            <a:off x="3924886" y="3126545"/>
            <a:ext cx="533906" cy="524022"/>
            <a:chOff x="3924886" y="3126545"/>
            <a:chExt cx="533906" cy="524022"/>
          </a:xfrm>
        </p:grpSpPr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76CC33D-4113-636D-3EBE-16A08AD8BD4E}"/>
                </a:ext>
              </a:extLst>
            </p:cNvPr>
            <p:cNvSpPr/>
            <p:nvPr/>
          </p:nvSpPr>
          <p:spPr>
            <a:xfrm>
              <a:off x="3924886" y="3126545"/>
              <a:ext cx="488852" cy="524022"/>
            </a:xfrm>
            <a:custGeom>
              <a:avLst/>
              <a:gdLst>
                <a:gd name="connsiteX0" fmla="*/ 73856 w 527539"/>
                <a:gd name="connsiteY0" fmla="*/ 527539 h 527539"/>
                <a:gd name="connsiteX1" fmla="*/ 0 w 527539"/>
                <a:gd name="connsiteY1" fmla="*/ 527539 h 527539"/>
                <a:gd name="connsiteX2" fmla="*/ 527539 w 527539"/>
                <a:gd name="connsiteY2" fmla="*/ 0 h 527539"/>
                <a:gd name="connsiteX0" fmla="*/ 73856 w 527539"/>
                <a:gd name="connsiteY0" fmla="*/ 527539 h 527539"/>
                <a:gd name="connsiteX1" fmla="*/ 0 w 527539"/>
                <a:gd name="connsiteY1" fmla="*/ 527539 h 527539"/>
                <a:gd name="connsiteX2" fmla="*/ 527539 w 527539"/>
                <a:gd name="connsiteY2" fmla="*/ 0 h 527539"/>
                <a:gd name="connsiteX0" fmla="*/ 73856 w 527539"/>
                <a:gd name="connsiteY0" fmla="*/ 527539 h 527539"/>
                <a:gd name="connsiteX1" fmla="*/ 0 w 527539"/>
                <a:gd name="connsiteY1" fmla="*/ 527539 h 527539"/>
                <a:gd name="connsiteX2" fmla="*/ 527539 w 527539"/>
                <a:gd name="connsiteY2" fmla="*/ 0 h 527539"/>
                <a:gd name="connsiteX0" fmla="*/ 73856 w 488852"/>
                <a:gd name="connsiteY0" fmla="*/ 524022 h 524022"/>
                <a:gd name="connsiteX1" fmla="*/ 0 w 488852"/>
                <a:gd name="connsiteY1" fmla="*/ 524022 h 524022"/>
                <a:gd name="connsiteX2" fmla="*/ 488852 w 488852"/>
                <a:gd name="connsiteY2" fmla="*/ 0 h 524022"/>
                <a:gd name="connsiteX0" fmla="*/ 73856 w 488852"/>
                <a:gd name="connsiteY0" fmla="*/ 524022 h 524022"/>
                <a:gd name="connsiteX1" fmla="*/ 0 w 488852"/>
                <a:gd name="connsiteY1" fmla="*/ 524022 h 524022"/>
                <a:gd name="connsiteX2" fmla="*/ 488852 w 488852"/>
                <a:gd name="connsiteY2" fmla="*/ 0 h 52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852" h="524022">
                  <a:moveTo>
                    <a:pt x="73856" y="524022"/>
                  </a:moveTo>
                  <a:lnTo>
                    <a:pt x="0" y="524022"/>
                  </a:lnTo>
                  <a:cubicBezTo>
                    <a:pt x="249702" y="372794"/>
                    <a:pt x="485334" y="327073"/>
                    <a:pt x="488852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6BA2C788-BE75-A993-CD42-60E69BED0CD6}"/>
                </a:ext>
              </a:extLst>
            </p:cNvPr>
            <p:cNvSpPr/>
            <p:nvPr/>
          </p:nvSpPr>
          <p:spPr>
            <a:xfrm rot="10800000">
              <a:off x="4367352" y="3133105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995294" y="355225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B7DFB83C-457D-0119-3794-F155F8FB9AA1}"/>
              </a:ext>
            </a:extLst>
          </p:cNvPr>
          <p:cNvGrpSpPr/>
          <p:nvPr/>
        </p:nvGrpSpPr>
        <p:grpSpPr>
          <a:xfrm>
            <a:off x="3998742" y="3049172"/>
            <a:ext cx="1149873" cy="921434"/>
            <a:chOff x="3998742" y="3049172"/>
            <a:chExt cx="1149873" cy="921434"/>
          </a:xfrm>
        </p:grpSpPr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EA276F82-C3FE-6268-F05A-5B204FADC08E}"/>
                </a:ext>
              </a:extLst>
            </p:cNvPr>
            <p:cNvSpPr/>
            <p:nvPr/>
          </p:nvSpPr>
          <p:spPr>
            <a:xfrm>
              <a:off x="3998742" y="3049172"/>
              <a:ext cx="1104313" cy="921434"/>
            </a:xfrm>
            <a:custGeom>
              <a:avLst/>
              <a:gdLst>
                <a:gd name="connsiteX0" fmla="*/ 0 w 1104313"/>
                <a:gd name="connsiteY0" fmla="*/ 921434 h 921434"/>
                <a:gd name="connsiteX1" fmla="*/ 868680 w 1104313"/>
                <a:gd name="connsiteY1" fmla="*/ 629530 h 921434"/>
                <a:gd name="connsiteX2" fmla="*/ 1104313 w 1104313"/>
                <a:gd name="connsiteY2" fmla="*/ 0 h 921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4313" h="921434">
                  <a:moveTo>
                    <a:pt x="0" y="921434"/>
                  </a:moveTo>
                  <a:cubicBezTo>
                    <a:pt x="342314" y="852268"/>
                    <a:pt x="684628" y="783102"/>
                    <a:pt x="868680" y="629530"/>
                  </a:cubicBezTo>
                  <a:cubicBezTo>
                    <a:pt x="1052732" y="475958"/>
                    <a:pt x="1078522" y="237979"/>
                    <a:pt x="1104313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C605677F-CF56-F480-3E5A-10BAE077453D}"/>
                </a:ext>
              </a:extLst>
            </p:cNvPr>
            <p:cNvSpPr/>
            <p:nvPr/>
          </p:nvSpPr>
          <p:spPr>
            <a:xfrm rot="10800000">
              <a:off x="5057175" y="304935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3E972902-7474-4A8F-B7B0-9B91DC89E97B}"/>
              </a:ext>
            </a:extLst>
          </p:cNvPr>
          <p:cNvGrpSpPr/>
          <p:nvPr/>
        </p:nvGrpSpPr>
        <p:grpSpPr>
          <a:xfrm>
            <a:off x="2505269" y="2320636"/>
            <a:ext cx="910964" cy="1133894"/>
            <a:chOff x="2505269" y="2320636"/>
            <a:chExt cx="910964" cy="1133894"/>
          </a:xfrm>
        </p:grpSpPr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83F8475F-96B0-B41A-4E40-029099E63700}"/>
                </a:ext>
              </a:extLst>
            </p:cNvPr>
            <p:cNvSpPr/>
            <p:nvPr/>
          </p:nvSpPr>
          <p:spPr>
            <a:xfrm flipH="1">
              <a:off x="2505269" y="2320636"/>
              <a:ext cx="865244" cy="1133894"/>
            </a:xfrm>
            <a:custGeom>
              <a:avLst/>
              <a:gdLst>
                <a:gd name="connsiteX0" fmla="*/ 247279 w 247279"/>
                <a:gd name="connsiteY0" fmla="*/ 977030 h 977030"/>
                <a:gd name="connsiteX1" fmla="*/ 34337 w 247279"/>
                <a:gd name="connsiteY1" fmla="*/ 557408 h 977030"/>
                <a:gd name="connsiteX2" fmla="*/ 3022 w 247279"/>
                <a:gd name="connsiteY2" fmla="*/ 0 h 977030"/>
                <a:gd name="connsiteX0" fmla="*/ 244611 w 244611"/>
                <a:gd name="connsiteY0" fmla="*/ 977030 h 977030"/>
                <a:gd name="connsiteX1" fmla="*/ 79394 w 244611"/>
                <a:gd name="connsiteY1" fmla="*/ 584681 h 977030"/>
                <a:gd name="connsiteX2" fmla="*/ 354 w 244611"/>
                <a:gd name="connsiteY2" fmla="*/ 0 h 977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611" h="977030">
                  <a:moveTo>
                    <a:pt x="244611" y="977030"/>
                  </a:moveTo>
                  <a:cubicBezTo>
                    <a:pt x="158494" y="848638"/>
                    <a:pt x="120103" y="747519"/>
                    <a:pt x="79394" y="584681"/>
                  </a:cubicBezTo>
                  <a:cubicBezTo>
                    <a:pt x="38684" y="421843"/>
                    <a:pt x="-4344" y="197285"/>
                    <a:pt x="35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5209A248-38D7-9A61-1C34-30E94E71C588}"/>
                </a:ext>
              </a:extLst>
            </p:cNvPr>
            <p:cNvSpPr/>
            <p:nvPr/>
          </p:nvSpPr>
          <p:spPr>
            <a:xfrm rot="10800000">
              <a:off x="3324793" y="232137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Freeform 187">
            <a:extLst>
              <a:ext uri="{FF2B5EF4-FFF2-40B4-BE49-F238E27FC236}">
                <a16:creationId xmlns:a16="http://schemas.microsoft.com/office/drawing/2014/main" id="{A490B7A6-4BBD-44A1-7F67-8FA66A3C30DF}"/>
              </a:ext>
            </a:extLst>
          </p:cNvPr>
          <p:cNvSpPr/>
          <p:nvPr/>
        </p:nvSpPr>
        <p:spPr>
          <a:xfrm>
            <a:off x="2050366" y="3629465"/>
            <a:ext cx="844062" cy="109024"/>
          </a:xfrm>
          <a:custGeom>
            <a:avLst/>
            <a:gdLst>
              <a:gd name="connsiteX0" fmla="*/ 0 w 844062"/>
              <a:gd name="connsiteY0" fmla="*/ 0 h 109024"/>
              <a:gd name="connsiteX1" fmla="*/ 844062 w 844062"/>
              <a:gd name="connsiteY1" fmla="*/ 109024 h 10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4062" h="109024">
                <a:moveTo>
                  <a:pt x="0" y="0"/>
                </a:moveTo>
                <a:lnTo>
                  <a:pt x="844062" y="10902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0">
            <a:extLst>
              <a:ext uri="{FF2B5EF4-FFF2-40B4-BE49-F238E27FC236}">
                <a16:creationId xmlns:a16="http://schemas.microsoft.com/office/drawing/2014/main" id="{B8157188-719F-0EA0-91EB-B811D4AAFB9C}"/>
              </a:ext>
            </a:extLst>
          </p:cNvPr>
          <p:cNvSpPr/>
          <p:nvPr/>
        </p:nvSpPr>
        <p:spPr>
          <a:xfrm>
            <a:off x="2894428" y="3738489"/>
            <a:ext cx="1266092" cy="66753"/>
          </a:xfrm>
          <a:custGeom>
            <a:avLst/>
            <a:gdLst>
              <a:gd name="connsiteX0" fmla="*/ 0 w 1266092"/>
              <a:gd name="connsiteY0" fmla="*/ 0 h 66753"/>
              <a:gd name="connsiteX1" fmla="*/ 724486 w 1266092"/>
              <a:gd name="connsiteY1" fmla="*/ 63305 h 66753"/>
              <a:gd name="connsiteX2" fmla="*/ 1266092 w 1266092"/>
              <a:gd name="connsiteY2" fmla="*/ 52754 h 66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6092" h="66753">
                <a:moveTo>
                  <a:pt x="0" y="0"/>
                </a:moveTo>
                <a:cubicBezTo>
                  <a:pt x="256735" y="27256"/>
                  <a:pt x="513471" y="54513"/>
                  <a:pt x="724486" y="63305"/>
                </a:cubicBezTo>
                <a:cubicBezTo>
                  <a:pt x="935501" y="72097"/>
                  <a:pt x="1100796" y="62425"/>
                  <a:pt x="1266092" y="52754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7C974303-3245-2981-1B47-858516C49419}"/>
              </a:ext>
            </a:extLst>
          </p:cNvPr>
          <p:cNvGrpSpPr/>
          <p:nvPr/>
        </p:nvGrpSpPr>
        <p:grpSpPr>
          <a:xfrm>
            <a:off x="2829614" y="3330172"/>
            <a:ext cx="124005" cy="113948"/>
            <a:chOff x="2829614" y="3330172"/>
            <a:chExt cx="124005" cy="113948"/>
          </a:xfrm>
        </p:grpSpPr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22D71F03-6780-D900-4CAC-B42B63AF2DCF}"/>
                </a:ext>
              </a:extLst>
            </p:cNvPr>
            <p:cNvSpPr/>
            <p:nvPr/>
          </p:nvSpPr>
          <p:spPr>
            <a:xfrm>
              <a:off x="2874828" y="3330172"/>
              <a:ext cx="78791" cy="113948"/>
            </a:xfrm>
            <a:custGeom>
              <a:avLst/>
              <a:gdLst>
                <a:gd name="connsiteX0" fmla="*/ 247279 w 247279"/>
                <a:gd name="connsiteY0" fmla="*/ 977030 h 977030"/>
                <a:gd name="connsiteX1" fmla="*/ 34337 w 247279"/>
                <a:gd name="connsiteY1" fmla="*/ 557408 h 977030"/>
                <a:gd name="connsiteX2" fmla="*/ 3022 w 247279"/>
                <a:gd name="connsiteY2" fmla="*/ 0 h 977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279" h="977030">
                  <a:moveTo>
                    <a:pt x="247279" y="977030"/>
                  </a:moveTo>
                  <a:cubicBezTo>
                    <a:pt x="161162" y="848638"/>
                    <a:pt x="75046" y="720246"/>
                    <a:pt x="34337" y="557408"/>
                  </a:cubicBezTo>
                  <a:cubicBezTo>
                    <a:pt x="-6373" y="394570"/>
                    <a:pt x="-1676" y="197285"/>
                    <a:pt x="3022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E19BDCF8-987D-E59B-DAFA-DEF432DAFEC1}"/>
                </a:ext>
              </a:extLst>
            </p:cNvPr>
            <p:cNvSpPr/>
            <p:nvPr/>
          </p:nvSpPr>
          <p:spPr>
            <a:xfrm rot="10800000">
              <a:off x="2829614" y="333165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AA7C83BE-C2C2-CFA6-1AF9-D5CB809AEBB3}"/>
              </a:ext>
            </a:extLst>
          </p:cNvPr>
          <p:cNvGrpSpPr/>
          <p:nvPr/>
        </p:nvGrpSpPr>
        <p:grpSpPr>
          <a:xfrm>
            <a:off x="3041803" y="3327824"/>
            <a:ext cx="124005" cy="113948"/>
            <a:chOff x="2829614" y="3330172"/>
            <a:chExt cx="124005" cy="113948"/>
          </a:xfrm>
        </p:grpSpPr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0EBA04D0-3ACD-C3E6-6FBA-3DC3F4362D89}"/>
                </a:ext>
              </a:extLst>
            </p:cNvPr>
            <p:cNvSpPr/>
            <p:nvPr/>
          </p:nvSpPr>
          <p:spPr>
            <a:xfrm>
              <a:off x="2874828" y="3330172"/>
              <a:ext cx="78791" cy="113948"/>
            </a:xfrm>
            <a:custGeom>
              <a:avLst/>
              <a:gdLst>
                <a:gd name="connsiteX0" fmla="*/ 247279 w 247279"/>
                <a:gd name="connsiteY0" fmla="*/ 977030 h 977030"/>
                <a:gd name="connsiteX1" fmla="*/ 34337 w 247279"/>
                <a:gd name="connsiteY1" fmla="*/ 557408 h 977030"/>
                <a:gd name="connsiteX2" fmla="*/ 3022 w 247279"/>
                <a:gd name="connsiteY2" fmla="*/ 0 h 977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279" h="977030">
                  <a:moveTo>
                    <a:pt x="247279" y="977030"/>
                  </a:moveTo>
                  <a:cubicBezTo>
                    <a:pt x="161162" y="848638"/>
                    <a:pt x="75046" y="720246"/>
                    <a:pt x="34337" y="557408"/>
                  </a:cubicBezTo>
                  <a:cubicBezTo>
                    <a:pt x="-6373" y="394570"/>
                    <a:pt x="-1676" y="197285"/>
                    <a:pt x="3022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9F4877D2-F4F6-F128-812C-9553615DEC16}"/>
                </a:ext>
              </a:extLst>
            </p:cNvPr>
            <p:cNvSpPr/>
            <p:nvPr/>
          </p:nvSpPr>
          <p:spPr>
            <a:xfrm rot="10800000">
              <a:off x="2829614" y="333165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7AC2EE55-3910-3D88-52CD-2939AE700924}"/>
              </a:ext>
            </a:extLst>
          </p:cNvPr>
          <p:cNvGrpSpPr/>
          <p:nvPr/>
        </p:nvGrpSpPr>
        <p:grpSpPr>
          <a:xfrm>
            <a:off x="3503695" y="3321960"/>
            <a:ext cx="124005" cy="113948"/>
            <a:chOff x="2829614" y="3330172"/>
            <a:chExt cx="124005" cy="113948"/>
          </a:xfrm>
        </p:grpSpPr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3FA1269F-A148-BFDD-4B4B-60C2E2E5678F}"/>
                </a:ext>
              </a:extLst>
            </p:cNvPr>
            <p:cNvSpPr/>
            <p:nvPr/>
          </p:nvSpPr>
          <p:spPr>
            <a:xfrm>
              <a:off x="2874828" y="3330172"/>
              <a:ext cx="78791" cy="113948"/>
            </a:xfrm>
            <a:custGeom>
              <a:avLst/>
              <a:gdLst>
                <a:gd name="connsiteX0" fmla="*/ 247279 w 247279"/>
                <a:gd name="connsiteY0" fmla="*/ 977030 h 977030"/>
                <a:gd name="connsiteX1" fmla="*/ 34337 w 247279"/>
                <a:gd name="connsiteY1" fmla="*/ 557408 h 977030"/>
                <a:gd name="connsiteX2" fmla="*/ 3022 w 247279"/>
                <a:gd name="connsiteY2" fmla="*/ 0 h 977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279" h="977030">
                  <a:moveTo>
                    <a:pt x="247279" y="977030"/>
                  </a:moveTo>
                  <a:cubicBezTo>
                    <a:pt x="161162" y="848638"/>
                    <a:pt x="75046" y="720246"/>
                    <a:pt x="34337" y="557408"/>
                  </a:cubicBezTo>
                  <a:cubicBezTo>
                    <a:pt x="-6373" y="394570"/>
                    <a:pt x="-1676" y="197285"/>
                    <a:pt x="3022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2E62572-B243-9433-8FE7-D85B54ADD310}"/>
                </a:ext>
              </a:extLst>
            </p:cNvPr>
            <p:cNvSpPr/>
            <p:nvPr/>
          </p:nvSpPr>
          <p:spPr>
            <a:xfrm rot="10800000">
              <a:off x="2829614" y="333165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35573686-D439-2F71-9F5A-75088262777E}"/>
              </a:ext>
            </a:extLst>
          </p:cNvPr>
          <p:cNvGrpSpPr/>
          <p:nvPr/>
        </p:nvGrpSpPr>
        <p:grpSpPr>
          <a:xfrm>
            <a:off x="3270738" y="2924066"/>
            <a:ext cx="769513" cy="501416"/>
            <a:chOff x="3270738" y="2924066"/>
            <a:chExt cx="769513" cy="501416"/>
          </a:xfrm>
        </p:grpSpPr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E84FA85C-DF0F-D1D3-5193-B6EC6A9334E0}"/>
                </a:ext>
              </a:extLst>
            </p:cNvPr>
            <p:cNvSpPr/>
            <p:nvPr/>
          </p:nvSpPr>
          <p:spPr>
            <a:xfrm>
              <a:off x="3270738" y="2965981"/>
              <a:ext cx="769513" cy="459501"/>
            </a:xfrm>
            <a:custGeom>
              <a:avLst/>
              <a:gdLst>
                <a:gd name="connsiteX0" fmla="*/ 98474 w 713936"/>
                <a:gd name="connsiteY0" fmla="*/ 422031 h 422031"/>
                <a:gd name="connsiteX1" fmla="*/ 0 w 713936"/>
                <a:gd name="connsiteY1" fmla="*/ 334108 h 422031"/>
                <a:gd name="connsiteX2" fmla="*/ 713936 w 713936"/>
                <a:gd name="connsiteY2" fmla="*/ 56271 h 422031"/>
                <a:gd name="connsiteX3" fmla="*/ 524022 w 713936"/>
                <a:gd name="connsiteY3" fmla="*/ 0 h 422031"/>
                <a:gd name="connsiteX0" fmla="*/ 98474 w 734590"/>
                <a:gd name="connsiteY0" fmla="*/ 422031 h 422031"/>
                <a:gd name="connsiteX1" fmla="*/ 0 w 734590"/>
                <a:gd name="connsiteY1" fmla="*/ 334108 h 422031"/>
                <a:gd name="connsiteX2" fmla="*/ 713936 w 734590"/>
                <a:gd name="connsiteY2" fmla="*/ 56271 h 422031"/>
                <a:gd name="connsiteX3" fmla="*/ 524022 w 734590"/>
                <a:gd name="connsiteY3" fmla="*/ 0 h 422031"/>
                <a:gd name="connsiteX0" fmla="*/ 98474 w 750963"/>
                <a:gd name="connsiteY0" fmla="*/ 424747 h 424747"/>
                <a:gd name="connsiteX1" fmla="*/ 0 w 750963"/>
                <a:gd name="connsiteY1" fmla="*/ 336824 h 424747"/>
                <a:gd name="connsiteX2" fmla="*/ 731520 w 750963"/>
                <a:gd name="connsiteY2" fmla="*/ 27335 h 424747"/>
                <a:gd name="connsiteX3" fmla="*/ 524022 w 750963"/>
                <a:gd name="connsiteY3" fmla="*/ 2716 h 424747"/>
                <a:gd name="connsiteX0" fmla="*/ 98474 w 747838"/>
                <a:gd name="connsiteY0" fmla="*/ 446649 h 446649"/>
                <a:gd name="connsiteX1" fmla="*/ 0 w 747838"/>
                <a:gd name="connsiteY1" fmla="*/ 358726 h 446649"/>
                <a:gd name="connsiteX2" fmla="*/ 731520 w 747838"/>
                <a:gd name="connsiteY2" fmla="*/ 49237 h 446649"/>
                <a:gd name="connsiteX3" fmla="*/ 495887 w 747838"/>
                <a:gd name="connsiteY3" fmla="*/ 0 h 446649"/>
                <a:gd name="connsiteX0" fmla="*/ 98474 w 749944"/>
                <a:gd name="connsiteY0" fmla="*/ 453000 h 453000"/>
                <a:gd name="connsiteX1" fmla="*/ 0 w 749944"/>
                <a:gd name="connsiteY1" fmla="*/ 365077 h 453000"/>
                <a:gd name="connsiteX2" fmla="*/ 731520 w 749944"/>
                <a:gd name="connsiteY2" fmla="*/ 55588 h 453000"/>
                <a:gd name="connsiteX3" fmla="*/ 495887 w 749944"/>
                <a:gd name="connsiteY3" fmla="*/ 6351 h 453000"/>
                <a:gd name="connsiteX0" fmla="*/ 98474 w 766226"/>
                <a:gd name="connsiteY0" fmla="*/ 471473 h 471473"/>
                <a:gd name="connsiteX1" fmla="*/ 0 w 766226"/>
                <a:gd name="connsiteY1" fmla="*/ 383550 h 471473"/>
                <a:gd name="connsiteX2" fmla="*/ 731520 w 766226"/>
                <a:gd name="connsiteY2" fmla="*/ 74061 h 471473"/>
                <a:gd name="connsiteX3" fmla="*/ 594361 w 766226"/>
                <a:gd name="connsiteY3" fmla="*/ 3722 h 471473"/>
                <a:gd name="connsiteX0" fmla="*/ 98474 w 768663"/>
                <a:gd name="connsiteY0" fmla="*/ 498152 h 498152"/>
                <a:gd name="connsiteX1" fmla="*/ 0 w 768663"/>
                <a:gd name="connsiteY1" fmla="*/ 410229 h 498152"/>
                <a:gd name="connsiteX2" fmla="*/ 731520 w 768663"/>
                <a:gd name="connsiteY2" fmla="*/ 100740 h 498152"/>
                <a:gd name="connsiteX3" fmla="*/ 604912 w 768663"/>
                <a:gd name="connsiteY3" fmla="*/ 2266 h 498152"/>
                <a:gd name="connsiteX0" fmla="*/ 98474 w 768663"/>
                <a:gd name="connsiteY0" fmla="*/ 497345 h 497345"/>
                <a:gd name="connsiteX1" fmla="*/ 0 w 768663"/>
                <a:gd name="connsiteY1" fmla="*/ 409422 h 497345"/>
                <a:gd name="connsiteX2" fmla="*/ 731520 w 768663"/>
                <a:gd name="connsiteY2" fmla="*/ 131585 h 497345"/>
                <a:gd name="connsiteX3" fmla="*/ 604912 w 768663"/>
                <a:gd name="connsiteY3" fmla="*/ 1459 h 497345"/>
                <a:gd name="connsiteX0" fmla="*/ 98474 w 769513"/>
                <a:gd name="connsiteY0" fmla="*/ 459501 h 459501"/>
                <a:gd name="connsiteX1" fmla="*/ 0 w 769513"/>
                <a:gd name="connsiteY1" fmla="*/ 371578 h 459501"/>
                <a:gd name="connsiteX2" fmla="*/ 731520 w 769513"/>
                <a:gd name="connsiteY2" fmla="*/ 93741 h 459501"/>
                <a:gd name="connsiteX3" fmla="*/ 608429 w 769513"/>
                <a:gd name="connsiteY3" fmla="*/ 2301 h 45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513" h="459501">
                  <a:moveTo>
                    <a:pt x="98474" y="459501"/>
                  </a:moveTo>
                  <a:lnTo>
                    <a:pt x="0" y="371578"/>
                  </a:lnTo>
                  <a:cubicBezTo>
                    <a:pt x="102577" y="310618"/>
                    <a:pt x="630115" y="155287"/>
                    <a:pt x="731520" y="93741"/>
                  </a:cubicBezTo>
                  <a:cubicBezTo>
                    <a:pt x="832925" y="32195"/>
                    <a:pt x="710420" y="-10594"/>
                    <a:pt x="608429" y="230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3DE7870D-C752-4D7D-6B8D-E2DB7332BE8E}"/>
                </a:ext>
              </a:extLst>
            </p:cNvPr>
            <p:cNvSpPr/>
            <p:nvPr/>
          </p:nvSpPr>
          <p:spPr>
            <a:xfrm rot="16200000">
              <a:off x="3838145" y="2969786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8CAA4F32-5383-4784-5EB1-99490DB06191}"/>
              </a:ext>
            </a:extLst>
          </p:cNvPr>
          <p:cNvGrpSpPr/>
          <p:nvPr/>
        </p:nvGrpSpPr>
        <p:grpSpPr>
          <a:xfrm>
            <a:off x="3759591" y="2855594"/>
            <a:ext cx="810193" cy="573406"/>
            <a:chOff x="3759591" y="2855594"/>
            <a:chExt cx="810193" cy="573406"/>
          </a:xfrm>
        </p:grpSpPr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F50116D1-396C-D718-721E-B9B72F99AEDA}"/>
                </a:ext>
              </a:extLst>
            </p:cNvPr>
            <p:cNvSpPr/>
            <p:nvPr/>
          </p:nvSpPr>
          <p:spPr>
            <a:xfrm>
              <a:off x="3759591" y="2855742"/>
              <a:ext cx="763172" cy="573258"/>
            </a:xfrm>
            <a:custGeom>
              <a:avLst/>
              <a:gdLst>
                <a:gd name="connsiteX0" fmla="*/ 87923 w 763172"/>
                <a:gd name="connsiteY0" fmla="*/ 573258 h 573258"/>
                <a:gd name="connsiteX1" fmla="*/ 0 w 763172"/>
                <a:gd name="connsiteY1" fmla="*/ 499403 h 573258"/>
                <a:gd name="connsiteX2" fmla="*/ 706901 w 763172"/>
                <a:gd name="connsiteY2" fmla="*/ 105507 h 573258"/>
                <a:gd name="connsiteX3" fmla="*/ 763172 w 763172"/>
                <a:gd name="connsiteY3" fmla="*/ 0 h 573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172" h="573258">
                  <a:moveTo>
                    <a:pt x="87923" y="573258"/>
                  </a:moveTo>
                  <a:lnTo>
                    <a:pt x="0" y="499403"/>
                  </a:lnTo>
                  <a:lnTo>
                    <a:pt x="706901" y="105507"/>
                  </a:lnTo>
                  <a:lnTo>
                    <a:pt x="76317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1D015C8E-3A57-E29D-2FC0-B6187F99D98F}"/>
                </a:ext>
              </a:extLst>
            </p:cNvPr>
            <p:cNvSpPr/>
            <p:nvPr/>
          </p:nvSpPr>
          <p:spPr>
            <a:xfrm rot="12134664">
              <a:off x="4478344" y="2855594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453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3FBD33-802F-97C5-35DD-E4614618BC8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7C057CB-AA7E-166D-21AC-142EE41FC0AD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FEEA2CA-20DA-01F9-DEDE-73E369FDF5CA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022080C-C307-3946-2729-3F21305C40CD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D5599D2-FE54-E1FC-EF34-2CBD96BDF412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D4CAAF0-C2EA-8A07-EC0D-DFA1B56D3F6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50BE9E6-74D3-63EC-2E04-2CCA66097B3F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4117E86-9C58-35FF-ADDD-A5FC5FEAB50C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C15AA8B-F0A4-221C-3BC3-50E0C97159F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3386530-E0FC-85A2-B874-00FA532095E4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33A27D71-749F-B93A-283E-45290639E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799FAAC-EAE5-0C71-4475-CCE70ECB5F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C2BF358F-F837-9835-079B-C387A0220E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47873775-E250-65B7-3AAF-3DAB2A67BD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55B48813-6210-64B0-EFB9-F15C6D139E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D3EC4211-6610-3755-C3A2-1BDDFC8565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FE36D166-DA7B-2F59-FF11-5B80535800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CB3D3B63-6A08-8DEC-501F-9A3F227596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A02358ED-44B8-B79B-8638-89350A46B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35272BDC-A66B-456A-A775-EB26F13B95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97F99F35-0A20-3B1B-221F-FE6A718350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D7CD0EF0-E5C9-7FB8-D3B1-5D63512004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380DB24C-26A7-45D0-64D3-6AA64566F6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08CB51B7-38B9-76F1-45BD-45746AE029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89EA6E98-7548-5B0C-B9D5-BEF4A244D5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21A29FE5-1997-6142-4E0C-37BDCFAA4A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7C25C6B-80F9-018F-4E56-753F85A55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B0482267-0E2B-5549-BF30-009A3CFC3E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7BA48E4F-E8A4-DC1E-BD18-43F78DA92C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E6406EDC-1477-0FA7-6B56-1A48B13054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BA95C38B-A689-65A8-9E7A-423F834630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A1DE07D9-97E8-2F74-CA91-BB701B35AA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49BC649A-AEFD-0684-0E95-ABDE92DB00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496B1A8-D378-A8D3-7319-71522B8CAC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2C89B06B-0D9A-4D81-74C4-C384867FE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74616A6A-82D1-C267-DD74-A5560FF42C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23EC74F4-CCDF-DB50-6EA5-D9B729862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F66CB5BD-FE43-B2C8-B51F-93248DEE8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FA135B5-C402-2838-7C30-DC2643E3B8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8600A97C-DAD9-5C17-1588-2BEFBC2174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2F8084CE-525A-9B8C-5BE3-D3EF9FCFB6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EE99DD9D-4C99-5172-2DA3-4D874A05C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040E66F-3B2D-4D3C-5616-EAE85272D2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380F570-6A95-F5C9-17F6-F822F6F93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26983BE-6023-1C1A-C136-E6A5372775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E2245B2-7CF5-25FA-E3A5-1725C178A9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4F7908C0-83B8-F696-601D-9E537D6869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FBB4ECF-3534-807E-E311-A6D6745463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73A5EAAB-F107-CFFC-0961-2CEBB5AA97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EF4CD244-3D7A-2968-1528-8E722E83E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594E9907-E82B-801B-953E-06B1D3954F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EAEC76E-1F38-8B5F-06B9-ED471D9701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D082EB99-8771-998F-0D2A-E9DD2FC79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72CD2418-8D42-EB73-47E8-9686E0700E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E0B10DFC-BC6B-DC07-F547-96DAFE35F8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FA39E056-C85E-15FB-F60A-6B327B6F96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79672593-2D54-0E3F-8E70-DCEC1649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2085CFE-5B71-9BFA-1708-FE60D90359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53F33B39-3272-6917-F461-B7278751E4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E3105D78-5903-EF22-F356-E32FB11FDD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F358494-F797-9688-AE7D-EBA11E6D31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9A9034E1-0C7F-B67F-F748-BA8DF743F9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F6DD91F0-D0CF-2A9C-949B-0524F45091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5694D4B0-0421-C646-4310-F153B89DC0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270DD2CF-44DB-2AED-5109-86C0CA85CF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9BDD1A54-F6B6-E601-C269-10C662A530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E17D5795-A1C2-A0E3-CA0F-BCBA839DF7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5FCE858-C316-2C91-B71A-8636DEB31335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A9C1150B-1E13-5F2E-3341-86628E7F10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60FA3D3E-0536-C77C-D402-38F95AB238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29981574-1A7E-5B30-2D59-0654D73343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881240C-67E3-0C87-79F7-2F0C2CDABF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3A26579-0453-4863-C875-9116656A7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F792D5C7-44FE-DFED-96CA-CB859E37D5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686F9CEF-F65B-D117-CC61-8AB48A40C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2CBCC5CD-33F4-26BA-DFC8-924DC41773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C7C6506-FFD0-A91C-6C86-DCEA374324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09FB0D21-0FC6-FF51-19F7-8568C2119F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13C75F3-5739-C057-B0EE-92550F15CC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82AF1E05-8E73-CF5B-A516-F0D787CA1D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FB0EE75-A17A-0E9F-1FB3-7C0CF0923E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9169FD2-AE0B-6A25-2D62-8EF469887D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8D1A05B-0997-1142-08B2-C122048E5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297CB949-9CE1-775D-B951-3085E50747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5BEAF8B3-667C-234D-B93D-621CA12721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C9F975D4-F176-6A5F-5FDD-FF163072D2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1A23B150-7198-75DA-A92F-B47EA6B79D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1CC61EB3-8B80-A6F8-C467-EBC452E208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7D444790-8DE9-B8D1-1903-7BFC2812A1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634BC0D-451E-0D33-6B23-D697888C03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31EEF312-4641-1AD6-6279-AD40449894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7D8FD3D-F551-BBF4-9A31-76E70143B9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7C69CD9A-C986-ECE0-B576-69B9A6EF5C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9C99D624-D1B2-1F71-B8AD-02927539C1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2FF603DA-CD35-6358-17BA-E07B8D7498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D2A4DD9F-CA72-DCA9-A0B8-EE1030CD1D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237B1A9-54B0-1326-26EE-82497BDC53D2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6DB3ECA7-B8DC-7EC9-1DC8-A06C4285AA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6EDF89B-468F-4D02-86C5-DF3F15889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6922892-E890-FCFA-C47D-F6A6DD277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F357792-CE69-5DCE-AF51-0F296989F0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A25ECBE-8ADF-E5E5-EB9D-C2F9563930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A3E49F2-BECA-FE8F-81AA-F5F704F040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0EB7471-0311-BD0C-6B9E-BB3F387A73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8A4B71C-8EBA-6C44-A406-A6690CA413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D61D8E15-6F2F-92FA-36CC-C043D4AAF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D7D6805-ED2E-076E-CF42-4AABE594A2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EBB4E65-6FDE-AF7A-CDD7-37316A9E3E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1994FA05-9395-7B8A-E8DC-140209DB3E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02A63B6-D11E-3AD3-EFC2-AD79548B20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C3D88B0-4D56-AE4F-FDCE-9D1D924253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FD1E2BB-55B4-B05F-5EEA-003E247FA0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7EC34175-FB89-AB64-9B49-553D8DB9E7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40D0B62-0592-6ED9-C52C-F0571BB01B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7BD8F26-F9C2-627D-71AA-CDF3AA97D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C3EFC01-5442-8E72-34F8-57B977A985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09F4AE4-F71E-6410-8241-82D1732E10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CF68376-84EE-CC76-DDBA-15ECDD3817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62FBB750-5468-6757-38DC-62D932481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E91CCEE2-25A9-D7FA-1B62-CC8A77BE46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3069414-7BA1-5457-7408-E6478250E8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229F8DAB-A652-B972-0543-F16E919AF1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D0FA885-FBE4-F817-9543-239A71CE21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507D3347-B2F5-3775-5E5C-E132B7F6CC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722BD87-1388-7569-A945-3E42D2221E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BCAB1E3-45E1-88A4-48F7-02F009E2B313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BD0A863-F6EB-FFD7-4B98-4E90DFF534CD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F5BE240-F648-97EA-2F60-1E5C56CC0E58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C57523A-8A99-1032-4E37-7D75C88FED7C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E47430F-EBED-58C3-AE8D-71EFD44A723E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101D404-4B64-171D-2E85-9D88F290FE20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33" name="Oval 132">
            <a:extLst>
              <a:ext uri="{FF2B5EF4-FFF2-40B4-BE49-F238E27FC236}">
                <a16:creationId xmlns:a16="http://schemas.microsoft.com/office/drawing/2014/main" id="{7BE026B1-D9F3-C955-7D32-99D5D640E9F6}"/>
              </a:ext>
            </a:extLst>
          </p:cNvPr>
          <p:cNvSpPr/>
          <p:nvPr/>
        </p:nvSpPr>
        <p:spPr>
          <a:xfrm>
            <a:off x="2988823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1F20E14A-7CFA-08FA-1B25-BC453E19E68A}"/>
              </a:ext>
            </a:extLst>
          </p:cNvPr>
          <p:cNvSpPr/>
          <p:nvPr/>
        </p:nvSpPr>
        <p:spPr>
          <a:xfrm>
            <a:off x="3219579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E4B075ED-5705-F080-F560-F6C0ED0A39DB}"/>
              </a:ext>
            </a:extLst>
          </p:cNvPr>
          <p:cNvSpPr/>
          <p:nvPr/>
        </p:nvSpPr>
        <p:spPr>
          <a:xfrm>
            <a:off x="2851365" y="386113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0" name="Table 139">
            <a:extLst>
              <a:ext uri="{FF2B5EF4-FFF2-40B4-BE49-F238E27FC236}">
                <a16:creationId xmlns:a16="http://schemas.microsoft.com/office/drawing/2014/main" id="{CBE16536-9F5A-B2D3-8A78-0D38C6A13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355862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RELEASE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N/A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BLITZ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5" name="Rectangle 144">
            <a:extLst>
              <a:ext uri="{FF2B5EF4-FFF2-40B4-BE49-F238E27FC236}">
                <a16:creationId xmlns:a16="http://schemas.microsoft.com/office/drawing/2014/main" id="{8549F97A-3706-E338-47B0-E2DF003ACB7C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TUB LT Z-MOVE H-GERMANY LT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BDBB4A0-6AA6-4F73-EFBD-EC5A22DFDE1A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(MOVE) WHEEL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F3 – GERMANY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SWITCH SEAM 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ACT PETER/PAUL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TE WING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D2145EE4-BF86-97B2-B6F5-845085D4969A}"/>
              </a:ext>
            </a:extLst>
          </p:cNvPr>
          <p:cNvGrpSpPr/>
          <p:nvPr/>
        </p:nvGrpSpPr>
        <p:grpSpPr>
          <a:xfrm flipH="1">
            <a:off x="1895857" y="3296145"/>
            <a:ext cx="1112989" cy="138161"/>
            <a:chOff x="3597529" y="3302519"/>
            <a:chExt cx="1112989" cy="138161"/>
          </a:xfrm>
        </p:grpSpPr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DEA43844-5CC9-6A5B-A4A1-D1BB2372A7E3}"/>
                </a:ext>
              </a:extLst>
            </p:cNvPr>
            <p:cNvSpPr/>
            <p:nvPr/>
          </p:nvSpPr>
          <p:spPr>
            <a:xfrm>
              <a:off x="3597529" y="3347238"/>
              <a:ext cx="1106638" cy="93442"/>
            </a:xfrm>
            <a:custGeom>
              <a:avLst/>
              <a:gdLst>
                <a:gd name="connsiteX0" fmla="*/ 93442 w 1211413"/>
                <a:gd name="connsiteY0" fmla="*/ 93442 h 93442"/>
                <a:gd name="connsiteX1" fmla="*/ 0 w 1211413"/>
                <a:gd name="connsiteY1" fmla="*/ 0 h 93442"/>
                <a:gd name="connsiteX2" fmla="*/ 1211413 w 1211413"/>
                <a:gd name="connsiteY2" fmla="*/ 0 h 93442"/>
                <a:gd name="connsiteX0" fmla="*/ 93442 w 1106638"/>
                <a:gd name="connsiteY0" fmla="*/ 93442 h 93442"/>
                <a:gd name="connsiteX1" fmla="*/ 0 w 1106638"/>
                <a:gd name="connsiteY1" fmla="*/ 0 h 93442"/>
                <a:gd name="connsiteX2" fmla="*/ 1106638 w 1106638"/>
                <a:gd name="connsiteY2" fmla="*/ 0 h 93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6638" h="93442">
                  <a:moveTo>
                    <a:pt x="93442" y="93442"/>
                  </a:moveTo>
                  <a:lnTo>
                    <a:pt x="0" y="0"/>
                  </a:lnTo>
                  <a:lnTo>
                    <a:pt x="1106638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9E96455E-BFDD-ACFB-C843-6838DD46AC4F}"/>
                </a:ext>
              </a:extLst>
            </p:cNvPr>
            <p:cNvSpPr/>
            <p:nvPr/>
          </p:nvSpPr>
          <p:spPr>
            <a:xfrm rot="5400000">
              <a:off x="4664798" y="3348239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49174DD1-6B8E-5840-3837-4E9EA777A03E}"/>
              </a:ext>
            </a:extLst>
          </p:cNvPr>
          <p:cNvGrpSpPr/>
          <p:nvPr/>
        </p:nvGrpSpPr>
        <p:grpSpPr>
          <a:xfrm>
            <a:off x="3108325" y="3581400"/>
            <a:ext cx="762382" cy="114174"/>
            <a:chOff x="3108325" y="3581400"/>
            <a:chExt cx="762382" cy="114174"/>
          </a:xfrm>
        </p:grpSpPr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0332EB55-8F7E-91BD-2A00-E98620CF1DBF}"/>
                </a:ext>
              </a:extLst>
            </p:cNvPr>
            <p:cNvSpPr/>
            <p:nvPr/>
          </p:nvSpPr>
          <p:spPr>
            <a:xfrm>
              <a:off x="3108325" y="3581400"/>
              <a:ext cx="758825" cy="66675"/>
            </a:xfrm>
            <a:custGeom>
              <a:avLst/>
              <a:gdLst>
                <a:gd name="connsiteX0" fmla="*/ 0 w 758825"/>
                <a:gd name="connsiteY0" fmla="*/ 0 h 66675"/>
                <a:gd name="connsiteX1" fmla="*/ 47625 w 758825"/>
                <a:gd name="connsiteY1" fmla="*/ 66675 h 66675"/>
                <a:gd name="connsiteX2" fmla="*/ 758825 w 758825"/>
                <a:gd name="connsiteY2" fmla="*/ 66675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8825" h="66675">
                  <a:moveTo>
                    <a:pt x="0" y="0"/>
                  </a:moveTo>
                  <a:lnTo>
                    <a:pt x="47625" y="66675"/>
                  </a:lnTo>
                  <a:lnTo>
                    <a:pt x="758825" y="66675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9903B5BF-534D-D105-0E39-AAED6D7F3A81}"/>
                </a:ext>
              </a:extLst>
            </p:cNvPr>
            <p:cNvSpPr/>
            <p:nvPr/>
          </p:nvSpPr>
          <p:spPr>
            <a:xfrm rot="16200000" flipH="1">
              <a:off x="3824987" y="3649854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1EEF345-DBE3-C364-6786-9063BDD91529}"/>
              </a:ext>
            </a:extLst>
          </p:cNvPr>
          <p:cNvGrpSpPr/>
          <p:nvPr/>
        </p:nvGrpSpPr>
        <p:grpSpPr>
          <a:xfrm>
            <a:off x="2046987" y="2811447"/>
            <a:ext cx="1251838" cy="608027"/>
            <a:chOff x="2046987" y="2811447"/>
            <a:chExt cx="1251838" cy="608027"/>
          </a:xfrm>
        </p:grpSpPr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FB8566E6-B94F-07BD-2B5A-4AD76F7BFE7A}"/>
                </a:ext>
              </a:extLst>
            </p:cNvPr>
            <p:cNvSpPr/>
            <p:nvPr/>
          </p:nvSpPr>
          <p:spPr>
            <a:xfrm>
              <a:off x="2086761" y="2813049"/>
              <a:ext cx="1212064" cy="606425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2064" h="606425">
                  <a:moveTo>
                    <a:pt x="1212064" y="606425"/>
                  </a:moveTo>
                  <a:lnTo>
                    <a:pt x="1110464" y="546100"/>
                  </a:lnTo>
                  <a:lnTo>
                    <a:pt x="1135864" y="511175"/>
                  </a:lnTo>
                  <a:lnTo>
                    <a:pt x="1085064" y="584200"/>
                  </a:lnTo>
                  <a:lnTo>
                    <a:pt x="1113639" y="546100"/>
                  </a:lnTo>
                  <a:lnTo>
                    <a:pt x="910439" y="466725"/>
                  </a:lnTo>
                  <a:lnTo>
                    <a:pt x="297664" y="466725"/>
                  </a:lnTo>
                  <a:cubicBezTo>
                    <a:pt x="153202" y="437621"/>
                    <a:pt x="79647" y="347662"/>
                    <a:pt x="30964" y="269875"/>
                  </a:cubicBezTo>
                  <a:cubicBezTo>
                    <a:pt x="-17719" y="192088"/>
                    <a:pt x="5564" y="79375"/>
                    <a:pt x="5564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F5B09502-9BE7-6C37-B190-29B66C085EF9}"/>
                </a:ext>
              </a:extLst>
            </p:cNvPr>
            <p:cNvSpPr/>
            <p:nvPr/>
          </p:nvSpPr>
          <p:spPr>
            <a:xfrm flipH="1">
              <a:off x="2046987" y="2811447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F5C60226-75EE-7410-49CE-8EBACD2D8B4D}"/>
              </a:ext>
            </a:extLst>
          </p:cNvPr>
          <p:cNvGrpSpPr/>
          <p:nvPr/>
        </p:nvGrpSpPr>
        <p:grpSpPr>
          <a:xfrm>
            <a:off x="2272412" y="2811447"/>
            <a:ext cx="1251838" cy="608027"/>
            <a:chOff x="2046987" y="2811447"/>
            <a:chExt cx="1251838" cy="608027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314275BE-DA35-9054-415A-0F4750C321B2}"/>
                </a:ext>
              </a:extLst>
            </p:cNvPr>
            <p:cNvSpPr/>
            <p:nvPr/>
          </p:nvSpPr>
          <p:spPr>
            <a:xfrm>
              <a:off x="2086761" y="2813049"/>
              <a:ext cx="1212064" cy="606425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2064" h="606425">
                  <a:moveTo>
                    <a:pt x="1212064" y="606425"/>
                  </a:moveTo>
                  <a:lnTo>
                    <a:pt x="1110464" y="546100"/>
                  </a:lnTo>
                  <a:lnTo>
                    <a:pt x="1135864" y="511175"/>
                  </a:lnTo>
                  <a:lnTo>
                    <a:pt x="1085064" y="584200"/>
                  </a:lnTo>
                  <a:lnTo>
                    <a:pt x="1113639" y="546100"/>
                  </a:lnTo>
                  <a:lnTo>
                    <a:pt x="910439" y="466725"/>
                  </a:lnTo>
                  <a:lnTo>
                    <a:pt x="297664" y="466725"/>
                  </a:lnTo>
                  <a:cubicBezTo>
                    <a:pt x="153202" y="437621"/>
                    <a:pt x="79647" y="347662"/>
                    <a:pt x="30964" y="269875"/>
                  </a:cubicBezTo>
                  <a:cubicBezTo>
                    <a:pt x="-17719" y="192088"/>
                    <a:pt x="5564" y="79375"/>
                    <a:pt x="5564" y="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21EA32E9-303B-9772-60B7-5E9B6DC42CDC}"/>
                </a:ext>
              </a:extLst>
            </p:cNvPr>
            <p:cNvSpPr/>
            <p:nvPr/>
          </p:nvSpPr>
          <p:spPr>
            <a:xfrm flipH="1">
              <a:off x="2046987" y="2811447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2474E2E-6D46-C5B9-4F43-4419E7537042}"/>
              </a:ext>
            </a:extLst>
          </p:cNvPr>
          <p:cNvGrpSpPr/>
          <p:nvPr/>
        </p:nvGrpSpPr>
        <p:grpSpPr>
          <a:xfrm>
            <a:off x="2680751" y="3242066"/>
            <a:ext cx="1064514" cy="180618"/>
            <a:chOff x="2234312" y="3238857"/>
            <a:chExt cx="1064514" cy="180618"/>
          </a:xfrm>
        </p:grpSpPr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1BEF4DE3-B957-D770-C7ED-E1535EAB6495}"/>
                </a:ext>
              </a:extLst>
            </p:cNvPr>
            <p:cNvSpPr/>
            <p:nvPr/>
          </p:nvSpPr>
          <p:spPr>
            <a:xfrm>
              <a:off x="2273301" y="3238857"/>
              <a:ext cx="1025525" cy="180618"/>
            </a:xfrm>
            <a:custGeom>
              <a:avLst/>
              <a:gdLst>
                <a:gd name="connsiteX0" fmla="*/ 1168400 w 1168400"/>
                <a:gd name="connsiteY0" fmla="*/ 552450 h 552450"/>
                <a:gd name="connsiteX1" fmla="*/ 1066800 w 1168400"/>
                <a:gd name="connsiteY1" fmla="*/ 492125 h 552450"/>
                <a:gd name="connsiteX2" fmla="*/ 1092200 w 1168400"/>
                <a:gd name="connsiteY2" fmla="*/ 457200 h 552450"/>
                <a:gd name="connsiteX3" fmla="*/ 1041400 w 1168400"/>
                <a:gd name="connsiteY3" fmla="*/ 530225 h 552450"/>
                <a:gd name="connsiteX4" fmla="*/ 1069975 w 1168400"/>
                <a:gd name="connsiteY4" fmla="*/ 492125 h 552450"/>
                <a:gd name="connsiteX5" fmla="*/ 866775 w 1168400"/>
                <a:gd name="connsiteY5" fmla="*/ 412750 h 552450"/>
                <a:gd name="connsiteX6" fmla="*/ 254000 w 1168400"/>
                <a:gd name="connsiteY6" fmla="*/ 412750 h 552450"/>
                <a:gd name="connsiteX7" fmla="*/ 0 w 1168400"/>
                <a:gd name="connsiteY7" fmla="*/ 238125 h 552450"/>
                <a:gd name="connsiteX8" fmla="*/ 0 w 1168400"/>
                <a:gd name="connsiteY8" fmla="*/ 0 h 552450"/>
                <a:gd name="connsiteX0" fmla="*/ 1187214 w 1187214"/>
                <a:gd name="connsiteY0" fmla="*/ 552450 h 552450"/>
                <a:gd name="connsiteX1" fmla="*/ 1085614 w 1187214"/>
                <a:gd name="connsiteY1" fmla="*/ 492125 h 552450"/>
                <a:gd name="connsiteX2" fmla="*/ 1111014 w 1187214"/>
                <a:gd name="connsiteY2" fmla="*/ 457200 h 552450"/>
                <a:gd name="connsiteX3" fmla="*/ 1060214 w 1187214"/>
                <a:gd name="connsiteY3" fmla="*/ 530225 h 552450"/>
                <a:gd name="connsiteX4" fmla="*/ 1088789 w 1187214"/>
                <a:gd name="connsiteY4" fmla="*/ 492125 h 552450"/>
                <a:gd name="connsiteX5" fmla="*/ 885589 w 1187214"/>
                <a:gd name="connsiteY5" fmla="*/ 412750 h 552450"/>
                <a:gd name="connsiteX6" fmla="*/ 272814 w 1187214"/>
                <a:gd name="connsiteY6" fmla="*/ 412750 h 552450"/>
                <a:gd name="connsiteX7" fmla="*/ 18814 w 1187214"/>
                <a:gd name="connsiteY7" fmla="*/ 238125 h 552450"/>
                <a:gd name="connsiteX8" fmla="*/ 18814 w 1187214"/>
                <a:gd name="connsiteY8" fmla="*/ 0 h 552450"/>
                <a:gd name="connsiteX0" fmla="*/ 1182665 w 1182665"/>
                <a:gd name="connsiteY0" fmla="*/ 552450 h 552450"/>
                <a:gd name="connsiteX1" fmla="*/ 1081065 w 1182665"/>
                <a:gd name="connsiteY1" fmla="*/ 492125 h 552450"/>
                <a:gd name="connsiteX2" fmla="*/ 1106465 w 1182665"/>
                <a:gd name="connsiteY2" fmla="*/ 457200 h 552450"/>
                <a:gd name="connsiteX3" fmla="*/ 1055665 w 1182665"/>
                <a:gd name="connsiteY3" fmla="*/ 530225 h 552450"/>
                <a:gd name="connsiteX4" fmla="*/ 1084240 w 1182665"/>
                <a:gd name="connsiteY4" fmla="*/ 492125 h 552450"/>
                <a:gd name="connsiteX5" fmla="*/ 881040 w 1182665"/>
                <a:gd name="connsiteY5" fmla="*/ 412750 h 552450"/>
                <a:gd name="connsiteX6" fmla="*/ 268265 w 1182665"/>
                <a:gd name="connsiteY6" fmla="*/ 412750 h 552450"/>
                <a:gd name="connsiteX7" fmla="*/ 20615 w 1182665"/>
                <a:gd name="connsiteY7" fmla="*/ 174625 h 552450"/>
                <a:gd name="connsiteX8" fmla="*/ 14265 w 1182665"/>
                <a:gd name="connsiteY8" fmla="*/ 0 h 552450"/>
                <a:gd name="connsiteX0" fmla="*/ 1206592 w 1206592"/>
                <a:gd name="connsiteY0" fmla="*/ 606425 h 606425"/>
                <a:gd name="connsiteX1" fmla="*/ 1104992 w 1206592"/>
                <a:gd name="connsiteY1" fmla="*/ 546100 h 606425"/>
                <a:gd name="connsiteX2" fmla="*/ 1130392 w 1206592"/>
                <a:gd name="connsiteY2" fmla="*/ 511175 h 606425"/>
                <a:gd name="connsiteX3" fmla="*/ 1079592 w 1206592"/>
                <a:gd name="connsiteY3" fmla="*/ 584200 h 606425"/>
                <a:gd name="connsiteX4" fmla="*/ 1108167 w 1206592"/>
                <a:gd name="connsiteY4" fmla="*/ 546100 h 606425"/>
                <a:gd name="connsiteX5" fmla="*/ 904967 w 1206592"/>
                <a:gd name="connsiteY5" fmla="*/ 466725 h 606425"/>
                <a:gd name="connsiteX6" fmla="*/ 292192 w 1206592"/>
                <a:gd name="connsiteY6" fmla="*/ 466725 h 606425"/>
                <a:gd name="connsiteX7" fmla="*/ 44542 w 1206592"/>
                <a:gd name="connsiteY7" fmla="*/ 228600 h 606425"/>
                <a:gd name="connsiteX8" fmla="*/ 92 w 1206592"/>
                <a:gd name="connsiteY8" fmla="*/ 0 h 606425"/>
                <a:gd name="connsiteX0" fmla="*/ 1212064 w 1212064"/>
                <a:gd name="connsiteY0" fmla="*/ 606425 h 606425"/>
                <a:gd name="connsiteX1" fmla="*/ 1110464 w 1212064"/>
                <a:gd name="connsiteY1" fmla="*/ 546100 h 606425"/>
                <a:gd name="connsiteX2" fmla="*/ 1135864 w 1212064"/>
                <a:gd name="connsiteY2" fmla="*/ 511175 h 606425"/>
                <a:gd name="connsiteX3" fmla="*/ 1085064 w 1212064"/>
                <a:gd name="connsiteY3" fmla="*/ 584200 h 606425"/>
                <a:gd name="connsiteX4" fmla="*/ 1113639 w 1212064"/>
                <a:gd name="connsiteY4" fmla="*/ 546100 h 606425"/>
                <a:gd name="connsiteX5" fmla="*/ 910439 w 1212064"/>
                <a:gd name="connsiteY5" fmla="*/ 466725 h 606425"/>
                <a:gd name="connsiteX6" fmla="*/ 297664 w 1212064"/>
                <a:gd name="connsiteY6" fmla="*/ 466725 h 606425"/>
                <a:gd name="connsiteX7" fmla="*/ 30964 w 1212064"/>
                <a:gd name="connsiteY7" fmla="*/ 269875 h 606425"/>
                <a:gd name="connsiteX8" fmla="*/ 5564 w 1212064"/>
                <a:gd name="connsiteY8" fmla="*/ 0 h 606425"/>
                <a:gd name="connsiteX0" fmla="*/ 1188623 w 1188623"/>
                <a:gd name="connsiteY0" fmla="*/ 336555 h 336555"/>
                <a:gd name="connsiteX1" fmla="*/ 1087023 w 1188623"/>
                <a:gd name="connsiteY1" fmla="*/ 276230 h 336555"/>
                <a:gd name="connsiteX2" fmla="*/ 1112423 w 1188623"/>
                <a:gd name="connsiteY2" fmla="*/ 241305 h 336555"/>
                <a:gd name="connsiteX3" fmla="*/ 1061623 w 1188623"/>
                <a:gd name="connsiteY3" fmla="*/ 314330 h 336555"/>
                <a:gd name="connsiteX4" fmla="*/ 1090198 w 1188623"/>
                <a:gd name="connsiteY4" fmla="*/ 276230 h 336555"/>
                <a:gd name="connsiteX5" fmla="*/ 886998 w 1188623"/>
                <a:gd name="connsiteY5" fmla="*/ 196855 h 336555"/>
                <a:gd name="connsiteX6" fmla="*/ 274223 w 1188623"/>
                <a:gd name="connsiteY6" fmla="*/ 196855 h 336555"/>
                <a:gd name="connsiteX7" fmla="*/ 7523 w 1188623"/>
                <a:gd name="connsiteY7" fmla="*/ 5 h 336555"/>
                <a:gd name="connsiteX8" fmla="*/ 67848 w 1188623"/>
                <a:gd name="connsiteY8" fmla="*/ 203205 h 336555"/>
                <a:gd name="connsiteX0" fmla="*/ 1181100 w 1181100"/>
                <a:gd name="connsiteY0" fmla="*/ 336555 h 336555"/>
                <a:gd name="connsiteX1" fmla="*/ 1079500 w 1181100"/>
                <a:gd name="connsiteY1" fmla="*/ 276230 h 336555"/>
                <a:gd name="connsiteX2" fmla="*/ 1104900 w 1181100"/>
                <a:gd name="connsiteY2" fmla="*/ 241305 h 336555"/>
                <a:gd name="connsiteX3" fmla="*/ 1054100 w 1181100"/>
                <a:gd name="connsiteY3" fmla="*/ 314330 h 336555"/>
                <a:gd name="connsiteX4" fmla="*/ 1082675 w 1181100"/>
                <a:gd name="connsiteY4" fmla="*/ 276230 h 336555"/>
                <a:gd name="connsiteX5" fmla="*/ 879475 w 1181100"/>
                <a:gd name="connsiteY5" fmla="*/ 196855 h 336555"/>
                <a:gd name="connsiteX6" fmla="*/ 266700 w 1181100"/>
                <a:gd name="connsiteY6" fmla="*/ 196855 h 336555"/>
                <a:gd name="connsiteX7" fmla="*/ 0 w 1181100"/>
                <a:gd name="connsiteY7" fmla="*/ 5 h 336555"/>
                <a:gd name="connsiteX0" fmla="*/ 1050925 w 1050925"/>
                <a:gd name="connsiteY0" fmla="*/ 143274 h 143274"/>
                <a:gd name="connsiteX1" fmla="*/ 949325 w 1050925"/>
                <a:gd name="connsiteY1" fmla="*/ 82949 h 143274"/>
                <a:gd name="connsiteX2" fmla="*/ 974725 w 1050925"/>
                <a:gd name="connsiteY2" fmla="*/ 48024 h 143274"/>
                <a:gd name="connsiteX3" fmla="*/ 923925 w 1050925"/>
                <a:gd name="connsiteY3" fmla="*/ 121049 h 143274"/>
                <a:gd name="connsiteX4" fmla="*/ 952500 w 1050925"/>
                <a:gd name="connsiteY4" fmla="*/ 82949 h 143274"/>
                <a:gd name="connsiteX5" fmla="*/ 749300 w 1050925"/>
                <a:gd name="connsiteY5" fmla="*/ 3574 h 143274"/>
                <a:gd name="connsiteX6" fmla="*/ 136525 w 1050925"/>
                <a:gd name="connsiteY6" fmla="*/ 3574 h 143274"/>
                <a:gd name="connsiteX7" fmla="*/ 0 w 1050925"/>
                <a:gd name="connsiteY7" fmla="*/ 133749 h 143274"/>
                <a:gd name="connsiteX0" fmla="*/ 1050925 w 1050925"/>
                <a:gd name="connsiteY0" fmla="*/ 149500 h 149500"/>
                <a:gd name="connsiteX1" fmla="*/ 949325 w 1050925"/>
                <a:gd name="connsiteY1" fmla="*/ 89175 h 149500"/>
                <a:gd name="connsiteX2" fmla="*/ 974725 w 1050925"/>
                <a:gd name="connsiteY2" fmla="*/ 54250 h 149500"/>
                <a:gd name="connsiteX3" fmla="*/ 923925 w 1050925"/>
                <a:gd name="connsiteY3" fmla="*/ 127275 h 149500"/>
                <a:gd name="connsiteX4" fmla="*/ 952500 w 1050925"/>
                <a:gd name="connsiteY4" fmla="*/ 89175 h 149500"/>
                <a:gd name="connsiteX5" fmla="*/ 749300 w 1050925"/>
                <a:gd name="connsiteY5" fmla="*/ 9800 h 149500"/>
                <a:gd name="connsiteX6" fmla="*/ 174625 w 1050925"/>
                <a:gd name="connsiteY6" fmla="*/ 3450 h 149500"/>
                <a:gd name="connsiteX7" fmla="*/ 0 w 1050925"/>
                <a:gd name="connsiteY7" fmla="*/ 139975 h 149500"/>
                <a:gd name="connsiteX0" fmla="*/ 1025525 w 1025525"/>
                <a:gd name="connsiteY0" fmla="*/ 149331 h 149331"/>
                <a:gd name="connsiteX1" fmla="*/ 923925 w 1025525"/>
                <a:gd name="connsiteY1" fmla="*/ 89006 h 149331"/>
                <a:gd name="connsiteX2" fmla="*/ 949325 w 1025525"/>
                <a:gd name="connsiteY2" fmla="*/ 54081 h 149331"/>
                <a:gd name="connsiteX3" fmla="*/ 898525 w 1025525"/>
                <a:gd name="connsiteY3" fmla="*/ 127106 h 149331"/>
                <a:gd name="connsiteX4" fmla="*/ 927100 w 1025525"/>
                <a:gd name="connsiteY4" fmla="*/ 89006 h 149331"/>
                <a:gd name="connsiteX5" fmla="*/ 723900 w 1025525"/>
                <a:gd name="connsiteY5" fmla="*/ 9631 h 149331"/>
                <a:gd name="connsiteX6" fmla="*/ 149225 w 1025525"/>
                <a:gd name="connsiteY6" fmla="*/ 3281 h 149331"/>
                <a:gd name="connsiteX7" fmla="*/ 0 w 1025525"/>
                <a:gd name="connsiteY7" fmla="*/ 149331 h 149331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49225 w 1025525"/>
                <a:gd name="connsiteY6" fmla="*/ 15875 h 161925"/>
                <a:gd name="connsiteX7" fmla="*/ 0 w 1025525"/>
                <a:gd name="connsiteY7" fmla="*/ 161925 h 161925"/>
                <a:gd name="connsiteX0" fmla="*/ 1025525 w 1025525"/>
                <a:gd name="connsiteY0" fmla="*/ 183754 h 183754"/>
                <a:gd name="connsiteX1" fmla="*/ 923925 w 1025525"/>
                <a:gd name="connsiteY1" fmla="*/ 123429 h 183754"/>
                <a:gd name="connsiteX2" fmla="*/ 949325 w 1025525"/>
                <a:gd name="connsiteY2" fmla="*/ 88504 h 183754"/>
                <a:gd name="connsiteX3" fmla="*/ 898525 w 1025525"/>
                <a:gd name="connsiteY3" fmla="*/ 161529 h 183754"/>
                <a:gd name="connsiteX4" fmla="*/ 927100 w 1025525"/>
                <a:gd name="connsiteY4" fmla="*/ 123429 h 183754"/>
                <a:gd name="connsiteX5" fmla="*/ 723900 w 1025525"/>
                <a:gd name="connsiteY5" fmla="*/ 21829 h 183754"/>
                <a:gd name="connsiteX6" fmla="*/ 149225 w 1025525"/>
                <a:gd name="connsiteY6" fmla="*/ 2779 h 183754"/>
                <a:gd name="connsiteX7" fmla="*/ 0 w 1025525"/>
                <a:gd name="connsiteY7" fmla="*/ 183754 h 183754"/>
                <a:gd name="connsiteX0" fmla="*/ 1025525 w 1025525"/>
                <a:gd name="connsiteY0" fmla="*/ 161925 h 161925"/>
                <a:gd name="connsiteX1" fmla="*/ 923925 w 1025525"/>
                <a:gd name="connsiteY1" fmla="*/ 101600 h 161925"/>
                <a:gd name="connsiteX2" fmla="*/ 949325 w 1025525"/>
                <a:gd name="connsiteY2" fmla="*/ 66675 h 161925"/>
                <a:gd name="connsiteX3" fmla="*/ 898525 w 1025525"/>
                <a:gd name="connsiteY3" fmla="*/ 139700 h 161925"/>
                <a:gd name="connsiteX4" fmla="*/ 927100 w 1025525"/>
                <a:gd name="connsiteY4" fmla="*/ 101600 h 161925"/>
                <a:gd name="connsiteX5" fmla="*/ 723900 w 1025525"/>
                <a:gd name="connsiteY5" fmla="*/ 0 h 161925"/>
                <a:gd name="connsiteX6" fmla="*/ 133350 w 1025525"/>
                <a:gd name="connsiteY6" fmla="*/ 6350 h 161925"/>
                <a:gd name="connsiteX7" fmla="*/ 0 w 1025525"/>
                <a:gd name="connsiteY7" fmla="*/ 161925 h 161925"/>
                <a:gd name="connsiteX0" fmla="*/ 1025525 w 1025525"/>
                <a:gd name="connsiteY0" fmla="*/ 180618 h 180618"/>
                <a:gd name="connsiteX1" fmla="*/ 923925 w 1025525"/>
                <a:gd name="connsiteY1" fmla="*/ 120293 h 180618"/>
                <a:gd name="connsiteX2" fmla="*/ 949325 w 1025525"/>
                <a:gd name="connsiteY2" fmla="*/ 85368 h 180618"/>
                <a:gd name="connsiteX3" fmla="*/ 898525 w 1025525"/>
                <a:gd name="connsiteY3" fmla="*/ 158393 h 180618"/>
                <a:gd name="connsiteX4" fmla="*/ 927100 w 1025525"/>
                <a:gd name="connsiteY4" fmla="*/ 120293 h 180618"/>
                <a:gd name="connsiteX5" fmla="*/ 723900 w 1025525"/>
                <a:gd name="connsiteY5" fmla="*/ 18693 h 180618"/>
                <a:gd name="connsiteX6" fmla="*/ 136525 w 1025525"/>
                <a:gd name="connsiteY6" fmla="*/ 2818 h 180618"/>
                <a:gd name="connsiteX7" fmla="*/ 0 w 1025525"/>
                <a:gd name="connsiteY7" fmla="*/ 180618 h 180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25525" h="180618">
                  <a:moveTo>
                    <a:pt x="1025525" y="180618"/>
                  </a:moveTo>
                  <a:lnTo>
                    <a:pt x="923925" y="120293"/>
                  </a:lnTo>
                  <a:lnTo>
                    <a:pt x="949325" y="85368"/>
                  </a:lnTo>
                  <a:lnTo>
                    <a:pt x="898525" y="158393"/>
                  </a:lnTo>
                  <a:lnTo>
                    <a:pt x="927100" y="120293"/>
                  </a:lnTo>
                  <a:lnTo>
                    <a:pt x="723900" y="18693"/>
                  </a:lnTo>
                  <a:lnTo>
                    <a:pt x="136525" y="2818"/>
                  </a:lnTo>
                  <a:cubicBezTo>
                    <a:pt x="-7937" y="-26286"/>
                    <a:pt x="34396" y="179560"/>
                    <a:pt x="0" y="180618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573C7C4F-8ACD-70B2-7EDC-749241EF8772}"/>
                </a:ext>
              </a:extLst>
            </p:cNvPr>
            <p:cNvSpPr/>
            <p:nvPr/>
          </p:nvSpPr>
          <p:spPr>
            <a:xfrm flipH="1">
              <a:off x="2234312" y="341787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366994F-1DDF-B449-888D-035FDA56BCA7}"/>
              </a:ext>
            </a:extLst>
          </p:cNvPr>
          <p:cNvSpPr/>
          <p:nvPr/>
        </p:nvSpPr>
        <p:spPr>
          <a:xfrm>
            <a:off x="3208894" y="3422575"/>
            <a:ext cx="182880" cy="18288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4665FEB8-E0FE-EA61-80CC-99075EDEE889}"/>
              </a:ext>
            </a:extLst>
          </p:cNvPr>
          <p:cNvSpPr/>
          <p:nvPr/>
        </p:nvSpPr>
        <p:spPr>
          <a:xfrm>
            <a:off x="3428965" y="3422575"/>
            <a:ext cx="182880" cy="160361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929F05B5-D9C8-A6F2-EB63-D0F2F526BAFF}"/>
              </a:ext>
            </a:extLst>
          </p:cNvPr>
          <p:cNvSpPr/>
          <p:nvPr/>
        </p:nvSpPr>
        <p:spPr>
          <a:xfrm>
            <a:off x="3649036" y="3422575"/>
            <a:ext cx="182880" cy="160361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C2DA53C1-C3DE-EE48-B9B7-41428CF1232E}"/>
              </a:ext>
            </a:extLst>
          </p:cNvPr>
          <p:cNvSpPr/>
          <p:nvPr/>
        </p:nvSpPr>
        <p:spPr>
          <a:xfrm>
            <a:off x="2768752" y="3422575"/>
            <a:ext cx="182880" cy="160361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>
            <a:extLst>
              <a:ext uri="{FF2B5EF4-FFF2-40B4-BE49-F238E27FC236}">
                <a16:creationId xmlns:a16="http://schemas.microsoft.com/office/drawing/2014/main" id="{684F7B8D-AF92-ED01-08F9-F5E4896C85B1}"/>
              </a:ext>
            </a:extLst>
          </p:cNvPr>
          <p:cNvSpPr/>
          <p:nvPr/>
        </p:nvSpPr>
        <p:spPr>
          <a:xfrm>
            <a:off x="3028950" y="3841750"/>
            <a:ext cx="1019175" cy="69850"/>
          </a:xfrm>
          <a:custGeom>
            <a:avLst/>
            <a:gdLst>
              <a:gd name="connsiteX0" fmla="*/ 0 w 1019175"/>
              <a:gd name="connsiteY0" fmla="*/ 69850 h 69850"/>
              <a:gd name="connsiteX1" fmla="*/ 98425 w 1019175"/>
              <a:gd name="connsiteY1" fmla="*/ 0 h 69850"/>
              <a:gd name="connsiteX2" fmla="*/ 1019175 w 1019175"/>
              <a:gd name="connsiteY2" fmla="*/ 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9175" h="69850">
                <a:moveTo>
                  <a:pt x="0" y="69850"/>
                </a:moveTo>
                <a:lnTo>
                  <a:pt x="98425" y="0"/>
                </a:lnTo>
                <a:lnTo>
                  <a:pt x="1019175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>
            <a:extLst>
              <a:ext uri="{FF2B5EF4-FFF2-40B4-BE49-F238E27FC236}">
                <a16:creationId xmlns:a16="http://schemas.microsoft.com/office/drawing/2014/main" id="{3E379D94-6CF4-E0BA-E3A0-1292F3F1C99D}"/>
              </a:ext>
            </a:extLst>
          </p:cNvPr>
          <p:cNvSpPr/>
          <p:nvPr/>
        </p:nvSpPr>
        <p:spPr>
          <a:xfrm>
            <a:off x="2657475" y="3744625"/>
            <a:ext cx="136956" cy="236409"/>
          </a:xfrm>
          <a:custGeom>
            <a:avLst/>
            <a:gdLst>
              <a:gd name="connsiteX0" fmla="*/ 161925 w 203200"/>
              <a:gd name="connsiteY0" fmla="*/ 0 h 238125"/>
              <a:gd name="connsiteX1" fmla="*/ 203200 w 203200"/>
              <a:gd name="connsiteY1" fmla="*/ 238125 h 238125"/>
              <a:gd name="connsiteX2" fmla="*/ 0 w 203200"/>
              <a:gd name="connsiteY2" fmla="*/ 136525 h 238125"/>
              <a:gd name="connsiteX0" fmla="*/ 161925 w 210598"/>
              <a:gd name="connsiteY0" fmla="*/ 0 h 241749"/>
              <a:gd name="connsiteX1" fmla="*/ 203200 w 210598"/>
              <a:gd name="connsiteY1" fmla="*/ 238125 h 241749"/>
              <a:gd name="connsiteX2" fmla="*/ 0 w 210598"/>
              <a:gd name="connsiteY2" fmla="*/ 136525 h 241749"/>
              <a:gd name="connsiteX0" fmla="*/ 161925 w 191412"/>
              <a:gd name="connsiteY0" fmla="*/ 0 h 232571"/>
              <a:gd name="connsiteX1" fmla="*/ 180975 w 191412"/>
              <a:gd name="connsiteY1" fmla="*/ 228600 h 232571"/>
              <a:gd name="connsiteX2" fmla="*/ 0 w 191412"/>
              <a:gd name="connsiteY2" fmla="*/ 136525 h 232571"/>
              <a:gd name="connsiteX0" fmla="*/ 111125 w 136956"/>
              <a:gd name="connsiteY0" fmla="*/ 0 h 233154"/>
              <a:gd name="connsiteX1" fmla="*/ 130175 w 136956"/>
              <a:gd name="connsiteY1" fmla="*/ 228600 h 233154"/>
              <a:gd name="connsiteX2" fmla="*/ 0 w 136956"/>
              <a:gd name="connsiteY2" fmla="*/ 142875 h 233154"/>
              <a:gd name="connsiteX0" fmla="*/ 111125 w 136956"/>
              <a:gd name="connsiteY0" fmla="*/ 0 h 236409"/>
              <a:gd name="connsiteX1" fmla="*/ 130175 w 136956"/>
              <a:gd name="connsiteY1" fmla="*/ 228600 h 236409"/>
              <a:gd name="connsiteX2" fmla="*/ 0 w 136956"/>
              <a:gd name="connsiteY2" fmla="*/ 142875 h 236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56" h="236409">
                <a:moveTo>
                  <a:pt x="111125" y="0"/>
                </a:moveTo>
                <a:cubicBezTo>
                  <a:pt x="124883" y="79375"/>
                  <a:pt x="148696" y="204788"/>
                  <a:pt x="130175" y="228600"/>
                </a:cubicBezTo>
                <a:cubicBezTo>
                  <a:pt x="111654" y="252412"/>
                  <a:pt x="39158" y="221192"/>
                  <a:pt x="0" y="142875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2BCC3FBF-9A94-2F0F-2E0C-4E697DCB884E}"/>
              </a:ext>
            </a:extLst>
          </p:cNvPr>
          <p:cNvSpPr/>
          <p:nvPr/>
        </p:nvSpPr>
        <p:spPr>
          <a:xfrm>
            <a:off x="5332688" y="3426284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DC463887-9155-ABF4-F15F-A15BA95711C2}"/>
              </a:ext>
            </a:extLst>
          </p:cNvPr>
          <p:cNvSpPr/>
          <p:nvPr/>
        </p:nvSpPr>
        <p:spPr>
          <a:xfrm>
            <a:off x="2111552" y="3561506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3D12CC44-8262-83B6-78BD-0E62F278E9CF}"/>
              </a:ext>
            </a:extLst>
          </p:cNvPr>
          <p:cNvSpPr/>
          <p:nvPr/>
        </p:nvSpPr>
        <p:spPr>
          <a:xfrm>
            <a:off x="2367459" y="341947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183" name="Freeform 182">
            <a:extLst>
              <a:ext uri="{FF2B5EF4-FFF2-40B4-BE49-F238E27FC236}">
                <a16:creationId xmlns:a16="http://schemas.microsoft.com/office/drawing/2014/main" id="{14F260FD-AD8D-246C-E724-55850C2ED2F9}"/>
              </a:ext>
            </a:extLst>
          </p:cNvPr>
          <p:cNvSpPr/>
          <p:nvPr/>
        </p:nvSpPr>
        <p:spPr>
          <a:xfrm>
            <a:off x="2300400" y="3657600"/>
            <a:ext cx="2228400" cy="43200"/>
          </a:xfrm>
          <a:custGeom>
            <a:avLst/>
            <a:gdLst>
              <a:gd name="connsiteX0" fmla="*/ 0 w 2228400"/>
              <a:gd name="connsiteY0" fmla="*/ 0 h 43200"/>
              <a:gd name="connsiteX1" fmla="*/ 234000 w 2228400"/>
              <a:gd name="connsiteY1" fmla="*/ 43200 h 43200"/>
              <a:gd name="connsiteX2" fmla="*/ 2228400 w 2228400"/>
              <a:gd name="connsiteY2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8400" h="43200">
                <a:moveTo>
                  <a:pt x="0" y="0"/>
                </a:moveTo>
                <a:lnTo>
                  <a:pt x="234000" y="43200"/>
                </a:lnTo>
                <a:lnTo>
                  <a:pt x="2228400" y="43200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1518519-E587-7112-0FD0-B4B9B90153DA}"/>
              </a:ext>
            </a:extLst>
          </p:cNvPr>
          <p:cNvSpPr/>
          <p:nvPr/>
        </p:nvSpPr>
        <p:spPr>
          <a:xfrm>
            <a:off x="2623366" y="357187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F3</a:t>
            </a:r>
          </a:p>
        </p:txBody>
      </p:sp>
      <p:sp>
        <p:nvSpPr>
          <p:cNvPr id="184" name="Freeform 183">
            <a:extLst>
              <a:ext uri="{FF2B5EF4-FFF2-40B4-BE49-F238E27FC236}">
                <a16:creationId xmlns:a16="http://schemas.microsoft.com/office/drawing/2014/main" id="{36A64E48-5881-15B3-8D94-7AFD5F1F3705}"/>
              </a:ext>
            </a:extLst>
          </p:cNvPr>
          <p:cNvSpPr/>
          <p:nvPr/>
        </p:nvSpPr>
        <p:spPr>
          <a:xfrm>
            <a:off x="4514400" y="1774800"/>
            <a:ext cx="910800" cy="1648800"/>
          </a:xfrm>
          <a:custGeom>
            <a:avLst/>
            <a:gdLst>
              <a:gd name="connsiteX0" fmla="*/ 910800 w 910800"/>
              <a:gd name="connsiteY0" fmla="*/ 1648800 h 1648800"/>
              <a:gd name="connsiteX1" fmla="*/ 36000 w 910800"/>
              <a:gd name="connsiteY1" fmla="*/ 828000 h 1648800"/>
              <a:gd name="connsiteX2" fmla="*/ 0 w 910800"/>
              <a:gd name="connsiteY2" fmla="*/ 0 h 16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0800" h="1648800">
                <a:moveTo>
                  <a:pt x="910800" y="1648800"/>
                </a:moveTo>
                <a:lnTo>
                  <a:pt x="36000" y="82800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>
            <a:extLst>
              <a:ext uri="{FF2B5EF4-FFF2-40B4-BE49-F238E27FC236}">
                <a16:creationId xmlns:a16="http://schemas.microsoft.com/office/drawing/2014/main" id="{08BE72CC-9640-417C-08F3-40C26B939F4B}"/>
              </a:ext>
            </a:extLst>
          </p:cNvPr>
          <p:cNvSpPr/>
          <p:nvPr/>
        </p:nvSpPr>
        <p:spPr>
          <a:xfrm>
            <a:off x="4539600" y="1774800"/>
            <a:ext cx="1432800" cy="1926000"/>
          </a:xfrm>
          <a:custGeom>
            <a:avLst/>
            <a:gdLst>
              <a:gd name="connsiteX0" fmla="*/ 0 w 910800"/>
              <a:gd name="connsiteY0" fmla="*/ 1090800 h 1090800"/>
              <a:gd name="connsiteX1" fmla="*/ 673200 w 910800"/>
              <a:gd name="connsiteY1" fmla="*/ 748800 h 1090800"/>
              <a:gd name="connsiteX2" fmla="*/ 910800 w 910800"/>
              <a:gd name="connsiteY2" fmla="*/ 0 h 1090800"/>
              <a:gd name="connsiteX0" fmla="*/ 0 w 1044000"/>
              <a:gd name="connsiteY0" fmla="*/ 1900800 h 1900800"/>
              <a:gd name="connsiteX1" fmla="*/ 673200 w 1044000"/>
              <a:gd name="connsiteY1" fmla="*/ 1558800 h 1900800"/>
              <a:gd name="connsiteX2" fmla="*/ 1044000 w 1044000"/>
              <a:gd name="connsiteY2" fmla="*/ 0 h 1900800"/>
              <a:gd name="connsiteX0" fmla="*/ 0 w 1061255"/>
              <a:gd name="connsiteY0" fmla="*/ 1900800 h 1900800"/>
              <a:gd name="connsiteX1" fmla="*/ 673200 w 1061255"/>
              <a:gd name="connsiteY1" fmla="*/ 1558800 h 1900800"/>
              <a:gd name="connsiteX2" fmla="*/ 1044000 w 1061255"/>
              <a:gd name="connsiteY2" fmla="*/ 0 h 1900800"/>
              <a:gd name="connsiteX0" fmla="*/ 0 w 1441411"/>
              <a:gd name="connsiteY0" fmla="*/ 1926000 h 1926000"/>
              <a:gd name="connsiteX1" fmla="*/ 673200 w 1441411"/>
              <a:gd name="connsiteY1" fmla="*/ 1584000 h 1926000"/>
              <a:gd name="connsiteX2" fmla="*/ 1432800 w 1441411"/>
              <a:gd name="connsiteY2" fmla="*/ 0 h 1926000"/>
              <a:gd name="connsiteX0" fmla="*/ 0 w 1432800"/>
              <a:gd name="connsiteY0" fmla="*/ 1926000 h 1926000"/>
              <a:gd name="connsiteX1" fmla="*/ 673200 w 1432800"/>
              <a:gd name="connsiteY1" fmla="*/ 1584000 h 1926000"/>
              <a:gd name="connsiteX2" fmla="*/ 1432800 w 1432800"/>
              <a:gd name="connsiteY2" fmla="*/ 0 h 19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2800" h="1926000">
                <a:moveTo>
                  <a:pt x="0" y="1926000"/>
                </a:moveTo>
                <a:cubicBezTo>
                  <a:pt x="260700" y="1845900"/>
                  <a:pt x="521400" y="1765800"/>
                  <a:pt x="673200" y="1584000"/>
                </a:cubicBezTo>
                <a:cubicBezTo>
                  <a:pt x="825000" y="1402200"/>
                  <a:pt x="1418700" y="917100"/>
                  <a:pt x="1432800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>
            <a:extLst>
              <a:ext uri="{FF2B5EF4-FFF2-40B4-BE49-F238E27FC236}">
                <a16:creationId xmlns:a16="http://schemas.microsoft.com/office/drawing/2014/main" id="{97AA581E-31B6-C9F7-C64F-4E95EC21AE40}"/>
              </a:ext>
            </a:extLst>
          </p:cNvPr>
          <p:cNvSpPr/>
          <p:nvPr/>
        </p:nvSpPr>
        <p:spPr>
          <a:xfrm>
            <a:off x="2467567" y="2327564"/>
            <a:ext cx="1557543" cy="1093780"/>
          </a:xfrm>
          <a:custGeom>
            <a:avLst/>
            <a:gdLst>
              <a:gd name="connsiteX0" fmla="*/ 0 w 1557543"/>
              <a:gd name="connsiteY0" fmla="*/ 1093780 h 1093780"/>
              <a:gd name="connsiteX1" fmla="*/ 621267 w 1557543"/>
              <a:gd name="connsiteY1" fmla="*/ 424386 h 1093780"/>
              <a:gd name="connsiteX2" fmla="*/ 1557543 w 1557543"/>
              <a:gd name="connsiteY2" fmla="*/ 0 h 109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7543" h="1093780">
                <a:moveTo>
                  <a:pt x="0" y="1093780"/>
                </a:moveTo>
                <a:cubicBezTo>
                  <a:pt x="180838" y="850231"/>
                  <a:pt x="361677" y="606683"/>
                  <a:pt x="621267" y="424386"/>
                </a:cubicBezTo>
                <a:cubicBezTo>
                  <a:pt x="880857" y="242089"/>
                  <a:pt x="1219200" y="121044"/>
                  <a:pt x="1557543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3EFB425-A491-4584-191B-E87E7E7919E2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GERMANY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0AB717-04A4-7556-EE9D-9D7295642550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TE RELEASE SCREEN WITH 4 ESCORT BLOCKERS.</a:t>
            </a:r>
          </a:p>
          <a:p>
            <a:r>
              <a:rPr lang="en-US" sz="700" dirty="0">
                <a:solidFill>
                  <a:schemeClr val="tx1"/>
                </a:solidFill>
              </a:rPr>
              <a:t>GAP SCREEN OFF OF POWER-READ ACTION.</a:t>
            </a:r>
          </a:p>
          <a:p>
            <a:r>
              <a:rPr lang="en-US" sz="700" dirty="0">
                <a:solidFill>
                  <a:schemeClr val="tx1"/>
                </a:solidFill>
              </a:rPr>
              <a:t>CATCH POINT IS OUTSIDE THE PST, ATTACK POINT IS UP THE STD.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89" name="Table 188">
            <a:extLst>
              <a:ext uri="{FF2B5EF4-FFF2-40B4-BE49-F238E27FC236}">
                <a16:creationId xmlns:a16="http://schemas.microsoft.com/office/drawing/2014/main" id="{71B9DAE7-8AE1-CAD1-1BC6-C6BE6FC12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28615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WHEEL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JET MOTION</a:t>
                      </a:r>
                    </a:p>
                    <a:p>
                      <a:pPr algn="l"/>
                      <a:r>
                        <a:rPr lang="en-US" sz="1000" dirty="0"/>
                        <a:t>WHEEL UP THE #’s, LET OWR CLEAR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SELL THE OVER, PULL 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AND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DEFENDERS WITH YOU</a:t>
                      </a:r>
                    </a:p>
                    <a:p>
                      <a:pPr algn="l"/>
                      <a:r>
                        <a:rPr lang="en-US" sz="1000" dirty="0"/>
                        <a:t>WHEN YOU FEEL THEM TRIGGER TRANSITION TO TD-BLOCK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OVER SET THE DE, INVITE INSIDE RUSH, THROW BYE</a:t>
                      </a:r>
                    </a:p>
                    <a:p>
                      <a:pPr algn="l"/>
                      <a:r>
                        <a:rPr lang="en-US" sz="1000" dirty="0"/>
                        <a:t>DROP STEP, CATCH, TUCK, FIND CONVOY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SEAM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SWITCH RELEASE</a:t>
                      </a:r>
                    </a:p>
                    <a:p>
                      <a:pPr algn="l"/>
                      <a:r>
                        <a:rPr lang="en-US" sz="1000" dirty="0"/>
                        <a:t>SEAM UP THE HASH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PETER/PAUL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FAKE PETER/PAUL ACTION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SWING TO 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pic>
        <p:nvPicPr>
          <p:cNvPr id="190" name="Picture 4">
            <a:extLst>
              <a:ext uri="{FF2B5EF4-FFF2-40B4-BE49-F238E27FC236}">
                <a16:creationId xmlns:a16="http://schemas.microsoft.com/office/drawing/2014/main" id="{BB084710-55D1-F161-2F7A-E1BBFE487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2" name="Table 191">
            <a:extLst>
              <a:ext uri="{FF2B5EF4-FFF2-40B4-BE49-F238E27FC236}">
                <a16:creationId xmlns:a16="http://schemas.microsoft.com/office/drawing/2014/main" id="{6E87CD1E-F469-9614-5DE0-1DED5BDD9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75969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B-GAP FOR 3-STEPS, RICOCHET OFF ANY TRASH.</a:t>
                      </a:r>
                    </a:p>
                    <a:p>
                      <a:pPr algn="l"/>
                      <a:r>
                        <a:rPr lang="en-US" sz="900" b="0" u="none" dirty="0"/>
                        <a:t>RELEASE FLAT DOWN LOS TO KICKOUT APEX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TRAP PULL AWAY FROM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A-GAP TRASH</a:t>
                      </a:r>
                    </a:p>
                    <a:p>
                      <a:pPr algn="l"/>
                      <a:r>
                        <a:rPr lang="en-US" sz="900" b="0" u="none" dirty="0"/>
                        <a:t>THEN RELEASE FLAT TO 1</a:t>
                      </a:r>
                      <a:r>
                        <a:rPr lang="en-US" sz="900" b="0" u="none" baseline="30000" dirty="0"/>
                        <a:t>ST</a:t>
                      </a:r>
                      <a:r>
                        <a:rPr lang="en-US" sz="900" b="0" u="none" dirty="0"/>
                        <a:t> THREAT IN THE ALLEY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A-GAP TRASH</a:t>
                      </a:r>
                    </a:p>
                    <a:p>
                      <a:pPr algn="l"/>
                      <a:r>
                        <a:rPr lang="en-US" sz="900" b="0" u="none" dirty="0"/>
                        <a:t>THEN RELEASE FLAT TO 1</a:t>
                      </a:r>
                      <a:r>
                        <a:rPr lang="en-US" sz="900" b="0" u="none" baseline="30000" dirty="0"/>
                        <a:t>ST</a:t>
                      </a:r>
                      <a:r>
                        <a:rPr lang="en-US" sz="900" b="0" u="none" dirty="0"/>
                        <a:t> THREAT IN THE ALLEY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DOWN BLOCK THRU B-GAP TRASH</a:t>
                      </a:r>
                    </a:p>
                    <a:p>
                      <a:pPr algn="l"/>
                      <a:r>
                        <a:rPr lang="en-US" sz="900" b="0" u="none" dirty="0"/>
                        <a:t>RAT KILL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C639E199-15B0-725F-552C-C96AA578B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69213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SCREEN MAN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PETER/PAUL ACTION, GET BIG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N/A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r>
                        <a:rPr lang="en-US" sz="800" b="1" dirty="0"/>
                        <a:t>TOKEN FAKE PETER/PAUL ACTION THEN TRANSITION TO GET BIG.</a:t>
                      </a:r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45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3895862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4230110" y="3960022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9567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RELEASE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SCRAPE EXCHANGE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BLITZ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OHIO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DBL SCREEN WITH RB SWING SCREEN WITH 1 ESCORT BLOCKER. AND A BACKSIDE TUNNEL WITH GCG RELEASING. CATCH POINT IS OUTSIDE THE PST, ATTACK POINT IS UP THE #’s.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05024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PROGRESSION: SCREEN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READ: CALLSIDE DE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INTENT: COMPLETE THE SCREEN READ AWAY FROM #’s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DROP: BIG-1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ENEMY: SCRAPE EXCHANGE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r>
                        <a:rPr lang="en-US" sz="800" b="1" dirty="0"/>
                        <a:t>BIG-1, THROW SCREEN, NO THROW THEN GET BIG AND HIT TUNNEL.</a:t>
                      </a:r>
                    </a:p>
                    <a:p>
                      <a:pPr algn="l"/>
                      <a:r>
                        <a:rPr lang="en-US" sz="800" b="1" dirty="0"/>
                        <a:t>INVITE RUSH AND FIND A THROWING LANE.</a:t>
                      </a:r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7236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MANDATORY OUTSIDE RELEASE, SELL/RUN GO ROUTE</a:t>
                      </a:r>
                    </a:p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MANDATORY OUTSIDE RELEASE, SELL/RUN SEAM ROUTE</a:t>
                      </a:r>
                    </a:p>
                    <a:p>
                      <a:pPr algn="l"/>
                      <a:r>
                        <a:rPr lang="en-US" sz="1000" dirty="0"/>
                        <a:t>BLOCK NEAREST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LEVEL DEFENDER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TUNNEL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3 FAST STEPS UPFIELD (SELL O/S RELEASE)</a:t>
                      </a:r>
                    </a:p>
                    <a:p>
                      <a:pPr algn="l"/>
                      <a:r>
                        <a:rPr lang="en-US" sz="1000" dirty="0"/>
                        <a:t>RETRACE, WORK DOWN STEM BACK INTO LOS AND TO THE QB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KICKOUT CB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READ DEPTH OF THE CB, TIGHTER THE CB THE FASTER YOU GO TO KICKOUT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SWING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3-HARD STEPS AND GET EYES BACK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CATCH, TUCK, CIRCLE THE 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SPREAD RT OHIO RT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TUNNEL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BLOCK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SWING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2X2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078827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752063"/>
              </p:ext>
            </p:extLst>
          </p:nvPr>
        </p:nvGraphicFramePr>
        <p:xfrm>
          <a:off x="28228" y="6805311"/>
          <a:ext cx="3344336" cy="2304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SELL WIDE REACH, ESCAPE TO ALLEY</a:t>
                      </a:r>
                    </a:p>
                    <a:p>
                      <a:pPr algn="l"/>
                      <a:r>
                        <a:rPr lang="en-US" sz="900" b="0" u="none" dirty="0"/>
                        <a:t>EYES UP TO INSIDE LOOKING FOR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SECURE CHASERS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CLIMB THE HASH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SET TO NEAREST DL</a:t>
                      </a:r>
                    </a:p>
                    <a:p>
                      <a:pPr algn="l"/>
                      <a:r>
                        <a:rPr lang="en-US" sz="900" b="0" u="none" dirty="0"/>
                        <a:t>SET-CLUB-RELEASE FLAT TO TRAP THE HASH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/>
                        <a:t>LOCKED ON DE</a:t>
                      </a:r>
                    </a:p>
                    <a:p>
                      <a:pPr algn="l"/>
                      <a:r>
                        <a:rPr lang="en-US" sz="900" b="0" u="none" dirty="0"/>
                        <a:t>BASE 6-MAN RULES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4325319" y="3422575"/>
            <a:ext cx="182880" cy="160361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4105248" y="3422575"/>
            <a:ext cx="182880" cy="160361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9" name="Group 148">
            <a:extLst>
              <a:ext uri="{FF2B5EF4-FFF2-40B4-BE49-F238E27FC236}">
                <a16:creationId xmlns:a16="http://schemas.microsoft.com/office/drawing/2014/main" id="{26758226-D126-266C-46AA-F68765010306}"/>
              </a:ext>
            </a:extLst>
          </p:cNvPr>
          <p:cNvGrpSpPr/>
          <p:nvPr/>
        </p:nvGrpSpPr>
        <p:grpSpPr>
          <a:xfrm>
            <a:off x="5343298" y="1787111"/>
            <a:ext cx="91440" cy="1730233"/>
            <a:chOff x="5871333" y="2349103"/>
            <a:chExt cx="91440" cy="1730233"/>
          </a:xfrm>
        </p:grpSpPr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0FFF437F-3AD7-1F8A-29C2-6687F0871507}"/>
                </a:ext>
              </a:extLst>
            </p:cNvPr>
            <p:cNvSpPr/>
            <p:nvPr/>
          </p:nvSpPr>
          <p:spPr>
            <a:xfrm flipH="1">
              <a:off x="5917052" y="2356767"/>
              <a:ext cx="0" cy="1722569"/>
            </a:xfrm>
            <a:custGeom>
              <a:avLst/>
              <a:gdLst>
                <a:gd name="connsiteX0" fmla="*/ 0 w 0"/>
                <a:gd name="connsiteY0" fmla="*/ 707922 h 707922"/>
                <a:gd name="connsiteX1" fmla="*/ 0 w 0"/>
                <a:gd name="connsiteY1" fmla="*/ 0 h 70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707922">
                  <a:moveTo>
                    <a:pt x="0" y="70792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A4BD03A9-E96B-FD83-D11B-19B40AE9961B}"/>
                </a:ext>
              </a:extLst>
            </p:cNvPr>
            <p:cNvSpPr/>
            <p:nvPr/>
          </p:nvSpPr>
          <p:spPr>
            <a:xfrm>
              <a:off x="5871333" y="2349103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9" name="Freeform 188">
            <a:extLst>
              <a:ext uri="{FF2B5EF4-FFF2-40B4-BE49-F238E27FC236}">
                <a16:creationId xmlns:a16="http://schemas.microsoft.com/office/drawing/2014/main" id="{6ADEC412-AFA0-1DB1-3EE0-D14E5DA00B8D}"/>
              </a:ext>
            </a:extLst>
          </p:cNvPr>
          <p:cNvSpPr/>
          <p:nvPr/>
        </p:nvSpPr>
        <p:spPr>
          <a:xfrm>
            <a:off x="3538994" y="3573624"/>
            <a:ext cx="0" cy="181947"/>
          </a:xfrm>
          <a:custGeom>
            <a:avLst/>
            <a:gdLst>
              <a:gd name="connsiteX0" fmla="*/ 0 w 0"/>
              <a:gd name="connsiteY0" fmla="*/ 0 h 181947"/>
              <a:gd name="connsiteX1" fmla="*/ 0 w 0"/>
              <a:gd name="connsiteY1" fmla="*/ 181947 h 1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1947">
                <a:moveTo>
                  <a:pt x="0" y="0"/>
                </a:moveTo>
                <a:lnTo>
                  <a:pt x="0" y="181947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>
            <a:extLst>
              <a:ext uri="{FF2B5EF4-FFF2-40B4-BE49-F238E27FC236}">
                <a16:creationId xmlns:a16="http://schemas.microsoft.com/office/drawing/2014/main" id="{E4654B98-10A0-4B03-0425-BE71AE456C61}"/>
              </a:ext>
            </a:extLst>
          </p:cNvPr>
          <p:cNvSpPr/>
          <p:nvPr/>
        </p:nvSpPr>
        <p:spPr>
          <a:xfrm rot="10800000">
            <a:off x="3494190" y="3765626"/>
            <a:ext cx="91440" cy="0"/>
          </a:xfrm>
          <a:custGeom>
            <a:avLst/>
            <a:gdLst>
              <a:gd name="connsiteX0" fmla="*/ 0 w 141584"/>
              <a:gd name="connsiteY0" fmla="*/ 0 h 0"/>
              <a:gd name="connsiteX1" fmla="*/ 141584 w 1415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584">
                <a:moveTo>
                  <a:pt x="0" y="0"/>
                </a:moveTo>
                <a:lnTo>
                  <a:pt x="141584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755CDC2E-BC9A-A337-0443-0B5D55DE3058}"/>
              </a:ext>
            </a:extLst>
          </p:cNvPr>
          <p:cNvGrpSpPr/>
          <p:nvPr/>
        </p:nvGrpSpPr>
        <p:grpSpPr>
          <a:xfrm>
            <a:off x="2736561" y="3327296"/>
            <a:ext cx="1026368" cy="330304"/>
            <a:chOff x="3237722" y="3327296"/>
            <a:chExt cx="1026368" cy="330304"/>
          </a:xfrm>
        </p:grpSpPr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6A72CDEC-F9E2-DA2D-48F4-CA9BBC5C9451}"/>
                </a:ext>
              </a:extLst>
            </p:cNvPr>
            <p:cNvSpPr/>
            <p:nvPr/>
          </p:nvSpPr>
          <p:spPr>
            <a:xfrm>
              <a:off x="3237722" y="3373016"/>
              <a:ext cx="1026368" cy="284584"/>
            </a:xfrm>
            <a:custGeom>
              <a:avLst/>
              <a:gdLst>
                <a:gd name="connsiteX0" fmla="*/ 1026368 w 1026368"/>
                <a:gd name="connsiteY0" fmla="*/ 205274 h 284584"/>
                <a:gd name="connsiteX1" fmla="*/ 1026368 w 1026368"/>
                <a:gd name="connsiteY1" fmla="*/ 284584 h 284584"/>
                <a:gd name="connsiteX2" fmla="*/ 741784 w 1026368"/>
                <a:gd name="connsiteY2" fmla="*/ 0 h 284584"/>
                <a:gd name="connsiteX3" fmla="*/ 0 w 1026368"/>
                <a:gd name="connsiteY3" fmla="*/ 0 h 2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6368" h="284584">
                  <a:moveTo>
                    <a:pt x="1026368" y="205274"/>
                  </a:moveTo>
                  <a:lnTo>
                    <a:pt x="1026368" y="284584"/>
                  </a:lnTo>
                  <a:lnTo>
                    <a:pt x="741784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0118BCFF-226E-B6DA-11E0-8B1FC688E5BD}"/>
                </a:ext>
              </a:extLst>
            </p:cNvPr>
            <p:cNvSpPr/>
            <p:nvPr/>
          </p:nvSpPr>
          <p:spPr>
            <a:xfrm rot="5400000">
              <a:off x="3198983" y="3373016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C46ECDF-A2F3-F489-6EFF-8963DDBD67F1}"/>
              </a:ext>
            </a:extLst>
          </p:cNvPr>
          <p:cNvGrpSpPr/>
          <p:nvPr/>
        </p:nvGrpSpPr>
        <p:grpSpPr>
          <a:xfrm>
            <a:off x="2860406" y="3003870"/>
            <a:ext cx="1121793" cy="686387"/>
            <a:chOff x="3370897" y="3003870"/>
            <a:chExt cx="1121793" cy="686387"/>
          </a:xfrm>
        </p:grpSpPr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61C2FABF-E35D-4716-865C-7F32A403F079}"/>
                </a:ext>
              </a:extLst>
            </p:cNvPr>
            <p:cNvSpPr/>
            <p:nvPr/>
          </p:nvSpPr>
          <p:spPr>
            <a:xfrm>
              <a:off x="3415004" y="3004457"/>
              <a:ext cx="1077686" cy="685800"/>
            </a:xfrm>
            <a:custGeom>
              <a:avLst/>
              <a:gdLst>
                <a:gd name="connsiteX0" fmla="*/ 1077686 w 1077686"/>
                <a:gd name="connsiteY0" fmla="*/ 611155 h 685800"/>
                <a:gd name="connsiteX1" fmla="*/ 1077686 w 1077686"/>
                <a:gd name="connsiteY1" fmla="*/ 685800 h 685800"/>
                <a:gd name="connsiteX2" fmla="*/ 709127 w 1077686"/>
                <a:gd name="connsiteY2" fmla="*/ 317241 h 685800"/>
                <a:gd name="connsiteX3" fmla="*/ 0 w 1077686"/>
                <a:gd name="connsiteY3" fmla="*/ 149290 h 685800"/>
                <a:gd name="connsiteX4" fmla="*/ 0 w 1077686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7686" h="685800">
                  <a:moveTo>
                    <a:pt x="1077686" y="611155"/>
                  </a:moveTo>
                  <a:lnTo>
                    <a:pt x="1077686" y="685800"/>
                  </a:lnTo>
                  <a:lnTo>
                    <a:pt x="709127" y="317241"/>
                  </a:lnTo>
                  <a:lnTo>
                    <a:pt x="0" y="14929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884BD854-8830-5471-378C-831EC457A083}"/>
                </a:ext>
              </a:extLst>
            </p:cNvPr>
            <p:cNvSpPr/>
            <p:nvPr/>
          </p:nvSpPr>
          <p:spPr>
            <a:xfrm rot="10800000">
              <a:off x="3370897" y="300387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3665106" y="3422575"/>
            <a:ext cx="182880" cy="160361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3445035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6F1E411-328D-786F-4415-718198682AE1}"/>
              </a:ext>
            </a:extLst>
          </p:cNvPr>
          <p:cNvGrpSpPr/>
          <p:nvPr/>
        </p:nvGrpSpPr>
        <p:grpSpPr>
          <a:xfrm>
            <a:off x="3149219" y="2979807"/>
            <a:ext cx="1051813" cy="685800"/>
            <a:chOff x="3440876" y="3004457"/>
            <a:chExt cx="1051813" cy="685800"/>
          </a:xfrm>
        </p:grpSpPr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267065C5-EDE7-9552-082F-0745FDA760C1}"/>
                </a:ext>
              </a:extLst>
            </p:cNvPr>
            <p:cNvSpPr/>
            <p:nvPr/>
          </p:nvSpPr>
          <p:spPr>
            <a:xfrm>
              <a:off x="3486212" y="3004457"/>
              <a:ext cx="1006477" cy="685800"/>
            </a:xfrm>
            <a:custGeom>
              <a:avLst/>
              <a:gdLst>
                <a:gd name="connsiteX0" fmla="*/ 1077686 w 1077686"/>
                <a:gd name="connsiteY0" fmla="*/ 611155 h 685800"/>
                <a:gd name="connsiteX1" fmla="*/ 1077686 w 1077686"/>
                <a:gd name="connsiteY1" fmla="*/ 685800 h 685800"/>
                <a:gd name="connsiteX2" fmla="*/ 709127 w 1077686"/>
                <a:gd name="connsiteY2" fmla="*/ 317241 h 685800"/>
                <a:gd name="connsiteX3" fmla="*/ 0 w 1077686"/>
                <a:gd name="connsiteY3" fmla="*/ 149290 h 685800"/>
                <a:gd name="connsiteX4" fmla="*/ 0 w 1077686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7686" h="685800">
                  <a:moveTo>
                    <a:pt x="1077686" y="611155"/>
                  </a:moveTo>
                  <a:lnTo>
                    <a:pt x="1077686" y="685800"/>
                  </a:lnTo>
                  <a:lnTo>
                    <a:pt x="709127" y="317241"/>
                  </a:lnTo>
                  <a:lnTo>
                    <a:pt x="0" y="14929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16F0BAA9-022A-1F85-AF6C-8CE79D954329}"/>
                </a:ext>
              </a:extLst>
            </p:cNvPr>
            <p:cNvSpPr/>
            <p:nvPr/>
          </p:nvSpPr>
          <p:spPr>
            <a:xfrm rot="10800000">
              <a:off x="3440876" y="3013200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3885177" y="3422575"/>
            <a:ext cx="182880" cy="18288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6006457" y="3414759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1754011" y="3423868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5297577" y="3506420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2310976" y="3502840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FA9A3131-8CF9-8DA1-B795-941B2238C9DA}"/>
              </a:ext>
            </a:extLst>
          </p:cNvPr>
          <p:cNvGrpSpPr/>
          <p:nvPr/>
        </p:nvGrpSpPr>
        <p:grpSpPr>
          <a:xfrm>
            <a:off x="6101862" y="1875239"/>
            <a:ext cx="262789" cy="1547498"/>
            <a:chOff x="6101862" y="1881502"/>
            <a:chExt cx="262789" cy="1547498"/>
          </a:xfrm>
        </p:grpSpPr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E9420F9B-608E-FDC4-3C43-85F3487D39F1}"/>
                </a:ext>
              </a:extLst>
            </p:cNvPr>
            <p:cNvSpPr/>
            <p:nvPr/>
          </p:nvSpPr>
          <p:spPr>
            <a:xfrm>
              <a:off x="6101862" y="1913268"/>
              <a:ext cx="262789" cy="1515732"/>
            </a:xfrm>
            <a:custGeom>
              <a:avLst/>
              <a:gdLst>
                <a:gd name="connsiteX0" fmla="*/ 0 w 247225"/>
                <a:gd name="connsiteY0" fmla="*/ 1613663 h 1613663"/>
                <a:gd name="connsiteX1" fmla="*/ 193430 w 247225"/>
                <a:gd name="connsiteY1" fmla="*/ 1130086 h 1613663"/>
                <a:gd name="connsiteX2" fmla="*/ 237392 w 247225"/>
                <a:gd name="connsiteY2" fmla="*/ 171725 h 1613663"/>
                <a:gd name="connsiteX3" fmla="*/ 35169 w 247225"/>
                <a:gd name="connsiteY3" fmla="*/ 4671 h 1613663"/>
                <a:gd name="connsiteX0" fmla="*/ 0 w 262789"/>
                <a:gd name="connsiteY0" fmla="*/ 1610093 h 1610093"/>
                <a:gd name="connsiteX1" fmla="*/ 193430 w 262789"/>
                <a:gd name="connsiteY1" fmla="*/ 1126516 h 1610093"/>
                <a:gd name="connsiteX2" fmla="*/ 254976 w 262789"/>
                <a:gd name="connsiteY2" fmla="*/ 238494 h 1610093"/>
                <a:gd name="connsiteX3" fmla="*/ 35169 w 262789"/>
                <a:gd name="connsiteY3" fmla="*/ 1101 h 1610093"/>
                <a:gd name="connsiteX0" fmla="*/ 0 w 262789"/>
                <a:gd name="connsiteY0" fmla="*/ 1477841 h 1477841"/>
                <a:gd name="connsiteX1" fmla="*/ 193430 w 262789"/>
                <a:gd name="connsiteY1" fmla="*/ 994264 h 1477841"/>
                <a:gd name="connsiteX2" fmla="*/ 254976 w 262789"/>
                <a:gd name="connsiteY2" fmla="*/ 106242 h 1477841"/>
                <a:gd name="connsiteX3" fmla="*/ 87923 w 262789"/>
                <a:gd name="connsiteY3" fmla="*/ 44696 h 1477841"/>
                <a:gd name="connsiteX0" fmla="*/ 0 w 262789"/>
                <a:gd name="connsiteY0" fmla="*/ 1515732 h 1515732"/>
                <a:gd name="connsiteX1" fmla="*/ 193430 w 262789"/>
                <a:gd name="connsiteY1" fmla="*/ 1032155 h 1515732"/>
                <a:gd name="connsiteX2" fmla="*/ 254976 w 262789"/>
                <a:gd name="connsiteY2" fmla="*/ 144133 h 1515732"/>
                <a:gd name="connsiteX3" fmla="*/ 114299 w 262789"/>
                <a:gd name="connsiteY3" fmla="*/ 12249 h 151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2789" h="1515732">
                  <a:moveTo>
                    <a:pt x="0" y="1515732"/>
                  </a:moveTo>
                  <a:cubicBezTo>
                    <a:pt x="76932" y="1394105"/>
                    <a:pt x="150934" y="1260755"/>
                    <a:pt x="193430" y="1032155"/>
                  </a:cubicBezTo>
                  <a:cubicBezTo>
                    <a:pt x="235926" y="803555"/>
                    <a:pt x="281353" y="331702"/>
                    <a:pt x="254976" y="144133"/>
                  </a:cubicBezTo>
                  <a:cubicBezTo>
                    <a:pt x="228599" y="-43436"/>
                    <a:pt x="202222" y="1991"/>
                    <a:pt x="114299" y="12249"/>
                  </a:cubicBezTo>
                </a:path>
              </a:pathLst>
            </a:cu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4AC76F46-F11C-62E2-253B-9CB92A67E93A}"/>
                </a:ext>
              </a:extLst>
            </p:cNvPr>
            <p:cNvSpPr/>
            <p:nvPr/>
          </p:nvSpPr>
          <p:spPr>
            <a:xfrm rot="16200000">
              <a:off x="6161517" y="192722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1DBED94-E69E-6721-9FC4-BE268B5E1B9E}"/>
              </a:ext>
            </a:extLst>
          </p:cNvPr>
          <p:cNvGrpSpPr/>
          <p:nvPr/>
        </p:nvGrpSpPr>
        <p:grpSpPr>
          <a:xfrm>
            <a:off x="4446166" y="2437001"/>
            <a:ext cx="1542188" cy="1187043"/>
            <a:chOff x="4446166" y="2437001"/>
            <a:chExt cx="1542188" cy="1187043"/>
          </a:xfrm>
        </p:grpSpPr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379E122E-C2F7-E8E8-B213-25FB132EB78F}"/>
                </a:ext>
              </a:extLst>
            </p:cNvPr>
            <p:cNvSpPr/>
            <p:nvPr/>
          </p:nvSpPr>
          <p:spPr>
            <a:xfrm rot="10800000">
              <a:off x="5896914" y="2437001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59911B5F-F891-F37B-E57A-03C529D9A565}"/>
                </a:ext>
              </a:extLst>
            </p:cNvPr>
            <p:cNvSpPr/>
            <p:nvPr/>
          </p:nvSpPr>
          <p:spPr>
            <a:xfrm>
              <a:off x="4446166" y="2437001"/>
              <a:ext cx="1496468" cy="1187043"/>
            </a:xfrm>
            <a:custGeom>
              <a:avLst/>
              <a:gdLst>
                <a:gd name="connsiteX0" fmla="*/ 0 w 1157681"/>
                <a:gd name="connsiteY0" fmla="*/ 926984 h 973123"/>
                <a:gd name="connsiteX1" fmla="*/ 83890 w 1157681"/>
                <a:gd name="connsiteY1" fmla="*/ 973123 h 973123"/>
                <a:gd name="connsiteX2" fmla="*/ 499145 w 1157681"/>
                <a:gd name="connsiteY2" fmla="*/ 771787 h 973123"/>
                <a:gd name="connsiteX3" fmla="*/ 1157681 w 1157681"/>
                <a:gd name="connsiteY3" fmla="*/ 633369 h 973123"/>
                <a:gd name="connsiteX4" fmla="*/ 1157681 w 1157681"/>
                <a:gd name="connsiteY4" fmla="*/ 0 h 973123"/>
                <a:gd name="connsiteX0" fmla="*/ 0 w 1206461"/>
                <a:gd name="connsiteY0" fmla="*/ 926984 h 973123"/>
                <a:gd name="connsiteX1" fmla="*/ 83890 w 1206461"/>
                <a:gd name="connsiteY1" fmla="*/ 973123 h 973123"/>
                <a:gd name="connsiteX2" fmla="*/ 499145 w 1206461"/>
                <a:gd name="connsiteY2" fmla="*/ 771787 h 973123"/>
                <a:gd name="connsiteX3" fmla="*/ 1157681 w 1206461"/>
                <a:gd name="connsiteY3" fmla="*/ 633369 h 973123"/>
                <a:gd name="connsiteX4" fmla="*/ 1157681 w 1206461"/>
                <a:gd name="connsiteY4" fmla="*/ 0 h 973123"/>
                <a:gd name="connsiteX0" fmla="*/ 0 w 1260701"/>
                <a:gd name="connsiteY0" fmla="*/ 926984 h 973123"/>
                <a:gd name="connsiteX1" fmla="*/ 83890 w 1260701"/>
                <a:gd name="connsiteY1" fmla="*/ 973123 h 973123"/>
                <a:gd name="connsiteX2" fmla="*/ 499145 w 1260701"/>
                <a:gd name="connsiteY2" fmla="*/ 771787 h 973123"/>
                <a:gd name="connsiteX3" fmla="*/ 1224793 w 1260701"/>
                <a:gd name="connsiteY3" fmla="*/ 629174 h 973123"/>
                <a:gd name="connsiteX4" fmla="*/ 1157681 w 1260701"/>
                <a:gd name="connsiteY4" fmla="*/ 0 h 973123"/>
                <a:gd name="connsiteX0" fmla="*/ 0 w 1340059"/>
                <a:gd name="connsiteY0" fmla="*/ 910206 h 956345"/>
                <a:gd name="connsiteX1" fmla="*/ 83890 w 1340059"/>
                <a:gd name="connsiteY1" fmla="*/ 956345 h 956345"/>
                <a:gd name="connsiteX2" fmla="*/ 499145 w 1340059"/>
                <a:gd name="connsiteY2" fmla="*/ 755009 h 956345"/>
                <a:gd name="connsiteX3" fmla="*/ 1224793 w 1340059"/>
                <a:gd name="connsiteY3" fmla="*/ 612396 h 956345"/>
                <a:gd name="connsiteX4" fmla="*/ 1338045 w 1340059"/>
                <a:gd name="connsiteY4" fmla="*/ 0 h 956345"/>
                <a:gd name="connsiteX0" fmla="*/ 0 w 1419438"/>
                <a:gd name="connsiteY0" fmla="*/ 910206 h 956345"/>
                <a:gd name="connsiteX1" fmla="*/ 83890 w 1419438"/>
                <a:gd name="connsiteY1" fmla="*/ 956345 h 956345"/>
                <a:gd name="connsiteX2" fmla="*/ 499145 w 1419438"/>
                <a:gd name="connsiteY2" fmla="*/ 755009 h 956345"/>
                <a:gd name="connsiteX3" fmla="*/ 1363212 w 1419438"/>
                <a:gd name="connsiteY3" fmla="*/ 629174 h 956345"/>
                <a:gd name="connsiteX4" fmla="*/ 1338045 w 1419438"/>
                <a:gd name="connsiteY4" fmla="*/ 0 h 956345"/>
                <a:gd name="connsiteX0" fmla="*/ 0 w 1496468"/>
                <a:gd name="connsiteY0" fmla="*/ 1140904 h 1187043"/>
                <a:gd name="connsiteX1" fmla="*/ 83890 w 1496468"/>
                <a:gd name="connsiteY1" fmla="*/ 1187043 h 1187043"/>
                <a:gd name="connsiteX2" fmla="*/ 499145 w 1496468"/>
                <a:gd name="connsiteY2" fmla="*/ 985707 h 1187043"/>
                <a:gd name="connsiteX3" fmla="*/ 1363212 w 1496468"/>
                <a:gd name="connsiteY3" fmla="*/ 859872 h 1187043"/>
                <a:gd name="connsiteX4" fmla="*/ 1493241 w 1496468"/>
                <a:gd name="connsiteY4" fmla="*/ 0 h 1187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6468" h="1187043">
                  <a:moveTo>
                    <a:pt x="0" y="1140904"/>
                  </a:moveTo>
                  <a:lnTo>
                    <a:pt x="83890" y="1187043"/>
                  </a:lnTo>
                  <a:lnTo>
                    <a:pt x="499145" y="985707"/>
                  </a:lnTo>
                  <a:cubicBezTo>
                    <a:pt x="678110" y="929081"/>
                    <a:pt x="1197529" y="1024157"/>
                    <a:pt x="1363212" y="859872"/>
                  </a:cubicBezTo>
                  <a:cubicBezTo>
                    <a:pt x="1528895" y="695587"/>
                    <a:pt x="1493241" y="211123"/>
                    <a:pt x="1493241" y="0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1" name="Freeform 150">
            <a:extLst>
              <a:ext uri="{FF2B5EF4-FFF2-40B4-BE49-F238E27FC236}">
                <a16:creationId xmlns:a16="http://schemas.microsoft.com/office/drawing/2014/main" id="{FB9E37DA-FEE3-8525-659D-53549C27D4E6}"/>
              </a:ext>
            </a:extLst>
          </p:cNvPr>
          <p:cNvSpPr/>
          <p:nvPr/>
        </p:nvSpPr>
        <p:spPr>
          <a:xfrm>
            <a:off x="4416804" y="4060273"/>
            <a:ext cx="838899" cy="0"/>
          </a:xfrm>
          <a:custGeom>
            <a:avLst/>
            <a:gdLst>
              <a:gd name="connsiteX0" fmla="*/ 0 w 838899"/>
              <a:gd name="connsiteY0" fmla="*/ 0 h 0"/>
              <a:gd name="connsiteX1" fmla="*/ 838899 w 83889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8899">
                <a:moveTo>
                  <a:pt x="0" y="0"/>
                </a:moveTo>
                <a:lnTo>
                  <a:pt x="838899" y="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C76C679C-FC48-AB56-728E-A7DEE6FB4FCA}"/>
              </a:ext>
            </a:extLst>
          </p:cNvPr>
          <p:cNvSpPr/>
          <p:nvPr/>
        </p:nvSpPr>
        <p:spPr>
          <a:xfrm>
            <a:off x="1713562" y="3216837"/>
            <a:ext cx="534688" cy="260400"/>
          </a:xfrm>
          <a:custGeom>
            <a:avLst/>
            <a:gdLst>
              <a:gd name="connsiteX0" fmla="*/ 104863 w 528507"/>
              <a:gd name="connsiteY0" fmla="*/ 209725 h 260059"/>
              <a:gd name="connsiteX1" fmla="*/ 0 w 528507"/>
              <a:gd name="connsiteY1" fmla="*/ 0 h 260059"/>
              <a:gd name="connsiteX2" fmla="*/ 297809 w 528507"/>
              <a:gd name="connsiteY2" fmla="*/ 260059 h 260059"/>
              <a:gd name="connsiteX3" fmla="*/ 528507 w 528507"/>
              <a:gd name="connsiteY3" fmla="*/ 260059 h 260059"/>
              <a:gd name="connsiteX0" fmla="*/ 111044 w 534688"/>
              <a:gd name="connsiteY0" fmla="*/ 210066 h 260400"/>
              <a:gd name="connsiteX1" fmla="*/ 6181 w 534688"/>
              <a:gd name="connsiteY1" fmla="*/ 341 h 260400"/>
              <a:gd name="connsiteX2" fmla="*/ 303990 w 534688"/>
              <a:gd name="connsiteY2" fmla="*/ 260400 h 260400"/>
              <a:gd name="connsiteX3" fmla="*/ 534688 w 534688"/>
              <a:gd name="connsiteY3" fmla="*/ 260400 h 260400"/>
              <a:gd name="connsiteX0" fmla="*/ 111044 w 534688"/>
              <a:gd name="connsiteY0" fmla="*/ 210066 h 260400"/>
              <a:gd name="connsiteX1" fmla="*/ 6181 w 534688"/>
              <a:gd name="connsiteY1" fmla="*/ 341 h 260400"/>
              <a:gd name="connsiteX2" fmla="*/ 303990 w 534688"/>
              <a:gd name="connsiteY2" fmla="*/ 260400 h 260400"/>
              <a:gd name="connsiteX3" fmla="*/ 534688 w 534688"/>
              <a:gd name="connsiteY3" fmla="*/ 260400 h 2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688" h="260400">
                <a:moveTo>
                  <a:pt x="111044" y="210066"/>
                </a:moveTo>
                <a:cubicBezTo>
                  <a:pt x="76090" y="140158"/>
                  <a:pt x="-25977" y="-8048"/>
                  <a:pt x="6181" y="341"/>
                </a:cubicBezTo>
                <a:cubicBezTo>
                  <a:pt x="38339" y="8730"/>
                  <a:pt x="227091" y="260400"/>
                  <a:pt x="303990" y="260400"/>
                </a:cubicBezTo>
                <a:lnTo>
                  <a:pt x="534688" y="260400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60F8FE8-B7EF-3D4C-8294-319F12A5B694}"/>
              </a:ext>
            </a:extLst>
          </p:cNvPr>
          <p:cNvGrpSpPr/>
          <p:nvPr/>
        </p:nvGrpSpPr>
        <p:grpSpPr>
          <a:xfrm>
            <a:off x="1732327" y="3089011"/>
            <a:ext cx="675313" cy="409198"/>
            <a:chOff x="1732327" y="3089011"/>
            <a:chExt cx="675313" cy="409198"/>
          </a:xfrm>
        </p:grpSpPr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B0F0F339-3B61-588E-16A5-782DE287E764}"/>
                </a:ext>
              </a:extLst>
            </p:cNvPr>
            <p:cNvSpPr/>
            <p:nvPr/>
          </p:nvSpPr>
          <p:spPr>
            <a:xfrm rot="7198273">
              <a:off x="1694747" y="3134731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E759CDE9-4FA6-37E7-CF76-A421FED01E38}"/>
                </a:ext>
              </a:extLst>
            </p:cNvPr>
            <p:cNvSpPr/>
            <p:nvPr/>
          </p:nvSpPr>
          <p:spPr>
            <a:xfrm>
              <a:off x="1732327" y="3133288"/>
              <a:ext cx="675313" cy="364921"/>
            </a:xfrm>
            <a:custGeom>
              <a:avLst/>
              <a:gdLst>
                <a:gd name="connsiteX0" fmla="*/ 675313 w 675313"/>
                <a:gd name="connsiteY0" fmla="*/ 364921 h 364921"/>
                <a:gd name="connsiteX1" fmla="*/ 675313 w 675313"/>
                <a:gd name="connsiteY1" fmla="*/ 281031 h 364921"/>
                <a:gd name="connsiteX2" fmla="*/ 0 w 675313"/>
                <a:gd name="connsiteY2" fmla="*/ 0 h 364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5313" h="364921">
                  <a:moveTo>
                    <a:pt x="675313" y="364921"/>
                  </a:moveTo>
                  <a:lnTo>
                    <a:pt x="675313" y="281031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FE79D12-C533-0BB4-8351-46BEEA4A87A7}"/>
              </a:ext>
            </a:extLst>
          </p:cNvPr>
          <p:cNvSpPr/>
          <p:nvPr/>
        </p:nvSpPr>
        <p:spPr>
          <a:xfrm>
            <a:off x="4471693" y="3208602"/>
            <a:ext cx="182880" cy="18288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94258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491DB0-EA25-E7E1-342B-AE706F8A1CE9}"/>
              </a:ext>
            </a:extLst>
          </p:cNvPr>
          <p:cNvSpPr/>
          <p:nvPr/>
        </p:nvSpPr>
        <p:spPr>
          <a:xfrm>
            <a:off x="1137895" y="1170569"/>
            <a:ext cx="5675687" cy="319031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82" name="Picture 6">
            <a:extLst>
              <a:ext uri="{FF2B5EF4-FFF2-40B4-BE49-F238E27FC236}">
                <a16:creationId xmlns:a16="http://schemas.microsoft.com/office/drawing/2014/main" id="{494380DE-E7A8-2CBD-5360-FB19DD85B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63544" y="2488630"/>
            <a:ext cx="1163879" cy="94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26D889-398A-AC65-2C01-4D53B7EC5C54}"/>
              </a:ext>
            </a:extLst>
          </p:cNvPr>
          <p:cNvGrpSpPr/>
          <p:nvPr/>
        </p:nvGrpSpPr>
        <p:grpSpPr>
          <a:xfrm>
            <a:off x="1137349" y="1172099"/>
            <a:ext cx="5675689" cy="3190316"/>
            <a:chOff x="1182311" y="1043884"/>
            <a:chExt cx="5675689" cy="31903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0720E1-E94F-A698-B4AB-9BA87A8D9842}"/>
                </a:ext>
              </a:extLst>
            </p:cNvPr>
            <p:cNvSpPr/>
            <p:nvPr/>
          </p:nvSpPr>
          <p:spPr>
            <a:xfrm>
              <a:off x="1182311" y="1043884"/>
              <a:ext cx="5675687" cy="31903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94AE86-7F84-654D-C8E4-53C7F43A360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49100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3DB2E0-A4CE-5A9A-63AE-89443C89D807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194043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DCD7DB6-9688-BD1C-3310-FDA3F0770100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394722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6BFB22-9994-8116-FF85-728B82F63C11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2838333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CE71251-926B-7F0C-9431-64054C764B75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292620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209339-B745-9D27-DF2B-81FBF66B943A}"/>
                </a:ext>
              </a:extLst>
            </p:cNvPr>
            <p:cNvCxnSpPr>
              <a:cxnSpLocks/>
            </p:cNvCxnSpPr>
            <p:nvPr/>
          </p:nvCxnSpPr>
          <p:spPr>
            <a:xfrm>
              <a:off x="1193962" y="3742055"/>
              <a:ext cx="566403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B896129-DC94-F287-9F5C-46420BF8B159}"/>
                </a:ext>
              </a:extLst>
            </p:cNvPr>
            <p:cNvGrpSpPr/>
            <p:nvPr/>
          </p:nvGrpSpPr>
          <p:grpSpPr>
            <a:xfrm>
              <a:off x="1193962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3F203E8-8A6B-1249-EC6A-858BB43DB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896730D-2EB9-BD9B-CEC3-5D8125AD85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B288019D-CF2B-F1EA-9934-856CC12603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61AC614-84F9-3336-B4ED-39A463A727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CAC7684F-2DAE-40FB-4EF3-37ED0FBAA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D979BF5-49A5-1A80-8184-1B3C8585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77C0C16-6C8C-9B1C-8F37-B2FDCBAC8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BEF17CC-7A84-D9DD-CBDC-58BC180A4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F6A4BD1-648D-24EB-5279-9889CAB69C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FF91B549-359B-0EAF-6703-61DA1B2B4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E4D8A6D-F6B4-5910-4287-1D3051C6D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E0761C72-F65A-37BA-C18F-953591FC9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10984056-48D6-6C8F-ED0D-8AC51D18B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C4F0EE4-178B-6F3F-6FAB-523E043C3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D42850B-29C2-A67E-100A-4918464F23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525BF076-F6DB-1E36-AFE8-19312C16D4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ACA642C7-ED92-B7E9-49AB-D078DF2281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FA1F9BE3-2E3B-7636-4072-8DFCE952E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1F1357F-D871-EF87-BED3-C6E3F0579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0DC5FDF-F571-8BD0-4646-B73A9D2000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6171195B-47CD-E119-FF89-D86AE6F64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9A0C484C-16A2-BF99-41AD-D53DD1B81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601295-CC66-8E13-0B9B-9086BF2330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03118604-2846-D9CA-2592-8FEC450490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E41DBD-3E8D-45B2-5715-3FB92FF75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B4E8F1EE-C630-7F36-3C87-EBD35D400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5B761466-1169-D292-4E36-F2E79FE0B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61A76693-441F-BC1F-9648-5EDC6D86BB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60E977-1867-6704-C6C2-0C4E52FC0C6C}"/>
                </a:ext>
              </a:extLst>
            </p:cNvPr>
            <p:cNvGrpSpPr/>
            <p:nvPr/>
          </p:nvGrpSpPr>
          <p:grpSpPr>
            <a:xfrm>
              <a:off x="6742448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C809FACE-5DF3-D9FC-4303-A9254D5882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8F3A3E6-7829-1CE7-D3CD-5BC1FC1B2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6711ACA-D9FE-3A95-8CA2-E6643416D5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6C23BCA-8D0D-3241-C4E8-A1D8E1E1F0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71D642B-56EB-CABA-B58E-B40C63D7A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51DB5E4-7CF3-5BFF-5B9C-9E7F5F347F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8BC49C5-4C0C-DEAF-CAFB-D6AFA78EE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4860652-3543-1D7A-A37C-34A8873F9D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EC9E60E-7E48-B9A0-DC97-7C5DD9DC2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3B627F8F-42D1-0D37-1336-B38C84A71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8A44C4-4ADA-BE78-6F38-F732AB870F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D446473-A525-E64D-80C3-D91A98C52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C95A9D-5DB6-C843-54B5-4ED410EF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7A093BC-C6FF-0D4B-8711-D08D6CD62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3AF000-38EA-22A4-32CF-9F7464DF6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1BF16E2E-9224-AF86-F846-756644ADE3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44B2934-2D95-5511-CE26-2DD39DAA95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636D07-046D-2D6E-724C-F4F07F5A8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ACC6D36-493F-7905-7D7E-6CBEA0576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301E19A-EECD-12BC-3958-EA8488F4C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9BF7E65-D0E0-CF90-A3DA-F9013FC36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E766FA9B-8F34-1CA9-3E85-153AF80295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4B10587-46E3-2714-0F86-B236BE9051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02C0909-09A7-FF97-0F90-8111590433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2F29A491-5A7F-8092-7059-FDB5780BC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46EABFB-C2CC-6FE9-D72B-86E8556C6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02842CF-B6DA-F870-DC99-A25BA364C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2DFB7568-80EA-137A-6830-42EFAF542A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C790B87-628E-0C2B-D2ED-82EA25C210F4}"/>
                </a:ext>
              </a:extLst>
            </p:cNvPr>
            <p:cNvGrpSpPr/>
            <p:nvPr/>
          </p:nvGrpSpPr>
          <p:grpSpPr>
            <a:xfrm>
              <a:off x="3289665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6355198-3F45-4B14-43DF-A86015CC1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D18599F-7B62-9E9B-EB54-04BCE7038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DAD07D1-E40A-1AA4-75D7-7633D9632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180B9D1-02E9-F2DC-24EF-33725791F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9DA4E6C-9BEB-AC73-4617-6B9C1A285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81C096A-3488-9DB9-EB2D-75F3BC8CAC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8FACBBF-9D98-B94A-C0D5-A8D24336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41F920-B384-7521-66D5-EF34C9FE3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3827A4A-48FD-244E-1ABA-97944BE0F5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C09AE4-9F3A-6463-CCDE-616368E231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8AA9B1C-F6EB-0C08-0AFF-A50EDEDCA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936F30EA-36CB-9CF2-3406-5771C4C2A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D243AB-2436-AA89-DE50-D7123E891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A539DE2-36A7-A765-0666-C70C6BC78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3BF3552-FF87-D571-944F-E3D60C048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1370A14-E38E-6A17-6F5C-EF9F59041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250DBE3-8141-F5FC-E5C6-2D406B3EE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E2EA4B5-D064-4F1B-3AD7-EFD0B3A9ED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C8F41BE5-8D07-0937-191A-4C0766C71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CA125BE-C139-04C4-683E-C2D710293D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C9E7F1-F6BD-6F83-0DEA-C5E9F037C0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6D786C0-7926-FEAA-557D-AD6E0344A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0371B46-D634-042D-3F8D-82D44071C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3415CC-D939-953B-4F17-74473A698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8D20A44C-3E4A-8047-E1EC-22FCA1A8F7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FCF322-F1DA-08A4-8CFC-256744ADF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EC99AB50-37B6-43AE-0CD8-EF9CDEF91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25CAFF5-A843-2175-DA5E-98466F988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1BD8D8-AE00-00F7-B6FE-0B9E416E82EE}"/>
                </a:ext>
              </a:extLst>
            </p:cNvPr>
            <p:cNvGrpSpPr/>
            <p:nvPr/>
          </p:nvGrpSpPr>
          <p:grpSpPr>
            <a:xfrm>
              <a:off x="4606904" y="1136695"/>
              <a:ext cx="109728" cy="2967428"/>
              <a:chOff x="1193962" y="1270648"/>
              <a:chExt cx="109728" cy="2967428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24590D-047C-C70A-0342-EAB88314D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27064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94E1C37-ECEB-F203-CF8E-9ECE783E21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35315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478A6D5-513F-FF48-DBCF-1841ECCBB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45314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2A26FB8-6C97-9BFF-5FDD-43F81CC6E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54147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22232F-52D0-AD9A-DC9E-F57153EB74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0260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00E017A-5925-8C75-BC88-DE83CB4DE3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78511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D918CEA-969A-D17A-C664-3D628A94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88510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F472D0E-2826-7EC5-E403-904B808FB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19734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89489854-7664-0064-0BED-1A3DD4999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17533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B18BE64-860C-0AF5-FB5B-6701FFCFD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2578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C29426B-F2CB-EF67-B0C0-3DD515461B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357832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D28719-532C-3CA8-C698-204E1D3B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4461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D2E411DE-F10A-75BB-037C-6B96E17BC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0147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21D7AA4-ED2D-584D-3AAC-95EB7C12EE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6839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B19DA3F-377B-5BE0-4835-C1BA7121A0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78396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AB0771C-68B6-4053-F81C-DC518F3F9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287230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13D08F3-810F-5495-9A41-E1AC11BE3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06255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7B0ECA0-986E-B2CC-82BA-351AF70761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14506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10AC3E4-5140-F577-09C6-5B5CB218F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245049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2EE425-D6D9-9192-1EDA-B7FD6CE14A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33338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4081083-3947-2274-013D-EF6ACA025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0616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BB57A5F-20BD-86FF-D119-14BAA4D7B8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588675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CB815AD-BA71-0B31-B4F5-065079828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688658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466BF0-7858-ADA4-A8E3-66882A126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776994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AC6DAB5-C013-BE17-5C18-8A5B5B5C8B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396724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8AA7C8B-2849-7B2A-7BEA-7F6AD21B13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049757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2F85623-AA1B-B787-6A88-D13E9A6B2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149740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74710B7-E933-5AC8-33E1-52EC38A7A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3962" y="4238076"/>
                <a:ext cx="109728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75182C-7B7B-BC18-4A75-B2B2C96D9BDA}"/>
                </a:ext>
              </a:extLst>
            </p:cNvPr>
            <p:cNvSpPr txBox="1"/>
            <p:nvPr/>
          </p:nvSpPr>
          <p:spPr>
            <a:xfrm rot="5400000">
              <a:off x="1595926" y="2615212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C77ABB-2E0E-A0E0-E3C4-B5816B029AA0}"/>
                </a:ext>
              </a:extLst>
            </p:cNvPr>
            <p:cNvSpPr txBox="1"/>
            <p:nvPr/>
          </p:nvSpPr>
          <p:spPr>
            <a:xfrm rot="5400000">
              <a:off x="1601537" y="353058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A66DC9-03ED-08C0-1B8B-33D9CB3FC770}"/>
                </a:ext>
              </a:extLst>
            </p:cNvPr>
            <p:cNvSpPr txBox="1"/>
            <p:nvPr/>
          </p:nvSpPr>
          <p:spPr>
            <a:xfrm rot="5400000">
              <a:off x="1601537" y="1719899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B8A6E4-E595-8500-F371-54FFA239BEE1}"/>
                </a:ext>
              </a:extLst>
            </p:cNvPr>
            <p:cNvSpPr txBox="1"/>
            <p:nvPr/>
          </p:nvSpPr>
          <p:spPr>
            <a:xfrm rot="16200000">
              <a:off x="5852295" y="2610739"/>
              <a:ext cx="58221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5 0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718FEC-DB4B-A541-C760-0696C56527A5}"/>
                </a:ext>
              </a:extLst>
            </p:cNvPr>
            <p:cNvSpPr txBox="1"/>
            <p:nvPr/>
          </p:nvSpPr>
          <p:spPr>
            <a:xfrm rot="16200000">
              <a:off x="5857906" y="3508637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A5AA24-94B5-9285-1A63-C0EEA5FDF6B5}"/>
                </a:ext>
              </a:extLst>
            </p:cNvPr>
            <p:cNvSpPr txBox="1"/>
            <p:nvPr/>
          </p:nvSpPr>
          <p:spPr>
            <a:xfrm rot="16200000">
              <a:off x="5857906" y="170960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75000"/>
                    </a:schemeClr>
                  </a:solidFill>
                  <a:latin typeface="Impact" panose="020B0806030902050204" pitchFamily="34" charset="0"/>
                  <a:cs typeface="Arial Black" panose="020B0604020202020204" pitchFamily="34" charset="0"/>
                </a:rPr>
                <a:t>4 0</a:t>
              </a:r>
            </a:p>
          </p:txBody>
        </p:sp>
      </p:grpSp>
      <p:sp>
        <p:nvSpPr>
          <p:cNvPr id="140" name="Oval 139">
            <a:extLst>
              <a:ext uri="{FF2B5EF4-FFF2-40B4-BE49-F238E27FC236}">
                <a16:creationId xmlns:a16="http://schemas.microsoft.com/office/drawing/2014/main" id="{493B03D5-13E6-425C-C6B6-37D252457479}"/>
              </a:ext>
            </a:extLst>
          </p:cNvPr>
          <p:cNvSpPr/>
          <p:nvPr/>
        </p:nvSpPr>
        <p:spPr>
          <a:xfrm>
            <a:off x="4397023" y="386771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C8DDE93-FA58-D63B-9B48-DC932351B9B5}"/>
              </a:ext>
            </a:extLst>
          </p:cNvPr>
          <p:cNvSpPr/>
          <p:nvPr/>
        </p:nvSpPr>
        <p:spPr>
          <a:xfrm>
            <a:off x="4133104" y="3939375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id="{084E8664-3AB8-A0AB-A75D-3603C778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85759"/>
              </p:ext>
            </p:extLst>
          </p:nvPr>
        </p:nvGraphicFramePr>
        <p:xfrm>
          <a:off x="4388850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RELEASE SCREEN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N/A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N/A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F8BA0EDA-9841-DA57-683E-874264AE410A}"/>
              </a:ext>
            </a:extLst>
          </p:cNvPr>
          <p:cNvSpPr txBox="1"/>
          <p:nvPr/>
        </p:nvSpPr>
        <p:spPr>
          <a:xfrm>
            <a:off x="35052" y="117400"/>
            <a:ext cx="2439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TENNESSEE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24EAE5-5518-4F3E-72D2-A70E11F2EE9C}"/>
              </a:ext>
            </a:extLst>
          </p:cNvPr>
          <p:cNvSpPr/>
          <p:nvPr/>
        </p:nvSpPr>
        <p:spPr>
          <a:xfrm>
            <a:off x="28228" y="570114"/>
            <a:ext cx="2465306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700" dirty="0">
                <a:solidFill>
                  <a:schemeClr val="tx1"/>
                </a:solidFill>
              </a:rPr>
              <a:t>CONVOY SCREEN OFF OF TEXAS ACTION.</a:t>
            </a:r>
          </a:p>
          <a:p>
            <a:endParaRPr lang="en-US" sz="7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477EFF4D-977E-9845-DB9E-9E4540FA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75940"/>
              </p:ext>
            </p:extLst>
          </p:nvPr>
        </p:nvGraphicFramePr>
        <p:xfrm>
          <a:off x="3433491" y="6805311"/>
          <a:ext cx="3373722" cy="2300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22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</a:tblGrid>
              <a:tr h="25437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13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*SPECIAL*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DEAD FEET THE HAND OFF, DRIFT AWAY FROM LOS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SECURE TOSS FROM Z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THROWBACK TO 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635244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/>
                        <a:t>NOTES:</a:t>
                      </a:r>
                    </a:p>
                    <a:p>
                      <a:pPr algn="l"/>
                      <a:endParaRPr lang="en-US" sz="800" b="1" dirty="0"/>
                    </a:p>
                  </a:txBody>
                  <a:tcPr marL="4572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810705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1C60516E-7FE1-F289-7CEB-893C6E94F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988267"/>
              </p:ext>
            </p:extLst>
          </p:nvPr>
        </p:nvGraphicFramePr>
        <p:xfrm>
          <a:off x="31930" y="4404267"/>
          <a:ext cx="6775283" cy="23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040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374051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COACHING POINTS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REVERSE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FLAT PATH BACK INTO THE BACKFIELD</a:t>
                      </a:r>
                    </a:p>
                    <a:p>
                      <a:pPr algn="l"/>
                      <a:r>
                        <a:rPr lang="en-US" sz="1000" dirty="0"/>
                        <a:t>SECURE TOSS, SOFT TOSS TO QB THEN SWING AWAY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F2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CONVOY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WIDE REACH</a:t>
                      </a:r>
                    </a:p>
                    <a:p>
                      <a:pPr algn="l"/>
                      <a:r>
                        <a:rPr lang="en-US" sz="1000" dirty="0"/>
                        <a:t>TRANSTION TO FLAT PATH CONVOY, GET OUT TO THE #’s, WAIT FOR GO CALL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DEEP OVER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DEEP OVER</a:t>
                      </a:r>
                    </a:p>
                    <a:p>
                      <a:pPr algn="l"/>
                      <a:r>
                        <a:rPr lang="en-US" sz="1000" dirty="0"/>
                        <a:t>INSIDE RELEASE, DRAW EYES ATTACK FAR PYLON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B2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TEXAS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TEXAS ACTION (HANDOFF, NOT A PITCH)</a:t>
                      </a:r>
                    </a:p>
                    <a:p>
                      <a:pPr algn="l"/>
                      <a:r>
                        <a:rPr lang="en-US" sz="1000" dirty="0"/>
                        <a:t>SOFT TOSS TO Z, WORK FLAT OUT AND SETTLE UP ON THE #’s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FF00"/>
                          </a:solidFill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SECURE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LET TEXAS ACTION CLEAR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QUICKLY ATTACK OUTSIDE FOOT OF BACKSIDE TACKLE AND BLOCK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THREAT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</a:tbl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:a16="http://schemas.microsoft.com/office/drawing/2014/main" id="{B59DE976-9041-E567-1C29-C1A460EAB072}"/>
              </a:ext>
            </a:extLst>
          </p:cNvPr>
          <p:cNvSpPr/>
          <p:nvPr/>
        </p:nvSpPr>
        <p:spPr>
          <a:xfrm>
            <a:off x="4388854" y="1176738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DEUCE LT TENNESSEE LT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D1E775C-3862-52BA-CD95-744B454F2C75}"/>
              </a:ext>
            </a:extLst>
          </p:cNvPr>
          <p:cNvSpPr/>
          <p:nvPr/>
        </p:nvSpPr>
        <p:spPr>
          <a:xfrm>
            <a:off x="28228" y="1170569"/>
            <a:ext cx="1103299" cy="31918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algn="ctr"/>
            <a:r>
              <a:rPr lang="en-US" sz="800" b="1" u="sng" dirty="0">
                <a:solidFill>
                  <a:schemeClr val="tx1"/>
                </a:solidFill>
              </a:rPr>
              <a:t>CONCEPT NOTES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PRINCIPLE</a:t>
            </a:r>
          </a:p>
          <a:p>
            <a:r>
              <a:rPr lang="en-US" sz="800" dirty="0">
                <a:solidFill>
                  <a:schemeClr val="tx1"/>
                </a:solidFill>
              </a:rPr>
              <a:t>F1 – REVERSE TOSS</a:t>
            </a:r>
          </a:p>
          <a:p>
            <a:r>
              <a:rPr lang="en-US" sz="800" dirty="0">
                <a:solidFill>
                  <a:schemeClr val="tx1"/>
                </a:solidFill>
              </a:rPr>
              <a:t>F2 – CONVOY</a:t>
            </a:r>
          </a:p>
          <a:p>
            <a:r>
              <a:rPr lang="en-US" sz="800" dirty="0">
                <a:solidFill>
                  <a:schemeClr val="tx1"/>
                </a:solidFill>
              </a:rPr>
              <a:t>B1 – DEEP OVER</a:t>
            </a:r>
          </a:p>
          <a:p>
            <a:r>
              <a:rPr lang="en-US" sz="800" dirty="0">
                <a:solidFill>
                  <a:schemeClr val="tx1"/>
                </a:solidFill>
              </a:rPr>
              <a:t>B2 – TEXAS (TOSS)</a:t>
            </a:r>
          </a:p>
          <a:p>
            <a:r>
              <a:rPr lang="en-US" sz="800" dirty="0">
                <a:solidFill>
                  <a:schemeClr val="tx1"/>
                </a:solidFill>
              </a:rPr>
              <a:t>RB – SEAL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BASE FORMATIONS</a:t>
            </a:r>
          </a:p>
          <a:p>
            <a:r>
              <a:rPr lang="en-US" sz="800" dirty="0">
                <a:solidFill>
                  <a:schemeClr val="tx1"/>
                </a:solidFill>
              </a:rPr>
              <a:t>GAMEPLANED</a:t>
            </a: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endParaRPr lang="en-US" sz="800" b="1" u="sng" dirty="0">
              <a:solidFill>
                <a:schemeClr val="tx1"/>
              </a:solidFill>
            </a:endParaRPr>
          </a:p>
          <a:p>
            <a:r>
              <a:rPr lang="en-US" sz="800" b="1" u="sng" dirty="0">
                <a:solidFill>
                  <a:schemeClr val="tx1"/>
                </a:solidFill>
              </a:rPr>
              <a:t>VARIATIONS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1A6BA61-ACB5-3E9E-40DF-FE644AA5AE5A}"/>
              </a:ext>
            </a:extLst>
          </p:cNvPr>
          <p:cNvSpPr/>
          <p:nvPr/>
        </p:nvSpPr>
        <p:spPr>
          <a:xfrm>
            <a:off x="3579988" y="3579010"/>
            <a:ext cx="58949" cy="1253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9" name="Table 168">
            <a:extLst>
              <a:ext uri="{FF2B5EF4-FFF2-40B4-BE49-F238E27FC236}">
                <a16:creationId xmlns:a16="http://schemas.microsoft.com/office/drawing/2014/main" id="{C1A94405-3EE1-E0DB-7511-16DA177C4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888813"/>
              </p:ext>
            </p:extLst>
          </p:nvPr>
        </p:nvGraphicFramePr>
        <p:xfrm>
          <a:off x="28228" y="6805311"/>
          <a:ext cx="3344336" cy="2314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872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  <a:gridCol w="2953464">
                  <a:extLst>
                    <a:ext uri="{9D8B030D-6E8A-4147-A177-3AD203B41FA5}">
                      <a16:colId xmlns:a16="http://schemas.microsoft.com/office/drawing/2014/main" val="689892604"/>
                    </a:ext>
                  </a:extLst>
                </a:gridCol>
              </a:tblGrid>
              <a:tr h="25685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WIDE REACH ANY LOS THREAT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TRANSTION TO FLAT PATH CONVOY, </a:t>
                      </a:r>
                      <a:r>
                        <a:rPr lang="en-US" sz="700" dirty="0"/>
                        <a:t>GET OUT TO THE #’s, WAIT FOR GO CALL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61896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PSG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WIDE REACH ANY LOS THREAT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TRANSTION TO FLAT PATH CONVOY, GET OUT TO THE #’s, WAIT FOR GO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027"/>
                  </a:ext>
                </a:extLst>
              </a:tr>
              <a:tr h="409485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OC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WIDE REACH ANY LOS THREAT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TRANSTION TO FLAT PATH CONVOY, GET OUT TO THE #’s, WAIT FOR GO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299670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WIDE REACH ANY LOS THREAT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TRANSTION TO FLAT PATH CONVOY, GET OUT TO THE #’s, WAIT FOR GO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37261"/>
                  </a:ext>
                </a:extLst>
              </a:tr>
              <a:tr h="409486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>
                          <a:solidFill>
                            <a:srgbClr val="FFFF00"/>
                          </a:solidFill>
                        </a:rPr>
                        <a:t>BST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WIDE REACH ANY LOS THREAT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TRANSTION TO FLAT PATH CONVOY, GET OUT TO THE #’s, WAIT FOR GO CALL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08309"/>
                  </a:ext>
                </a:extLst>
              </a:tr>
            </a:tbl>
          </a:graphicData>
        </a:graphic>
      </p:graphicFrame>
      <p:sp>
        <p:nvSpPr>
          <p:cNvPr id="170" name="Oval 169">
            <a:extLst>
              <a:ext uri="{FF2B5EF4-FFF2-40B4-BE49-F238E27FC236}">
                <a16:creationId xmlns:a16="http://schemas.microsoft.com/office/drawing/2014/main" id="{8C3E16EB-4044-C8DB-8175-975D32089EC7}"/>
              </a:ext>
            </a:extLst>
          </p:cNvPr>
          <p:cNvSpPr/>
          <p:nvPr/>
        </p:nvSpPr>
        <p:spPr>
          <a:xfrm>
            <a:off x="4826480" y="3422575"/>
            <a:ext cx="182880" cy="16036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1AEE32A-DBAF-6DF1-E62D-62F3DAA675B8}"/>
              </a:ext>
            </a:extLst>
          </p:cNvPr>
          <p:cNvSpPr/>
          <p:nvPr/>
        </p:nvSpPr>
        <p:spPr>
          <a:xfrm>
            <a:off x="4606409" y="3422575"/>
            <a:ext cx="182880" cy="160361"/>
          </a:xfrm>
          <a:prstGeom prst="ellipse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1" name="Picture 4">
            <a:extLst>
              <a:ext uri="{FF2B5EF4-FFF2-40B4-BE49-F238E27FC236}">
                <a16:creationId xmlns:a16="http://schemas.microsoft.com/office/drawing/2014/main" id="{83EB859B-095D-2385-C973-D587BC9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64" y="5165"/>
            <a:ext cx="1233472" cy="12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Oval 134">
            <a:extLst>
              <a:ext uri="{FF2B5EF4-FFF2-40B4-BE49-F238E27FC236}">
                <a16:creationId xmlns:a16="http://schemas.microsoft.com/office/drawing/2014/main" id="{F36D0613-1A86-16E1-8A7F-024F5FB8EE6C}"/>
              </a:ext>
            </a:extLst>
          </p:cNvPr>
          <p:cNvSpPr/>
          <p:nvPr/>
        </p:nvSpPr>
        <p:spPr>
          <a:xfrm>
            <a:off x="4166267" y="3422575"/>
            <a:ext cx="182880" cy="160361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9A94A7-E460-0A41-2CE9-D04D755A4D25}"/>
              </a:ext>
            </a:extLst>
          </p:cNvPr>
          <p:cNvSpPr/>
          <p:nvPr/>
        </p:nvSpPr>
        <p:spPr>
          <a:xfrm>
            <a:off x="3946196" y="3422575"/>
            <a:ext cx="182880" cy="160361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092422DC-8583-4D9E-70DA-78F6E61C0CD5}"/>
              </a:ext>
            </a:extLst>
          </p:cNvPr>
          <p:cNvSpPr/>
          <p:nvPr/>
        </p:nvSpPr>
        <p:spPr>
          <a:xfrm>
            <a:off x="2462897" y="3504033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F1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070C20B-B387-C1A6-4CDB-0AEB3BFFC717}"/>
              </a:ext>
            </a:extLst>
          </p:cNvPr>
          <p:cNvSpPr/>
          <p:nvPr/>
        </p:nvSpPr>
        <p:spPr>
          <a:xfrm>
            <a:off x="5720966" y="3423477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0F1CF73-B93D-606A-4D30-A6AAD460B275}"/>
              </a:ext>
            </a:extLst>
          </p:cNvPr>
          <p:cNvSpPr/>
          <p:nvPr/>
        </p:nvSpPr>
        <p:spPr>
          <a:xfrm>
            <a:off x="3705854" y="3424883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F2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493D04D-D85E-5446-3D1A-8DA81C287199}"/>
              </a:ext>
            </a:extLst>
          </p:cNvPr>
          <p:cNvSpPr/>
          <p:nvPr/>
        </p:nvSpPr>
        <p:spPr>
          <a:xfrm>
            <a:off x="5389192" y="3590473"/>
            <a:ext cx="182880" cy="182880"/>
          </a:xfrm>
          <a:prstGeom prst="ellipse">
            <a:avLst/>
          </a:prstGeom>
          <a:solidFill>
            <a:srgbClr val="0285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B2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7748-6B92-1B46-D1CF-41855672E643}"/>
              </a:ext>
            </a:extLst>
          </p:cNvPr>
          <p:cNvSpPr/>
          <p:nvPr/>
        </p:nvSpPr>
        <p:spPr>
          <a:xfrm>
            <a:off x="4386338" y="3422575"/>
            <a:ext cx="182880" cy="1828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D3BADD9C-64FA-CDA3-6777-BB0A3B8B1D1E}"/>
              </a:ext>
            </a:extLst>
          </p:cNvPr>
          <p:cNvGrpSpPr/>
          <p:nvPr/>
        </p:nvGrpSpPr>
        <p:grpSpPr>
          <a:xfrm>
            <a:off x="4279006" y="3620037"/>
            <a:ext cx="783037" cy="336997"/>
            <a:chOff x="4279006" y="3620037"/>
            <a:chExt cx="783037" cy="336997"/>
          </a:xfrm>
        </p:grpSpPr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96C52095-2739-F37E-A102-05BDDA6C3307}"/>
                </a:ext>
              </a:extLst>
            </p:cNvPr>
            <p:cNvSpPr/>
            <p:nvPr/>
          </p:nvSpPr>
          <p:spPr>
            <a:xfrm>
              <a:off x="4279006" y="3625403"/>
              <a:ext cx="738938" cy="331631"/>
            </a:xfrm>
            <a:custGeom>
              <a:avLst/>
              <a:gdLst>
                <a:gd name="connsiteX0" fmla="*/ 0 w 738938"/>
                <a:gd name="connsiteY0" fmla="*/ 331631 h 331631"/>
                <a:gd name="connsiteX1" fmla="*/ 167425 w 738938"/>
                <a:gd name="connsiteY1" fmla="*/ 215721 h 331631"/>
                <a:gd name="connsiteX2" fmla="*/ 650383 w 738938"/>
                <a:gd name="connsiteY2" fmla="*/ 128789 h 331631"/>
                <a:gd name="connsiteX3" fmla="*/ 737315 w 738938"/>
                <a:gd name="connsiteY3" fmla="*/ 0 h 331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8938" h="331631">
                  <a:moveTo>
                    <a:pt x="0" y="331631"/>
                  </a:moveTo>
                  <a:cubicBezTo>
                    <a:pt x="29514" y="290579"/>
                    <a:pt x="59028" y="249528"/>
                    <a:pt x="167425" y="215721"/>
                  </a:cubicBezTo>
                  <a:cubicBezTo>
                    <a:pt x="275822" y="181914"/>
                    <a:pt x="555401" y="164742"/>
                    <a:pt x="650383" y="128789"/>
                  </a:cubicBezTo>
                  <a:cubicBezTo>
                    <a:pt x="745365" y="92836"/>
                    <a:pt x="741340" y="46418"/>
                    <a:pt x="73731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9A71F6F3-B379-9F9F-CF1F-55B8F42C3020}"/>
                </a:ext>
              </a:extLst>
            </p:cNvPr>
            <p:cNvSpPr/>
            <p:nvPr/>
          </p:nvSpPr>
          <p:spPr>
            <a:xfrm>
              <a:off x="4970603" y="3620037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2" name="Freeform 201">
            <a:extLst>
              <a:ext uri="{FF2B5EF4-FFF2-40B4-BE49-F238E27FC236}">
                <a16:creationId xmlns:a16="http://schemas.microsoft.com/office/drawing/2014/main" id="{CD284702-B04A-FEAF-7FA8-64810A00197D}"/>
              </a:ext>
            </a:extLst>
          </p:cNvPr>
          <p:cNvSpPr/>
          <p:nvPr/>
        </p:nvSpPr>
        <p:spPr>
          <a:xfrm>
            <a:off x="4877873" y="3683358"/>
            <a:ext cx="511935" cy="113382"/>
          </a:xfrm>
          <a:custGeom>
            <a:avLst/>
            <a:gdLst>
              <a:gd name="connsiteX0" fmla="*/ 511935 w 511935"/>
              <a:gd name="connsiteY0" fmla="*/ 0 h 113382"/>
              <a:gd name="connsiteX1" fmla="*/ 164206 w 511935"/>
              <a:gd name="connsiteY1" fmla="*/ 96591 h 113382"/>
              <a:gd name="connsiteX2" fmla="*/ 0 w 511935"/>
              <a:gd name="connsiteY2" fmla="*/ 112690 h 11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1935" h="113382">
                <a:moveTo>
                  <a:pt x="511935" y="0"/>
                </a:moveTo>
                <a:cubicBezTo>
                  <a:pt x="380731" y="38904"/>
                  <a:pt x="249528" y="77809"/>
                  <a:pt x="164206" y="96591"/>
                </a:cubicBezTo>
                <a:cubicBezTo>
                  <a:pt x="78884" y="115373"/>
                  <a:pt x="39442" y="114031"/>
                  <a:pt x="0" y="11269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Freeform 204">
            <a:extLst>
              <a:ext uri="{FF2B5EF4-FFF2-40B4-BE49-F238E27FC236}">
                <a16:creationId xmlns:a16="http://schemas.microsoft.com/office/drawing/2014/main" id="{F6C30BB8-018B-89FF-B101-1C315CB3D7FA}"/>
              </a:ext>
            </a:extLst>
          </p:cNvPr>
          <p:cNvSpPr/>
          <p:nvPr/>
        </p:nvSpPr>
        <p:spPr>
          <a:xfrm>
            <a:off x="3979572" y="3796048"/>
            <a:ext cx="904741" cy="0"/>
          </a:xfrm>
          <a:custGeom>
            <a:avLst/>
            <a:gdLst>
              <a:gd name="connsiteX0" fmla="*/ 904741 w 904741"/>
              <a:gd name="connsiteY0" fmla="*/ 0 h 0"/>
              <a:gd name="connsiteX1" fmla="*/ 0 w 90474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4741">
                <a:moveTo>
                  <a:pt x="904741" y="0"/>
                </a:moveTo>
                <a:lnTo>
                  <a:pt x="0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09">
            <a:extLst>
              <a:ext uri="{FF2B5EF4-FFF2-40B4-BE49-F238E27FC236}">
                <a16:creationId xmlns:a16="http://schemas.microsoft.com/office/drawing/2014/main" id="{9F00C2A8-2C56-5FB0-3A9B-D1FD2C623F31}"/>
              </a:ext>
            </a:extLst>
          </p:cNvPr>
          <p:cNvSpPr/>
          <p:nvPr/>
        </p:nvSpPr>
        <p:spPr>
          <a:xfrm>
            <a:off x="2157088" y="3698217"/>
            <a:ext cx="1812825" cy="121484"/>
          </a:xfrm>
          <a:custGeom>
            <a:avLst/>
            <a:gdLst>
              <a:gd name="connsiteX0" fmla="*/ 1777285 w 1777285"/>
              <a:gd name="connsiteY0" fmla="*/ 96592 h 96592"/>
              <a:gd name="connsiteX1" fmla="*/ 0 w 1777285"/>
              <a:gd name="connsiteY1" fmla="*/ 96592 h 96592"/>
              <a:gd name="connsiteX2" fmla="*/ 148107 w 1777285"/>
              <a:gd name="connsiteY2" fmla="*/ 0 h 96592"/>
              <a:gd name="connsiteX0" fmla="*/ 1875857 w 1875857"/>
              <a:gd name="connsiteY0" fmla="*/ 96592 h 103747"/>
              <a:gd name="connsiteX1" fmla="*/ 98572 w 1875857"/>
              <a:gd name="connsiteY1" fmla="*/ 96592 h 103747"/>
              <a:gd name="connsiteX2" fmla="*/ 246679 w 1875857"/>
              <a:gd name="connsiteY2" fmla="*/ 0 h 103747"/>
              <a:gd name="connsiteX0" fmla="*/ 1777416 w 1777416"/>
              <a:gd name="connsiteY0" fmla="*/ 96592 h 133798"/>
              <a:gd name="connsiteX1" fmla="*/ 131 w 1777416"/>
              <a:gd name="connsiteY1" fmla="*/ 96592 h 133798"/>
              <a:gd name="connsiteX2" fmla="*/ 148238 w 1777416"/>
              <a:gd name="connsiteY2" fmla="*/ 0 h 133798"/>
              <a:gd name="connsiteX0" fmla="*/ 1822452 w 1822452"/>
              <a:gd name="connsiteY0" fmla="*/ 96592 h 114168"/>
              <a:gd name="connsiteX1" fmla="*/ 91 w 1822452"/>
              <a:gd name="connsiteY1" fmla="*/ 67614 h 114168"/>
              <a:gd name="connsiteX2" fmla="*/ 193274 w 1822452"/>
              <a:gd name="connsiteY2" fmla="*/ 0 h 114168"/>
              <a:gd name="connsiteX0" fmla="*/ 1822473 w 1822473"/>
              <a:gd name="connsiteY0" fmla="*/ 99239 h 116815"/>
              <a:gd name="connsiteX1" fmla="*/ 112 w 1822473"/>
              <a:gd name="connsiteY1" fmla="*/ 70261 h 116815"/>
              <a:gd name="connsiteX2" fmla="*/ 193295 w 1822473"/>
              <a:gd name="connsiteY2" fmla="*/ 2647 h 116815"/>
              <a:gd name="connsiteX0" fmla="*/ 1812825 w 1812825"/>
              <a:gd name="connsiteY0" fmla="*/ 97832 h 121484"/>
              <a:gd name="connsiteX1" fmla="*/ 123 w 1812825"/>
              <a:gd name="connsiteY1" fmla="*/ 78513 h 121484"/>
              <a:gd name="connsiteX2" fmla="*/ 183647 w 1812825"/>
              <a:gd name="connsiteY2" fmla="*/ 1240 h 12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2825" h="121484">
                <a:moveTo>
                  <a:pt x="1812825" y="97832"/>
                </a:moveTo>
                <a:cubicBezTo>
                  <a:pt x="1220397" y="97832"/>
                  <a:pt x="4416" y="162227"/>
                  <a:pt x="123" y="78513"/>
                </a:cubicBezTo>
                <a:cubicBezTo>
                  <a:pt x="-4170" y="-5201"/>
                  <a:pt x="105301" y="-1980"/>
                  <a:pt x="183647" y="124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0">
            <a:extLst>
              <a:ext uri="{FF2B5EF4-FFF2-40B4-BE49-F238E27FC236}">
                <a16:creationId xmlns:a16="http://schemas.microsoft.com/office/drawing/2014/main" id="{34FBB96F-C720-DD0A-2DB2-42C33C7842BC}"/>
              </a:ext>
            </a:extLst>
          </p:cNvPr>
          <p:cNvSpPr/>
          <p:nvPr/>
        </p:nvSpPr>
        <p:spPr>
          <a:xfrm>
            <a:off x="2653048" y="3609304"/>
            <a:ext cx="1662936" cy="258413"/>
          </a:xfrm>
          <a:custGeom>
            <a:avLst/>
            <a:gdLst>
              <a:gd name="connsiteX0" fmla="*/ 0 w 1690352"/>
              <a:gd name="connsiteY0" fmla="*/ 0 h 323196"/>
              <a:gd name="connsiteX1" fmla="*/ 763073 w 1690352"/>
              <a:gd name="connsiteY1" fmla="*/ 135228 h 323196"/>
              <a:gd name="connsiteX2" fmla="*/ 1220273 w 1690352"/>
              <a:gd name="connsiteY2" fmla="*/ 299434 h 323196"/>
              <a:gd name="connsiteX3" fmla="*/ 1690352 w 1690352"/>
              <a:gd name="connsiteY3" fmla="*/ 318752 h 323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0352" h="323196">
                <a:moveTo>
                  <a:pt x="0" y="0"/>
                </a:moveTo>
                <a:cubicBezTo>
                  <a:pt x="279847" y="42661"/>
                  <a:pt x="559694" y="85322"/>
                  <a:pt x="763073" y="135228"/>
                </a:cubicBezTo>
                <a:cubicBezTo>
                  <a:pt x="966452" y="185134"/>
                  <a:pt x="1065727" y="268847"/>
                  <a:pt x="1220273" y="299434"/>
                </a:cubicBezTo>
                <a:cubicBezTo>
                  <a:pt x="1374819" y="330021"/>
                  <a:pt x="1532585" y="324386"/>
                  <a:pt x="1690352" y="31875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1">
            <a:extLst>
              <a:ext uri="{FF2B5EF4-FFF2-40B4-BE49-F238E27FC236}">
                <a16:creationId xmlns:a16="http://schemas.microsoft.com/office/drawing/2014/main" id="{40A96580-C43C-075A-0CF3-723801DE4183}"/>
              </a:ext>
            </a:extLst>
          </p:cNvPr>
          <p:cNvSpPr/>
          <p:nvPr/>
        </p:nvSpPr>
        <p:spPr>
          <a:xfrm>
            <a:off x="4336961" y="3783169"/>
            <a:ext cx="1407016" cy="84708"/>
          </a:xfrm>
          <a:custGeom>
            <a:avLst/>
            <a:gdLst>
              <a:gd name="connsiteX0" fmla="*/ 0 w 1407016"/>
              <a:gd name="connsiteY0" fmla="*/ 77273 h 84708"/>
              <a:gd name="connsiteX1" fmla="*/ 824247 w 1407016"/>
              <a:gd name="connsiteY1" fmla="*/ 77273 h 84708"/>
              <a:gd name="connsiteX2" fmla="*/ 1407016 w 1407016"/>
              <a:gd name="connsiteY2" fmla="*/ 0 h 8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7016" h="84708">
                <a:moveTo>
                  <a:pt x="0" y="77273"/>
                </a:moveTo>
                <a:cubicBezTo>
                  <a:pt x="294872" y="83712"/>
                  <a:pt x="589744" y="90152"/>
                  <a:pt x="824247" y="77273"/>
                </a:cubicBezTo>
                <a:cubicBezTo>
                  <a:pt x="1058750" y="64394"/>
                  <a:pt x="1232883" y="32197"/>
                  <a:pt x="1407016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>
            <a:extLst>
              <a:ext uri="{FF2B5EF4-FFF2-40B4-BE49-F238E27FC236}">
                <a16:creationId xmlns:a16="http://schemas.microsoft.com/office/drawing/2014/main" id="{F00ADD7C-E505-D769-C3C5-21FCC9438CE0}"/>
              </a:ext>
            </a:extLst>
          </p:cNvPr>
          <p:cNvSpPr/>
          <p:nvPr/>
        </p:nvSpPr>
        <p:spPr>
          <a:xfrm>
            <a:off x="4355236" y="4024649"/>
            <a:ext cx="124717" cy="289862"/>
          </a:xfrm>
          <a:custGeom>
            <a:avLst/>
            <a:gdLst>
              <a:gd name="connsiteX0" fmla="*/ 62218 w 124717"/>
              <a:gd name="connsiteY0" fmla="*/ 0 h 357389"/>
              <a:gd name="connsiteX1" fmla="*/ 1043 w 124717"/>
              <a:gd name="connsiteY1" fmla="*/ 77273 h 357389"/>
              <a:gd name="connsiteX2" fmla="*/ 107294 w 124717"/>
              <a:gd name="connsiteY2" fmla="*/ 228600 h 357389"/>
              <a:gd name="connsiteX3" fmla="*/ 123392 w 124717"/>
              <a:gd name="connsiteY3" fmla="*/ 357389 h 357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717" h="357389">
                <a:moveTo>
                  <a:pt x="62218" y="0"/>
                </a:moveTo>
                <a:cubicBezTo>
                  <a:pt x="27874" y="19586"/>
                  <a:pt x="-6470" y="39173"/>
                  <a:pt x="1043" y="77273"/>
                </a:cubicBezTo>
                <a:cubicBezTo>
                  <a:pt x="8556" y="115373"/>
                  <a:pt x="86903" y="181914"/>
                  <a:pt x="107294" y="228600"/>
                </a:cubicBezTo>
                <a:cubicBezTo>
                  <a:pt x="127686" y="275286"/>
                  <a:pt x="125539" y="316337"/>
                  <a:pt x="123392" y="357389"/>
                </a:cubicBezTo>
              </a:path>
            </a:pathLst>
          </a:custGeom>
          <a:noFill/>
          <a:ln w="19050">
            <a:solidFill>
              <a:schemeClr val="tx1"/>
            </a:solidFill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>
            <a:extLst>
              <a:ext uri="{FF2B5EF4-FFF2-40B4-BE49-F238E27FC236}">
                <a16:creationId xmlns:a16="http://schemas.microsoft.com/office/drawing/2014/main" id="{D81413D1-8AC7-08C2-DA8F-FC321127D827}"/>
              </a:ext>
            </a:extLst>
          </p:cNvPr>
          <p:cNvSpPr/>
          <p:nvPr/>
        </p:nvSpPr>
        <p:spPr>
          <a:xfrm>
            <a:off x="2835442" y="1371600"/>
            <a:ext cx="2967790" cy="2053389"/>
          </a:xfrm>
          <a:custGeom>
            <a:avLst/>
            <a:gdLst>
              <a:gd name="connsiteX0" fmla="*/ 2967790 w 2967790"/>
              <a:gd name="connsiteY0" fmla="*/ 2053389 h 2053389"/>
              <a:gd name="connsiteX1" fmla="*/ 2522621 w 2967790"/>
              <a:gd name="connsiteY1" fmla="*/ 1556084 h 2053389"/>
              <a:gd name="connsiteX2" fmla="*/ 0 w 2967790"/>
              <a:gd name="connsiteY2" fmla="*/ 0 h 2053389"/>
              <a:gd name="connsiteX0" fmla="*/ 2967790 w 2967790"/>
              <a:gd name="connsiteY0" fmla="*/ 2053389 h 2053389"/>
              <a:gd name="connsiteX1" fmla="*/ 2522621 w 2967790"/>
              <a:gd name="connsiteY1" fmla="*/ 1556084 h 2053389"/>
              <a:gd name="connsiteX2" fmla="*/ 0 w 2967790"/>
              <a:gd name="connsiteY2" fmla="*/ 0 h 2053389"/>
              <a:gd name="connsiteX0" fmla="*/ 2967790 w 2967790"/>
              <a:gd name="connsiteY0" fmla="*/ 2053389 h 2053389"/>
              <a:gd name="connsiteX1" fmla="*/ 2522621 w 2967790"/>
              <a:gd name="connsiteY1" fmla="*/ 1556084 h 2053389"/>
              <a:gd name="connsiteX2" fmla="*/ 0 w 2967790"/>
              <a:gd name="connsiteY2" fmla="*/ 0 h 205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7790" h="2053389">
                <a:moveTo>
                  <a:pt x="2967790" y="2053389"/>
                </a:moveTo>
                <a:lnTo>
                  <a:pt x="2522621" y="1556084"/>
                </a:lnTo>
                <a:cubicBezTo>
                  <a:pt x="2082800" y="327526"/>
                  <a:pt x="1133642" y="153737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00A6BD8D-8DAE-0BE1-9534-967BF0F42EBD}"/>
              </a:ext>
            </a:extLst>
          </p:cNvPr>
          <p:cNvGrpSpPr/>
          <p:nvPr/>
        </p:nvGrpSpPr>
        <p:grpSpPr>
          <a:xfrm>
            <a:off x="1737955" y="3063875"/>
            <a:ext cx="1977600" cy="406981"/>
            <a:chOff x="1737955" y="3063875"/>
            <a:chExt cx="1977600" cy="406981"/>
          </a:xfrm>
        </p:grpSpPr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0B04EB42-F935-0694-64A2-5874C09BB50B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149" name="Freeform 148">
                <a:extLst>
                  <a:ext uri="{FF2B5EF4-FFF2-40B4-BE49-F238E27FC236}">
                    <a16:creationId xmlns:a16="http://schemas.microsoft.com/office/drawing/2014/main" id="{F629004C-3738-A6F8-3E91-100FEF7EC01B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Freeform 173">
                <a:extLst>
                  <a:ext uri="{FF2B5EF4-FFF2-40B4-BE49-F238E27FC236}">
                    <a16:creationId xmlns:a16="http://schemas.microsoft.com/office/drawing/2014/main" id="{484FC48C-FD7C-1216-A781-609413011AF0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D9F32539-AD19-D350-3A3C-8BB57E16DB4C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03AEA188-C02D-2DD5-3401-EDA03F132AF0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6DDFA627-397D-A492-4D2F-802D20D65660}"/>
              </a:ext>
            </a:extLst>
          </p:cNvPr>
          <p:cNvGrpSpPr/>
          <p:nvPr/>
        </p:nvGrpSpPr>
        <p:grpSpPr>
          <a:xfrm>
            <a:off x="1979255" y="3063875"/>
            <a:ext cx="1977600" cy="406981"/>
            <a:chOff x="1737955" y="3063875"/>
            <a:chExt cx="1977600" cy="406981"/>
          </a:xfrm>
        </p:grpSpPr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3B51D8D0-2A76-5BC1-345C-C7ED9B6551ED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222" name="Freeform 221">
                <a:extLst>
                  <a:ext uri="{FF2B5EF4-FFF2-40B4-BE49-F238E27FC236}">
                    <a16:creationId xmlns:a16="http://schemas.microsoft.com/office/drawing/2014/main" id="{549F0032-14F7-EF85-009D-2205FCB68B20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Freeform 222">
                <a:extLst>
                  <a:ext uri="{FF2B5EF4-FFF2-40B4-BE49-F238E27FC236}">
                    <a16:creationId xmlns:a16="http://schemas.microsoft.com/office/drawing/2014/main" id="{B13C710D-8C42-FDA4-5A5D-82C3E11BA64C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D6F00715-9E9E-B29E-9DEF-9E2F49873B8D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B030D671-254B-9118-938C-910AA5F6F097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A1B62C1A-B19A-C1D8-3A8B-879429170DAB}"/>
              </a:ext>
            </a:extLst>
          </p:cNvPr>
          <p:cNvGrpSpPr/>
          <p:nvPr/>
        </p:nvGrpSpPr>
        <p:grpSpPr>
          <a:xfrm>
            <a:off x="2201505" y="3057525"/>
            <a:ext cx="1977600" cy="406981"/>
            <a:chOff x="1737955" y="3063875"/>
            <a:chExt cx="1977600" cy="406981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1D827FEF-7A68-3855-05CC-803C33F0BDBA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228" name="Freeform 227">
                <a:extLst>
                  <a:ext uri="{FF2B5EF4-FFF2-40B4-BE49-F238E27FC236}">
                    <a16:creationId xmlns:a16="http://schemas.microsoft.com/office/drawing/2014/main" id="{306B8715-1A13-6BC3-96E9-D19CAB85C91A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 228">
                <a:extLst>
                  <a:ext uri="{FF2B5EF4-FFF2-40B4-BE49-F238E27FC236}">
                    <a16:creationId xmlns:a16="http://schemas.microsoft.com/office/drawing/2014/main" id="{DAC3CF38-86E4-A845-E2E2-8A4E8781D93F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04AE0853-5268-5EE3-EF2B-482CE51402A4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998C6210-1487-A76F-37DD-489A58889AD2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0E08DF17-6B17-4BAE-C795-1B3B9E6B055E}"/>
              </a:ext>
            </a:extLst>
          </p:cNvPr>
          <p:cNvGrpSpPr/>
          <p:nvPr/>
        </p:nvGrpSpPr>
        <p:grpSpPr>
          <a:xfrm>
            <a:off x="2414230" y="3057525"/>
            <a:ext cx="1977600" cy="406981"/>
            <a:chOff x="1737955" y="3063875"/>
            <a:chExt cx="1977600" cy="406981"/>
          </a:xfrm>
        </p:grpSpPr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C27FFC22-0829-3337-DB95-7D40B9D6AA70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234" name="Freeform 233">
                <a:extLst>
                  <a:ext uri="{FF2B5EF4-FFF2-40B4-BE49-F238E27FC236}">
                    <a16:creationId xmlns:a16="http://schemas.microsoft.com/office/drawing/2014/main" id="{38B7B420-A907-89BF-6C51-AA388C6C52DA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>
                <a:extLst>
                  <a:ext uri="{FF2B5EF4-FFF2-40B4-BE49-F238E27FC236}">
                    <a16:creationId xmlns:a16="http://schemas.microsoft.com/office/drawing/2014/main" id="{BCE9A681-2BBF-8DFA-1D72-7F14ABEA9EFD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2" name="Freeform 231">
              <a:extLst>
                <a:ext uri="{FF2B5EF4-FFF2-40B4-BE49-F238E27FC236}">
                  <a16:creationId xmlns:a16="http://schemas.microsoft.com/office/drawing/2014/main" id="{4E1A90F0-F269-09B1-A831-6F294C7AE653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4C6649E8-C85C-65D5-5393-18EDCA2E7619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B61EC47D-8D93-9726-7298-02013EF8BBC6}"/>
              </a:ext>
            </a:extLst>
          </p:cNvPr>
          <p:cNvGrpSpPr/>
          <p:nvPr/>
        </p:nvGrpSpPr>
        <p:grpSpPr>
          <a:xfrm>
            <a:off x="2636480" y="3051175"/>
            <a:ext cx="1977600" cy="406981"/>
            <a:chOff x="1737955" y="3063875"/>
            <a:chExt cx="1977600" cy="406981"/>
          </a:xfrm>
        </p:grpSpPr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1D587047-1163-EC45-C009-C12CD39EA26D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240" name="Freeform 239">
                <a:extLst>
                  <a:ext uri="{FF2B5EF4-FFF2-40B4-BE49-F238E27FC236}">
                    <a16:creationId xmlns:a16="http://schemas.microsoft.com/office/drawing/2014/main" id="{2C2EFC37-2EBC-CC12-4DC2-39A1941B1FEB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Freeform 240">
                <a:extLst>
                  <a:ext uri="{FF2B5EF4-FFF2-40B4-BE49-F238E27FC236}">
                    <a16:creationId xmlns:a16="http://schemas.microsoft.com/office/drawing/2014/main" id="{E98C3EDD-4F7C-9803-6401-6AD4C2E5715D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CBDD6B04-02EE-6239-21A1-0B902AB9A244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73F491AB-8614-397A-8D0E-A1D4F2EE60D4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C655552F-14D4-35FA-DA3A-1DBEA6C68C3B}"/>
              </a:ext>
            </a:extLst>
          </p:cNvPr>
          <p:cNvGrpSpPr/>
          <p:nvPr/>
        </p:nvGrpSpPr>
        <p:grpSpPr>
          <a:xfrm>
            <a:off x="2871430" y="3051175"/>
            <a:ext cx="1977600" cy="406981"/>
            <a:chOff x="1737955" y="3063875"/>
            <a:chExt cx="1977600" cy="406981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9A3A05D3-85B3-A045-64E6-5151A817FA88}"/>
                </a:ext>
              </a:extLst>
            </p:cNvPr>
            <p:cNvGrpSpPr/>
            <p:nvPr/>
          </p:nvGrpSpPr>
          <p:grpSpPr>
            <a:xfrm>
              <a:off x="3489531" y="3342067"/>
              <a:ext cx="226024" cy="128789"/>
              <a:chOff x="3486311" y="3348507"/>
              <a:chExt cx="226024" cy="128789"/>
            </a:xfrm>
          </p:grpSpPr>
          <p:sp>
            <p:nvSpPr>
              <p:cNvPr id="246" name="Freeform 245">
                <a:extLst>
                  <a:ext uri="{FF2B5EF4-FFF2-40B4-BE49-F238E27FC236}">
                    <a16:creationId xmlns:a16="http://schemas.microsoft.com/office/drawing/2014/main" id="{7483E2E5-4BFB-FB4C-A593-A4A38B51FF25}"/>
                  </a:ext>
                </a:extLst>
              </p:cNvPr>
              <p:cNvSpPr/>
              <p:nvPr/>
            </p:nvSpPr>
            <p:spPr>
              <a:xfrm>
                <a:off x="3528811" y="3348507"/>
                <a:ext cx="183524" cy="128789"/>
              </a:xfrm>
              <a:custGeom>
                <a:avLst/>
                <a:gdLst>
                  <a:gd name="connsiteX0" fmla="*/ 183524 w 183524"/>
                  <a:gd name="connsiteY0" fmla="*/ 128789 h 128789"/>
                  <a:gd name="connsiteX1" fmla="*/ 74054 w 183524"/>
                  <a:gd name="connsiteY1" fmla="*/ 96592 h 128789"/>
                  <a:gd name="connsiteX2" fmla="*/ 0 w 183524"/>
                  <a:gd name="connsiteY2" fmla="*/ 0 h 128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524" h="128789">
                    <a:moveTo>
                      <a:pt x="183524" y="128789"/>
                    </a:moveTo>
                    <a:cubicBezTo>
                      <a:pt x="144082" y="123423"/>
                      <a:pt x="104641" y="118057"/>
                      <a:pt x="74054" y="96592"/>
                    </a:cubicBezTo>
                    <a:cubicBezTo>
                      <a:pt x="43467" y="75127"/>
                      <a:pt x="21733" y="37563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Freeform 246">
                <a:extLst>
                  <a:ext uri="{FF2B5EF4-FFF2-40B4-BE49-F238E27FC236}">
                    <a16:creationId xmlns:a16="http://schemas.microsoft.com/office/drawing/2014/main" id="{43C91D81-70BD-5F7B-A549-7AD1E5BB1406}"/>
                  </a:ext>
                </a:extLst>
              </p:cNvPr>
              <p:cNvSpPr/>
              <p:nvPr/>
            </p:nvSpPr>
            <p:spPr>
              <a:xfrm>
                <a:off x="3486311" y="3348507"/>
                <a:ext cx="91440" cy="0"/>
              </a:xfrm>
              <a:custGeom>
                <a:avLst/>
                <a:gdLst>
                  <a:gd name="connsiteX0" fmla="*/ 0 w 141584"/>
                  <a:gd name="connsiteY0" fmla="*/ 0 h 0"/>
                  <a:gd name="connsiteX1" fmla="*/ 141584 w 1415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1584">
                    <a:moveTo>
                      <a:pt x="0" y="0"/>
                    </a:moveTo>
                    <a:lnTo>
                      <a:pt x="141584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80C389A4-8458-91B1-23D9-C43656FFAB56}"/>
                </a:ext>
              </a:extLst>
            </p:cNvPr>
            <p:cNvSpPr/>
            <p:nvPr/>
          </p:nvSpPr>
          <p:spPr>
            <a:xfrm>
              <a:off x="1783675" y="3063875"/>
              <a:ext cx="1756449" cy="276225"/>
            </a:xfrm>
            <a:custGeom>
              <a:avLst/>
              <a:gdLst>
                <a:gd name="connsiteX0" fmla="*/ 1619250 w 1619250"/>
                <a:gd name="connsiteY0" fmla="*/ 193675 h 193675"/>
                <a:gd name="connsiteX1" fmla="*/ 1587500 w 1619250"/>
                <a:gd name="connsiteY1" fmla="*/ 155575 h 193675"/>
                <a:gd name="connsiteX2" fmla="*/ 123825 w 1619250"/>
                <a:gd name="connsiteY2" fmla="*/ 155575 h 193675"/>
                <a:gd name="connsiteX3" fmla="*/ 0 w 1619250"/>
                <a:gd name="connsiteY3" fmla="*/ 0 h 193675"/>
                <a:gd name="connsiteX0" fmla="*/ 1642354 w 1642354"/>
                <a:gd name="connsiteY0" fmla="*/ 193675 h 193675"/>
                <a:gd name="connsiteX1" fmla="*/ 1610604 w 1642354"/>
                <a:gd name="connsiteY1" fmla="*/ 155575 h 193675"/>
                <a:gd name="connsiteX2" fmla="*/ 146929 w 1642354"/>
                <a:gd name="connsiteY2" fmla="*/ 155575 h 193675"/>
                <a:gd name="connsiteX3" fmla="*/ 23104 w 1642354"/>
                <a:gd name="connsiteY3" fmla="*/ 0 h 193675"/>
                <a:gd name="connsiteX0" fmla="*/ 1676400 w 1676400"/>
                <a:gd name="connsiteY0" fmla="*/ 263525 h 263525"/>
                <a:gd name="connsiteX1" fmla="*/ 1644650 w 1676400"/>
                <a:gd name="connsiteY1" fmla="*/ 225425 h 263525"/>
                <a:gd name="connsiteX2" fmla="*/ 180975 w 1676400"/>
                <a:gd name="connsiteY2" fmla="*/ 225425 h 263525"/>
                <a:gd name="connsiteX3" fmla="*/ 0 w 1676400"/>
                <a:gd name="connsiteY3" fmla="*/ 0 h 263525"/>
                <a:gd name="connsiteX0" fmla="*/ 1691645 w 1691645"/>
                <a:gd name="connsiteY0" fmla="*/ 263525 h 263525"/>
                <a:gd name="connsiteX1" fmla="*/ 1659895 w 1691645"/>
                <a:gd name="connsiteY1" fmla="*/ 225425 h 263525"/>
                <a:gd name="connsiteX2" fmla="*/ 196220 w 1691645"/>
                <a:gd name="connsiteY2" fmla="*/ 225425 h 263525"/>
                <a:gd name="connsiteX3" fmla="*/ 15245 w 1691645"/>
                <a:gd name="connsiteY3" fmla="*/ 0 h 263525"/>
                <a:gd name="connsiteX0" fmla="*/ 1756449 w 1756449"/>
                <a:gd name="connsiteY0" fmla="*/ 276225 h 276225"/>
                <a:gd name="connsiteX1" fmla="*/ 1724699 w 1756449"/>
                <a:gd name="connsiteY1" fmla="*/ 238125 h 276225"/>
                <a:gd name="connsiteX2" fmla="*/ 261024 w 1756449"/>
                <a:gd name="connsiteY2" fmla="*/ 238125 h 276225"/>
                <a:gd name="connsiteX3" fmla="*/ 674 w 1756449"/>
                <a:gd name="connsiteY3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6449" h="276225">
                  <a:moveTo>
                    <a:pt x="1756449" y="276225"/>
                  </a:moveTo>
                  <a:lnTo>
                    <a:pt x="1724699" y="238125"/>
                  </a:lnTo>
                  <a:cubicBezTo>
                    <a:pt x="1475462" y="231775"/>
                    <a:pt x="548361" y="277812"/>
                    <a:pt x="261024" y="238125"/>
                  </a:cubicBezTo>
                  <a:cubicBezTo>
                    <a:pt x="-26313" y="198438"/>
                    <a:pt x="674" y="74083"/>
                    <a:pt x="67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0648C3DD-A18B-8679-34DF-E6AE4E49B743}"/>
                </a:ext>
              </a:extLst>
            </p:cNvPr>
            <p:cNvSpPr/>
            <p:nvPr/>
          </p:nvSpPr>
          <p:spPr>
            <a:xfrm>
              <a:off x="1737955" y="3065842"/>
              <a:ext cx="91440" cy="0"/>
            </a:xfrm>
            <a:custGeom>
              <a:avLst/>
              <a:gdLst>
                <a:gd name="connsiteX0" fmla="*/ 0 w 141584"/>
                <a:gd name="connsiteY0" fmla="*/ 0 h 0"/>
                <a:gd name="connsiteX1" fmla="*/ 141584 w 14158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1584">
                  <a:moveTo>
                    <a:pt x="0" y="0"/>
                  </a:moveTo>
                  <a:lnTo>
                    <a:pt x="141584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133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1854</TotalTime>
  <Words>2219</Words>
  <Application>Microsoft Macintosh PowerPoint</Application>
  <PresentationFormat>Letter Paper (8.5x11 in)</PresentationFormat>
  <Paragraphs>702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Gill Sans</vt:lpstr>
      <vt:lpstr>Gill Sans Ultra Bold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wheeler</dc:creator>
  <cp:lastModifiedBy>spencer wheeler</cp:lastModifiedBy>
  <cp:revision>19</cp:revision>
  <dcterms:created xsi:type="dcterms:W3CDTF">2024-04-07T02:07:13Z</dcterms:created>
  <dcterms:modified xsi:type="dcterms:W3CDTF">2024-05-12T06:14:12Z</dcterms:modified>
</cp:coreProperties>
</file>