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7" r:id="rId11"/>
    <p:sldId id="260" r:id="rId12"/>
    <p:sldId id="258" r:id="rId13"/>
    <p:sldId id="259" r:id="rId14"/>
    <p:sldId id="415" r:id="rId15"/>
    <p:sldId id="416" r:id="rId16"/>
    <p:sldId id="378" r:id="rId17"/>
    <p:sldId id="261" r:id="rId18"/>
    <p:sldId id="369" r:id="rId19"/>
    <p:sldId id="418" r:id="rId20"/>
    <p:sldId id="417" r:id="rId21"/>
    <p:sldId id="370" r:id="rId22"/>
    <p:sldId id="414" r:id="rId23"/>
    <p:sldId id="262" r:id="rId24"/>
    <p:sldId id="263" r:id="rId25"/>
    <p:sldId id="412" r:id="rId26"/>
    <p:sldId id="264" r:id="rId27"/>
    <p:sldId id="405" r:id="rId28"/>
    <p:sldId id="391" r:id="rId29"/>
    <p:sldId id="392" r:id="rId30"/>
    <p:sldId id="393" r:id="rId31"/>
    <p:sldId id="394" r:id="rId32"/>
    <p:sldId id="395" r:id="rId33"/>
    <p:sldId id="389" r:id="rId34"/>
    <p:sldId id="390" r:id="rId35"/>
    <p:sldId id="265" r:id="rId36"/>
    <p:sldId id="352" r:id="rId37"/>
    <p:sldId id="278" r:id="rId38"/>
    <p:sldId id="375" r:id="rId39"/>
    <p:sldId id="371" r:id="rId40"/>
    <p:sldId id="367" r:id="rId41"/>
    <p:sldId id="284" r:id="rId42"/>
    <p:sldId id="286" r:id="rId43"/>
    <p:sldId id="287" r:id="rId44"/>
    <p:sldId id="288" r:id="rId45"/>
    <p:sldId id="329" r:id="rId46"/>
    <p:sldId id="295" r:id="rId47"/>
    <p:sldId id="296" r:id="rId48"/>
    <p:sldId id="341" r:id="rId49"/>
    <p:sldId id="342" r:id="rId50"/>
    <p:sldId id="305" r:id="rId51"/>
    <p:sldId id="368" r:id="rId52"/>
    <p:sldId id="354" r:id="rId53"/>
    <p:sldId id="360" r:id="rId54"/>
    <p:sldId id="374" r:id="rId55"/>
    <p:sldId id="373" r:id="rId56"/>
    <p:sldId id="377" r:id="rId57"/>
    <p:sldId id="380" r:id="rId58"/>
    <p:sldId id="386" r:id="rId59"/>
    <p:sldId id="385" r:id="rId60"/>
    <p:sldId id="384" r:id="rId61"/>
    <p:sldId id="383" r:id="rId62"/>
    <p:sldId id="382" r:id="rId63"/>
    <p:sldId id="387" r:id="rId64"/>
    <p:sldId id="388" r:id="rId65"/>
    <p:sldId id="316" r:id="rId66"/>
    <p:sldId id="365" r:id="rId67"/>
    <p:sldId id="366" r:id="rId68"/>
    <p:sldId id="350" r:id="rId69"/>
    <p:sldId id="351" r:id="rId70"/>
    <p:sldId id="317" r:id="rId71"/>
    <p:sldId id="349" r:id="rId72"/>
    <p:sldId id="319" r:id="rId73"/>
    <p:sldId id="320" r:id="rId74"/>
    <p:sldId id="321" r:id="rId75"/>
    <p:sldId id="322" r:id="rId76"/>
    <p:sldId id="323" r:id="rId77"/>
  </p:sldIdLst>
  <p:sldSz cx="6858000" cy="9144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23317-9FBA-C1DF-B05F-7D3592CA4AB4}" v="59" dt="2023-08-19T22:23:19.379"/>
    <p1510:client id="{1F2DCDDA-0AE8-6900-CC24-89C494ABCD8E}" v="4" dt="2023-06-06T18:48:34.060"/>
    <p1510:client id="{5B9575DE-A987-5FFB-AA68-67F7D291616F}" v="217" dt="2023-06-06T18:47:51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3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82" Type="http://schemas.microsoft.com/office/2015/10/relationships/revisionInfo" Target="revisionInfo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2" Type="http://schemas.openxmlformats.org/officeDocument/2006/relationships/customXml" Target="../customXml/item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26D8-152C-469D-8D7C-70F28D7C00B8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45AE-C4B1-4528-B358-B3B33D627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3225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6219-F610-4F5E-A089-C7F6D40C47CC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002B-E133-47CF-AEFD-F2E200228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7143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9FF9-3EC9-4039-ADAD-2941343FC613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138A-72D5-4ACC-B806-E9BBFE1CA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2043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38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3676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4575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70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6749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5645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3320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521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BFEB-FE98-4D67-8C99-DCF150A7DA1C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6A94-C45E-4529-AB1E-B3D2EEA04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2110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809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1659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406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7365-840A-44CB-A0EC-5C970F959701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485B-9C25-4DF1-80A0-E7CA2C5D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137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E9DF-856C-403C-9EE2-E84434508D82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74D8-EFBF-4FB2-BD43-213461028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1310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71AF-A2C6-4D5F-BDE9-A0AAF98AB33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73BA-E672-4BC1-A827-97248644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151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D13D-DD6B-43DB-A85C-82C79EE7039A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5D11-C285-47BE-B409-CF5947E7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5138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DCC7-21AB-4662-A37D-35A6B7AAD41B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9213-BE42-4DB4-A22B-72F8BFA0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292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EB4-EFC2-4329-8F08-14F3C83F87C7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2BA2-01EA-4FDF-ADB3-34C9E9B3E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9433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997-8780-4359-A8D4-78FB7E8A74C2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13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955E-48E0-4C3E-83F6-128B024E4EC1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AE4E-70C0-4E1A-80CE-6EEA59388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815724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A2F3-7E3D-4084-A2DE-5AE92DBCD93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05A4-C36A-4360-BE9C-5D694C7D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606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1E99-1143-4AC2-9B9C-6B24B57089F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7E18-016A-46DC-8D4B-EC9FC930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4775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ADE9-2FC8-4CC7-827F-BFC3F663FEE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01D-D518-436D-AB80-A1317FEC6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7331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7FBA7-77E0-437C-9173-FB8605D53FBB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D0A0-0986-42AA-A4E3-0D3538351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14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918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200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262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265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4901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097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0867-AA7B-416A-82E2-B252623077D8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F5BF-7E00-4F1E-B987-E24E955AC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45859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7726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3581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8750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750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D2DC-F4F3-4450-8220-D86B07A6FE6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024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7152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228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4931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5654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1232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20"/>
            <a:ext cx="3030142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6"/>
            <a:ext cx="303014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20"/>
            <a:ext cx="3031332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4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6"/>
            <a:ext cx="3031332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5D1D-4544-40F5-9E7B-DB48E37A9368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8D1C-00EA-4B3C-AEE6-34808D226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056548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58603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38225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88430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79044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25184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92649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1E2F-81ED-49E2-97EB-994B98E9D7A7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727D-135F-421A-BC50-8BFDF038E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09987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789A-8B31-4EBF-8D56-DAFDC81E1B94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50DA-7036-4A8D-BC22-9ECBA6625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26017"/>
      </p:ext>
    </p:extLst>
  </p:cSld>
  <p:clrMapOvr>
    <a:masterClrMapping/>
  </p:clrMapOvr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0222-A062-4FEE-AEC8-56D264F74AE9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2627-9C11-4995-B7F3-0288C26CD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25555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8E2C-2FEE-4100-B7E6-09C7E04C9EBA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DD21-B8F9-427A-93D0-3AF908030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3319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47E3-DFC7-4D4B-85DF-983EAEB47C1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87D2-93CB-409E-BB5B-CBA4A8B1C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52006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744D-70CB-4D67-8C6A-146C904CF65D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B656-0072-4337-B983-2B6747EB8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62138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C7BB-6BA6-4F8D-A300-6AE7CC354303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CBD4-726A-4317-B248-BB5F38ED7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97957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A67B-DE98-46BC-9616-66747AD86DBE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AD49-4ED6-4907-96AB-73AEA1614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2711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E36E-01E2-4438-B93E-A24F5DBC9B07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22FE-E38F-47A8-AFC7-A2AA4E038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20036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DF36-FDAD-4C57-A965-41644CFC334A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A21A-C051-4C3E-8629-61C40F64D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22531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4FBC-780F-442B-87CB-D342FBBDB18E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3D5E-D581-46D0-AAEF-F3F86F60A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37193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3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8" y="488953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FB3F-D0BA-451D-A669-475F0B6EF3B0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9D51-DC22-4FF0-B332-EDFE54D37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33008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7365-840A-44CB-A0EC-5C970F959701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485B-9C25-4DF1-80A0-E7CA2C5D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2878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E9DF-856C-403C-9EE2-E84434508D82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74D8-EFBF-4FB2-BD43-213461028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7573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71AF-A2C6-4D5F-BDE9-A0AAF98AB33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73BA-E672-4BC1-A827-97248644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509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B001-00E2-4457-AE30-88250E5EB408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977A-1898-430B-985E-270C7CCF6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741764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D13D-DD6B-43DB-A85C-82C79EE7039A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5D11-C285-47BE-B409-CF5947E7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3065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DCC7-21AB-4662-A37D-35A6B7AAD41B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9213-BE42-4DB4-A22B-72F8BFA0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9671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EB4-EFC2-4329-8F08-14F3C83F87C7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2BA2-01EA-4FDF-ADB3-34C9E9B3E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0702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997-8780-4359-A8D4-78FB7E8A74C2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0728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9"/>
            <a:ext cx="3833813" cy="7804151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9"/>
            <a:ext cx="2256235" cy="6254751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A2F3-7E3D-4084-A2DE-5AE92DBCD93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05A4-C36A-4360-BE9C-5D694C7D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7953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1E99-1143-4AC2-9B9C-6B24B57089F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7E18-016A-46DC-8D4B-EC9FC930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0075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ADE9-2FC8-4CC7-827F-BFC3F663FEE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01D-D518-436D-AB80-A1317FEC6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0575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7FBA7-77E0-437C-9173-FB8605D53FBB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D0A0-0986-42AA-A4E3-0D3538351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181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0" indent="0">
              <a:buNone/>
              <a:defRPr sz="900"/>
            </a:lvl7pPr>
            <a:lvl8pPr marL="3199958" indent="0">
              <a:buNone/>
              <a:defRPr sz="900"/>
            </a:lvl8pPr>
            <a:lvl9pPr marL="36570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710E-680F-4645-A70F-CEFB88B5839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739C-FE40-497A-9A73-91F94915E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4853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7" y="6400803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7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7" indent="0">
              <a:buNone/>
              <a:defRPr sz="2700"/>
            </a:lvl2pPr>
            <a:lvl3pPr marL="914273" indent="0">
              <a:buNone/>
              <a:defRPr sz="2400"/>
            </a:lvl3pPr>
            <a:lvl4pPr marL="1371410" indent="0">
              <a:buNone/>
              <a:defRPr sz="2000"/>
            </a:lvl4pPr>
            <a:lvl5pPr marL="1828547" indent="0">
              <a:buNone/>
              <a:defRPr sz="2000"/>
            </a:lvl5pPr>
            <a:lvl6pPr marL="2285684" indent="0">
              <a:buNone/>
              <a:defRPr sz="2000"/>
            </a:lvl6pPr>
            <a:lvl7pPr marL="2742820" indent="0">
              <a:buNone/>
              <a:defRPr sz="2000"/>
            </a:lvl7pPr>
            <a:lvl8pPr marL="3199958" indent="0">
              <a:buNone/>
              <a:defRPr sz="2000"/>
            </a:lvl8pPr>
            <a:lvl9pPr marL="365709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7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7" indent="0">
              <a:buNone/>
              <a:defRPr sz="900"/>
            </a:lvl5pPr>
            <a:lvl6pPr marL="2285684" indent="0">
              <a:buNone/>
              <a:defRPr sz="900"/>
            </a:lvl6pPr>
            <a:lvl7pPr marL="2742820" indent="0">
              <a:buNone/>
              <a:defRPr sz="900"/>
            </a:lvl7pPr>
            <a:lvl8pPr marL="3199958" indent="0">
              <a:buNone/>
              <a:defRPr sz="900"/>
            </a:lvl8pPr>
            <a:lvl9pPr marL="36570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F5DB-AF39-48FB-B768-EBE4373DA96A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8B51-086B-48C0-846F-694012C11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00163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 defTabSz="9142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40EE2-22D3-4970-B02C-B8313998133B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 defTabSz="9142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2E36AB-C0BC-4B5B-BF8A-F8114DA75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2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2" indent="-228568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9" indent="-228568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6" indent="-228568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2" indent="-228568" algn="l" defTabSz="9142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7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4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4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546D-0934-4943-A9B7-5DE92140EF11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7E20-EECA-4FA0-8BD1-A8199C5F8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0E87D-42EE-4094-82E7-C2D31D82B1A3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1654A3-CCA0-4AD5-B8AA-A3FE4108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B2D4-EE1A-40C1-A222-820D61FDC8D9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F495-84DE-4F2F-9870-F907D0514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E851-4D3A-4E0D-9551-55B5B5F1067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5779A-1540-446C-8953-589D676BD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6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04542B-A604-4C22-B70B-E3FE63A45BE2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6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6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B9FBF-1090-46F6-951C-1DE2B17FF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6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0E87D-42EE-4094-82E7-C2D31D82B1A3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06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1654A3-CCA0-4AD5-B8AA-A3FE4108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2" indent="-12055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microsoft.com/office/2007/relationships/hdphoto" Target="../media/hdphoto8.wdp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KELLY FIELD at H.A. CHAPMAN STADIUM - Tul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" y="1391989"/>
            <a:ext cx="6507866" cy="38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-5255"/>
            <a:ext cx="6858000" cy="9188669"/>
            <a:chOff x="0" y="-18393"/>
            <a:chExt cx="6858000" cy="9188669"/>
          </a:xfrm>
          <a:solidFill>
            <a:schemeClr val="tx1"/>
          </a:solidFill>
        </p:grpSpPr>
        <p:sp>
          <p:nvSpPr>
            <p:cNvPr id="12" name="Rectangle 11"/>
            <p:cNvSpPr/>
            <p:nvPr/>
          </p:nvSpPr>
          <p:spPr>
            <a:xfrm>
              <a:off x="6635577" y="26276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138" y="-18393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62313" y="1412449"/>
            <a:ext cx="4238661" cy="769441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/>
                <a:cs typeface="Arial"/>
              </a:rPr>
              <a:t>SCOUTING REPORT</a:t>
            </a:r>
            <a:endParaRPr lang="en-US" sz="4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/>
              <a:cs typeface="Arial"/>
            </a:endParaRPr>
          </a:p>
        </p:txBody>
      </p:sp>
      <p:pic>
        <p:nvPicPr>
          <p:cNvPr id="17" name="Picture 2" descr="Arkansas Pine Bluff Golden Lions | Golden Lion Stadium - Football  Championship Subdivi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4" y="5426473"/>
            <a:ext cx="1786125" cy="16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1083" y="6549972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b="1" dirty="0">
                <a:solidFill>
                  <a:srgbClr val="FFFFFF"/>
                </a:solidFill>
                <a:latin typeface="Rubik"/>
              </a:rPr>
            </a:br>
            <a:r>
              <a:rPr lang="en-US" b="1" dirty="0">
                <a:solidFill>
                  <a:srgbClr val="FFFFFF"/>
                </a:solidFill>
                <a:latin typeface="Rubik"/>
              </a:rPr>
              <a:t>vs</a:t>
            </a:r>
            <a:endParaRPr lang="en-US" dirty="0">
              <a:solidFill>
                <a:srgbClr val="FFFFFF"/>
              </a:solidFill>
              <a:latin typeface="Rubik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Rubik"/>
              </a:rPr>
              <a:t>Chapman Stadium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Rubik"/>
              </a:rPr>
              <a:t>TV: ESPN+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Rubik"/>
              </a:rPr>
              <a:t>Radio: BIG COUNTRY 99.5 FM KXBL RADIO</a:t>
            </a:r>
            <a:endParaRPr lang="en-US" b="0" i="0" u="none" strike="noStrike" dirty="0">
              <a:solidFill>
                <a:srgbClr val="000000"/>
              </a:solidFill>
              <a:effectLst/>
              <a:latin typeface="Rubi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6218" y="8219576"/>
            <a:ext cx="217200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Rubik"/>
              </a:rPr>
              <a:t>Aug 31</a:t>
            </a:r>
            <a:r>
              <a:rPr lang="en-US" b="1" dirty="0">
                <a:latin typeface="Rubik"/>
              </a:rPr>
              <a:t> </a:t>
            </a:r>
            <a:r>
              <a:rPr lang="en-US" dirty="0">
                <a:latin typeface="Rubik"/>
              </a:rPr>
              <a:t>(Thursday)</a:t>
            </a:r>
            <a:endParaRPr lang="en-US" b="1" dirty="0">
              <a:latin typeface="Rubik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Rubik"/>
              </a:rPr>
              <a:t>7 p.m. (CT)</a:t>
            </a:r>
            <a:endParaRPr lang="en-US" b="0" i="0" dirty="0">
              <a:solidFill>
                <a:srgbClr val="000000"/>
              </a:solidFill>
              <a:effectLst/>
              <a:latin typeface="Rubik"/>
            </a:endParaRP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EAA7EFD4-E60D-8AC3-5B6F-30D254421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4051784" y="5473244"/>
            <a:ext cx="2020613" cy="1580403"/>
          </a:xfrm>
          <a:prstGeom prst="rect">
            <a:avLst/>
          </a:prstGeom>
        </p:spPr>
      </p:pic>
      <p:pic>
        <p:nvPicPr>
          <p:cNvPr id="11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E89F5A-AA6A-5628-37DC-A508A614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523" y="1547811"/>
            <a:ext cx="652299" cy="504170"/>
          </a:xfrm>
          <a:prstGeom prst="rect">
            <a:avLst/>
          </a:prstGeom>
        </p:spPr>
      </p:pic>
      <p:pic>
        <p:nvPicPr>
          <p:cNvPr id="20" name="Picture 20" descr="Text&#10;&#10;Description automatically generated">
            <a:extLst>
              <a:ext uri="{FF2B5EF4-FFF2-40B4-BE49-F238E27FC236}">
                <a16:creationId xmlns:a16="http://schemas.microsoft.com/office/drawing/2014/main" id="{8C0206BF-27BA-3432-6751-0F9665439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883" y="5946227"/>
            <a:ext cx="627994" cy="614856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7B00C3B-CE69-BD37-6422-DC248443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977A-1898-430B-985E-270C7CCF6159}" type="slidenum">
              <a:rPr lang="en-US" alt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9D62158-A01B-9702-8D11-6D86942C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6288" y="8790973"/>
            <a:ext cx="2171700" cy="485775"/>
          </a:xfrm>
        </p:spPr>
        <p:txBody>
          <a:bodyPr/>
          <a:lstStyle/>
          <a:p>
            <a:r>
              <a:rPr lang="en-US"/>
              <a:t>PROPERTY OF UAPB FOOTBALL 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AE343C-08D5-6E60-5ABC-2DAABE737564}"/>
              </a:ext>
            </a:extLst>
          </p:cNvPr>
          <p:cNvSpPr txBox="1"/>
          <p:nvPr/>
        </p:nvSpPr>
        <p:spPr>
          <a:xfrm>
            <a:off x="8409918" y="5823387"/>
            <a:ext cx="2743200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0" y="0"/>
            <a:ext cx="6867700" cy="9144000"/>
            <a:chOff x="0" y="0"/>
            <a:chExt cx="6867701" cy="9144000"/>
          </a:xfrm>
          <a:solidFill>
            <a:srgbClr val="002060"/>
          </a:solidFill>
        </p:grpSpPr>
        <p:sp>
          <p:nvSpPr>
            <p:cNvPr id="18" name="Rectangle 17"/>
            <p:cNvSpPr/>
            <p:nvPr/>
          </p:nvSpPr>
          <p:spPr>
            <a:xfrm>
              <a:off x="6614252" y="152400"/>
              <a:ext cx="253449" cy="899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52400"/>
              <a:ext cx="235359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8934840"/>
              <a:ext cx="6858000" cy="209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6858000" cy="45720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1065" y="152400"/>
            <a:ext cx="2893218" cy="689548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924" y="2405306"/>
            <a:ext cx="5143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3</a:t>
            </a: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RD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 DOWN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“CONVERT”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(40%)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8925" y="184547"/>
            <a:ext cx="6857999" cy="689548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ASCENDERS</a:t>
            </a:r>
          </a:p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3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RD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 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D2F0A-F908-4C95-9315-C06C1701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2" y="-49840"/>
            <a:ext cx="846929" cy="1014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54243C-1683-4A40-AF86-0904EC5AA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379" y="-210654"/>
            <a:ext cx="1415655" cy="14156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5" name="Rectangle 24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" descr="Arkansas-Pine Bluff Golden Lions Football - Golden Lions News, Scores,  Stats, Rumors &amp; More | ESP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74" y="6449095"/>
            <a:ext cx="2318590" cy="2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D72DE6-AE9F-2DAF-B2A3-AD8C06ED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131197-C355-503A-4A8A-D7FDF873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16492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5C349-E7E2-2CC1-A8B4-EFD6E712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E252E-ADC0-F654-2067-44D2D69F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391" y="339597"/>
            <a:ext cx="2893218" cy="48179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31" b="1" dirty="0">
                <a:solidFill>
                  <a:schemeClr val="bg1"/>
                </a:solidFill>
                <a:latin typeface="Agency FB" pitchFamily="34" charset="0"/>
                <a:cs typeface="Arial" charset="0"/>
              </a:rPr>
              <a:t>ASCENDER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cs typeface="Arial" charset="0"/>
            </a:endParaRPr>
          </a:p>
        </p:txBody>
      </p:sp>
      <p:pic>
        <p:nvPicPr>
          <p:cNvPr id="21506" name="Picture 2" descr="http://www4.pictures.zimbio.com/gi/Ed+Hochuli+Pittsburgh+Steelers+v+Tennessee+06nCcdF25P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6846" y="2471688"/>
            <a:ext cx="5584308" cy="55547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0698" y="1544107"/>
            <a:ext cx="310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REDZONE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867895" y="6412573"/>
            <a:ext cx="1220577" cy="14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62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6247" y="2396318"/>
            <a:ext cx="1582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100%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-21326" y="152401"/>
            <a:ext cx="6858000" cy="8991599"/>
            <a:chOff x="0" y="0"/>
            <a:chExt cx="6858000" cy="9144000"/>
          </a:xfrm>
          <a:solidFill>
            <a:srgbClr val="002060"/>
          </a:solidFill>
        </p:grpSpPr>
        <p:sp>
          <p:nvSpPr>
            <p:cNvPr id="18" name="Rectangle 17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3990B-CC96-4A01-A7D8-652B0DE4A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890" y="290095"/>
            <a:ext cx="1458882" cy="1458882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7902172C-3E4D-45D8-8270-7B043218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607" y="262932"/>
            <a:ext cx="977411" cy="11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16" name="Rectangle 15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C0DC-1DEB-E98D-759E-3FCF380C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88CAA-81BA-46EA-559F-8606C404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47641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391" y="339597"/>
            <a:ext cx="2893218" cy="481799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31" b="1" dirty="0">
                <a:solidFill>
                  <a:schemeClr val="bg1"/>
                </a:solidFill>
                <a:latin typeface="Agency FB" pitchFamily="34" charset="0"/>
                <a:cs typeface="Arial" charset="0"/>
              </a:rPr>
              <a:t>ASCENDER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0698" y="1544107"/>
            <a:ext cx="310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REDZONE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3990B-CC96-4A01-A7D8-652B0DE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890" y="290095"/>
            <a:ext cx="1458882" cy="1458882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7902172C-3E4D-45D8-8270-7B043218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607" y="262932"/>
            <a:ext cx="977411" cy="11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12A2D-5E48-C443-9021-0FEFFA6294DC}"/>
              </a:ext>
            </a:extLst>
          </p:cNvPr>
          <p:cNvSpPr/>
          <p:nvPr/>
        </p:nvSpPr>
        <p:spPr bwMode="auto">
          <a:xfrm>
            <a:off x="13137" y="-5255"/>
            <a:ext cx="153521" cy="91492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706C6-C26E-9A4B-C04D-D8473BA72D04}"/>
              </a:ext>
            </a:extLst>
          </p:cNvPr>
          <p:cNvSpPr/>
          <p:nvPr/>
        </p:nvSpPr>
        <p:spPr bwMode="auto">
          <a:xfrm>
            <a:off x="6635577" y="0"/>
            <a:ext cx="222423" cy="9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D94BBF-2355-C203-C1C0-BEDBA22673AD}"/>
              </a:ext>
            </a:extLst>
          </p:cNvPr>
          <p:cNvSpPr/>
          <p:nvPr/>
        </p:nvSpPr>
        <p:spPr bwMode="auto">
          <a:xfrm>
            <a:off x="0" y="8921578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9D3786-0048-5165-3E04-7688DF36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4DD25A-E207-0338-7DF0-C5BFBA25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12312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667002" y="37066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GAME PLAN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4251BF1B-B674-4BB7-BE2C-4CDC9FBF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D6DE5A-AE56-4A45-97CF-22ECD398B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3" name="Rectangle 22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8" name="Picture 2" descr="Arkansas-Pine Bluff Golden Lions Football - Golden Lions News, Scores,  Stats, Rumors &amp; More | ESP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74" y="6449095"/>
            <a:ext cx="2318590" cy="2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22331-DEDE-C4CB-7C54-FE8CF0F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C97DB-9518-977A-30E4-A22AAB9A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963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550417" y="206362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FRONT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BLITZ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RUN GAME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PROTECTION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65560BE4-26F0-4A79-A482-72E63426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A8DEAD3-0061-4A4A-8581-314352A3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4E200E-7141-4EDC-A5D2-CE1894909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62658" y="109883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-80645" y="-5255"/>
            <a:ext cx="6928338" cy="9144000"/>
            <a:chOff x="0" y="0"/>
            <a:chExt cx="6928338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05915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CC8AB-6E21-DFA4-F8A5-91886E59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ECFC36-E7F3-F6DF-5E6A-5D010F1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28626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67002" y="37066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RUN GAME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1FE25661-DC88-440E-AABA-1270F4E3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F060880-A2DB-4E83-BEFF-83B9DB7E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698E9-C188-452A-ACBC-C36A7AB9BF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266B8-8719-07A5-8A7A-18F1D1E6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EF270-8740-0F5F-4D44-51DF1B58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2947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67002" y="37066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Protections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Sun-ExtB" panose="02010609060101010101" pitchFamily="49" charset="-122"/>
              <a:ea typeface="SimSun-ExtB" panose="02010609060101010101" pitchFamily="49" charset="-122"/>
              <a:cs typeface="Arial"/>
              <a:sym typeface="Arial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1FE25661-DC88-440E-AABA-1270F4E3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F060880-A2DB-4E83-BEFF-83B9DB7E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698E9-C188-452A-ACBC-C36A7AB9BF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656BC-2B1E-0C60-4B45-001332E2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AA31B-282E-E48F-3CF6-E288DE37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76039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085" y="2839768"/>
            <a:ext cx="634789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12% RULE </a:t>
            </a:r>
          </a:p>
          <a:p>
            <a:pPr marL="0" marR="0" lvl="0" indent="0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Turnovers: 				</a:t>
            </a:r>
          </a:p>
          <a:p>
            <a:pPr marL="160734" marR="0" lvl="0" indent="-160734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Sacks: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-ExtB" panose="02010609060101010101" pitchFamily="49" charset="-122"/>
              <a:ea typeface="SimSun-ExtB" panose="02010609060101010101" pitchFamily="49" charset="-122"/>
              <a:cs typeface="Arial"/>
              <a:sym typeface="Arial"/>
            </a:endParaRPr>
          </a:p>
          <a:p>
            <a:pPr marL="160734" marR="0" lvl="0" indent="-160734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Penalties: 		  </a:t>
            </a:r>
          </a:p>
          <a:p>
            <a:pPr marL="160734" marR="0" lvl="0" indent="-160734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Drop balls:</a:t>
            </a:r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800" b="1" dirty="0">
              <a:latin typeface="SimSun-ExtB" panose="02010609060101010101" pitchFamily="49" charset="-122"/>
              <a:ea typeface="SimSun-ExtB" panose="02010609060101010101" pitchFamily="49" charset="-122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	</a:t>
            </a:r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Sun-ExtB" panose="02010609060101010101" pitchFamily="49" charset="-122"/>
              <a:ea typeface="SimSun-ExtB" panose="02010609060101010101" pitchFamily="49" charset="-122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884" y="1379744"/>
            <a:ext cx="5658103" cy="163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 pitchFamily="50" charset="0"/>
                <a:ea typeface="+mn-ea"/>
                <a:cs typeface="Arial"/>
                <a:sym typeface="Arial"/>
              </a:rPr>
              <a:t>THE BALL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ted Italic SmCd Stencil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" y="149305"/>
            <a:ext cx="941936" cy="934400"/>
          </a:xfrm>
          <a:prstGeom prst="rect">
            <a:avLst/>
          </a:prstGeom>
        </p:spPr>
      </p:pic>
      <p:pic>
        <p:nvPicPr>
          <p:cNvPr id="28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91" y="4312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B71DE666-8095-4465-BFDB-3FA1CAAC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E384CE-62D4-4265-A7A3-B2026396E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32" name="Rectangle 31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Picture 2" descr="Arkansas-Pine Bluff Golden Lions Football - Golden Lions News, Scores,  Stats, Rumors &amp; More | ESP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74" y="6449095"/>
            <a:ext cx="2318590" cy="2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05FD9-41CC-DC9D-D1A0-FE522A05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EBB86-1928-A318-5EBB-093A4D4F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8217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314" y="2466877"/>
            <a:ext cx="6370163" cy="3033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3314" y="5627214"/>
            <a:ext cx="6370163" cy="144230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Pass Protection Rules (Half slide half man)</a:t>
            </a:r>
          </a:p>
          <a:p>
            <a:endParaRPr lang="en-US" sz="1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Center ID first LB away from the call side. (5 man box then the mike is the mike)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9161" y="4110672"/>
            <a:ext cx="3734840" cy="1304056"/>
            <a:chOff x="2332864" y="2331543"/>
            <a:chExt cx="2484872" cy="811247"/>
          </a:xfrm>
        </p:grpSpPr>
        <p:grpSp>
          <p:nvGrpSpPr>
            <p:cNvPr id="9" name="Group 8"/>
            <p:cNvGrpSpPr/>
            <p:nvPr/>
          </p:nvGrpSpPr>
          <p:grpSpPr>
            <a:xfrm>
              <a:off x="2332864" y="2331543"/>
              <a:ext cx="2484872" cy="169334"/>
              <a:chOff x="3317878" y="3858683"/>
              <a:chExt cx="2484872" cy="1693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/>
              <p:cNvSpPr/>
              <p:nvPr/>
            </p:nvSpPr>
            <p:spPr>
              <a:xfrm>
                <a:off x="3854092" y="3858685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66296" y="3858685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17878" y="3858683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4883" y="3858683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4415367" y="3858683"/>
                <a:ext cx="277283" cy="16933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393733" y="2858282"/>
              <a:ext cx="313903" cy="2210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60657" y="2921717"/>
              <a:ext cx="313903" cy="2210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105438" y="365794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4191964" y="3636328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2487849" y="3648139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269547" y="2948771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>
          <a:xfrm>
            <a:off x="2977344" y="291010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" name="Oval 30"/>
          <p:cNvSpPr/>
          <p:nvPr/>
        </p:nvSpPr>
        <p:spPr>
          <a:xfrm>
            <a:off x="6124249" y="288268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013274" y="2817737"/>
            <a:ext cx="2453440" cy="120766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/>
          <p:cNvSpPr/>
          <p:nvPr/>
        </p:nvSpPr>
        <p:spPr>
          <a:xfrm>
            <a:off x="4067859" y="343418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Oval 19"/>
          <p:cNvSpPr/>
          <p:nvPr/>
        </p:nvSpPr>
        <p:spPr>
          <a:xfrm>
            <a:off x="5103856" y="3659707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4973834" y="346597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336375" y="2498642"/>
            <a:ext cx="117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51 Example</a:t>
            </a:r>
          </a:p>
        </p:txBody>
      </p:sp>
      <p:sp>
        <p:nvSpPr>
          <p:cNvPr id="30" name="Freeform: Shape 34">
            <a:extLst>
              <a:ext uri="{FF2B5EF4-FFF2-40B4-BE49-F238E27FC236}">
                <a16:creationId xmlns:a16="http://schemas.microsoft.com/office/drawing/2014/main" id="{5F257C60-E84E-4DC7-BA38-D8A3CFC48C07}"/>
              </a:ext>
            </a:extLst>
          </p:cNvPr>
          <p:cNvSpPr/>
          <p:nvPr/>
        </p:nvSpPr>
        <p:spPr>
          <a:xfrm>
            <a:off x="2976514" y="4397015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: Shape 39">
            <a:extLst>
              <a:ext uri="{FF2B5EF4-FFF2-40B4-BE49-F238E27FC236}">
                <a16:creationId xmlns:a16="http://schemas.microsoft.com/office/drawing/2014/main" id="{B11B7085-4417-4014-82AF-AA3D287A595B}"/>
              </a:ext>
            </a:extLst>
          </p:cNvPr>
          <p:cNvSpPr/>
          <p:nvPr/>
        </p:nvSpPr>
        <p:spPr>
          <a:xfrm>
            <a:off x="2129089" y="4370061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Freeform: Shape 40">
            <a:extLst>
              <a:ext uri="{FF2B5EF4-FFF2-40B4-BE49-F238E27FC236}">
                <a16:creationId xmlns:a16="http://schemas.microsoft.com/office/drawing/2014/main" id="{0C4FB5D6-3D90-4FD2-8FA2-AF42B2EA30FE}"/>
              </a:ext>
            </a:extLst>
          </p:cNvPr>
          <p:cNvSpPr/>
          <p:nvPr/>
        </p:nvSpPr>
        <p:spPr>
          <a:xfrm>
            <a:off x="1325073" y="4363506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1260C7-5050-4BF4-9E4E-7E4C342BF31E}"/>
              </a:ext>
            </a:extLst>
          </p:cNvPr>
          <p:cNvSpPr txBox="1"/>
          <p:nvPr/>
        </p:nvSpPr>
        <p:spPr>
          <a:xfrm>
            <a:off x="2720575" y="4322921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FD149-1870-4D4D-AD72-79C1380BD47D}"/>
              </a:ext>
            </a:extLst>
          </p:cNvPr>
          <p:cNvSpPr txBox="1"/>
          <p:nvPr/>
        </p:nvSpPr>
        <p:spPr>
          <a:xfrm>
            <a:off x="1867873" y="4274158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61DD91-55D4-4378-8D0C-2F5FE690AC21}"/>
              </a:ext>
            </a:extLst>
          </p:cNvPr>
          <p:cNvSpPr txBox="1"/>
          <p:nvPr/>
        </p:nvSpPr>
        <p:spPr>
          <a:xfrm>
            <a:off x="1053026" y="4246769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1995563"/>
            <a:ext cx="6858000" cy="410795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</a:rPr>
              <a:t>50/51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5007665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4209074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52282" y="5252600"/>
            <a:ext cx="19434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BB7AE7E-97A3-4937-A8BA-D77F72290AA2}"/>
              </a:ext>
            </a:extLst>
          </p:cNvPr>
          <p:cNvSpPr/>
          <p:nvPr/>
        </p:nvSpPr>
        <p:spPr>
          <a:xfrm>
            <a:off x="2976514" y="2499838"/>
            <a:ext cx="543747" cy="2614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2E972-3429-C1BA-C7C7-0FA3FB06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C2BA2-01EA-4FDF-ADB3-34C9E9B3E15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6637E-29D1-66EA-C3DD-4164467B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60357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314" y="2466877"/>
            <a:ext cx="6370163" cy="3033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3314" y="5627214"/>
            <a:ext cx="6370163" cy="144230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Pass Protection Rules (Half slide half man)</a:t>
            </a:r>
          </a:p>
          <a:p>
            <a:endParaRPr lang="en-US" sz="1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Center ID first LB away from the call side. (5 man box then the mike is the mike)</a:t>
            </a:r>
          </a:p>
          <a:p>
            <a:endParaRPr lang="en-US" sz="1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5 Man Box “Push” Call to Re-ID, T has #1 to #2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9161" y="4110672"/>
            <a:ext cx="3734840" cy="1304056"/>
            <a:chOff x="2332864" y="2331543"/>
            <a:chExt cx="2484872" cy="811247"/>
          </a:xfrm>
        </p:grpSpPr>
        <p:grpSp>
          <p:nvGrpSpPr>
            <p:cNvPr id="9" name="Group 8"/>
            <p:cNvGrpSpPr/>
            <p:nvPr/>
          </p:nvGrpSpPr>
          <p:grpSpPr>
            <a:xfrm>
              <a:off x="2332864" y="2331543"/>
              <a:ext cx="2484872" cy="169334"/>
              <a:chOff x="3317878" y="3858683"/>
              <a:chExt cx="2484872" cy="1693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/>
              <p:cNvSpPr/>
              <p:nvPr/>
            </p:nvSpPr>
            <p:spPr>
              <a:xfrm>
                <a:off x="3854092" y="3858685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66296" y="3858685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17878" y="3858683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4883" y="3858683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4415367" y="3858683"/>
                <a:ext cx="277283" cy="16933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393733" y="2858282"/>
              <a:ext cx="313903" cy="2210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60657" y="2921717"/>
              <a:ext cx="313903" cy="2210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105438" y="365794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4191964" y="3636328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2487849" y="3648139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311173" y="365794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>
          <a:xfrm>
            <a:off x="2977344" y="291010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" name="Oval 30"/>
          <p:cNvSpPr/>
          <p:nvPr/>
        </p:nvSpPr>
        <p:spPr>
          <a:xfrm>
            <a:off x="6124249" y="288268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73591" y="3510916"/>
            <a:ext cx="2761724" cy="51448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/>
          <p:cNvSpPr/>
          <p:nvPr/>
        </p:nvSpPr>
        <p:spPr>
          <a:xfrm>
            <a:off x="4067859" y="343418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Oval 19"/>
          <p:cNvSpPr/>
          <p:nvPr/>
        </p:nvSpPr>
        <p:spPr>
          <a:xfrm>
            <a:off x="5103856" y="3659707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4973834" y="346597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317241" y="2494773"/>
            <a:ext cx="117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51 Example</a:t>
            </a:r>
          </a:p>
        </p:txBody>
      </p:sp>
      <p:sp>
        <p:nvSpPr>
          <p:cNvPr id="30" name="Freeform: Shape 34">
            <a:extLst>
              <a:ext uri="{FF2B5EF4-FFF2-40B4-BE49-F238E27FC236}">
                <a16:creationId xmlns:a16="http://schemas.microsoft.com/office/drawing/2014/main" id="{5F257C60-E84E-4DC7-BA38-D8A3CFC48C07}"/>
              </a:ext>
            </a:extLst>
          </p:cNvPr>
          <p:cNvSpPr/>
          <p:nvPr/>
        </p:nvSpPr>
        <p:spPr>
          <a:xfrm>
            <a:off x="2976514" y="4397015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: Shape 39">
            <a:extLst>
              <a:ext uri="{FF2B5EF4-FFF2-40B4-BE49-F238E27FC236}">
                <a16:creationId xmlns:a16="http://schemas.microsoft.com/office/drawing/2014/main" id="{B11B7085-4417-4014-82AF-AA3D287A595B}"/>
              </a:ext>
            </a:extLst>
          </p:cNvPr>
          <p:cNvSpPr/>
          <p:nvPr/>
        </p:nvSpPr>
        <p:spPr>
          <a:xfrm>
            <a:off x="2129089" y="4370061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Freeform: Shape 40">
            <a:extLst>
              <a:ext uri="{FF2B5EF4-FFF2-40B4-BE49-F238E27FC236}">
                <a16:creationId xmlns:a16="http://schemas.microsoft.com/office/drawing/2014/main" id="{0C4FB5D6-3D90-4FD2-8FA2-AF42B2EA30FE}"/>
              </a:ext>
            </a:extLst>
          </p:cNvPr>
          <p:cNvSpPr/>
          <p:nvPr/>
        </p:nvSpPr>
        <p:spPr>
          <a:xfrm>
            <a:off x="1325073" y="4363506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1260C7-5050-4BF4-9E4E-7E4C342BF31E}"/>
              </a:ext>
            </a:extLst>
          </p:cNvPr>
          <p:cNvSpPr txBox="1"/>
          <p:nvPr/>
        </p:nvSpPr>
        <p:spPr>
          <a:xfrm>
            <a:off x="2720575" y="4322921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FD149-1870-4D4D-AD72-79C1380BD47D}"/>
              </a:ext>
            </a:extLst>
          </p:cNvPr>
          <p:cNvSpPr txBox="1"/>
          <p:nvPr/>
        </p:nvSpPr>
        <p:spPr>
          <a:xfrm>
            <a:off x="1867873" y="4274158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61DD91-55D4-4378-8D0C-2F5FE690AC21}"/>
              </a:ext>
            </a:extLst>
          </p:cNvPr>
          <p:cNvSpPr txBox="1"/>
          <p:nvPr/>
        </p:nvSpPr>
        <p:spPr>
          <a:xfrm>
            <a:off x="1053026" y="4246769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1995563"/>
            <a:ext cx="6858000" cy="410795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</a:rPr>
              <a:t>50/51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5007665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4209074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561DD91-55D4-4378-8D0C-2F5FE690AC21}"/>
              </a:ext>
            </a:extLst>
          </p:cNvPr>
          <p:cNvSpPr txBox="1"/>
          <p:nvPr/>
        </p:nvSpPr>
        <p:spPr>
          <a:xfrm>
            <a:off x="46615" y="4022381"/>
            <a:ext cx="1276756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“Out Call”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252282" y="5252600"/>
            <a:ext cx="19434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BB7AE7E-97A3-4937-A8BA-D77F72290AA2}"/>
              </a:ext>
            </a:extLst>
          </p:cNvPr>
          <p:cNvSpPr/>
          <p:nvPr/>
        </p:nvSpPr>
        <p:spPr>
          <a:xfrm>
            <a:off x="360875" y="3240441"/>
            <a:ext cx="333270" cy="2108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C924-0F6F-2DD9-05E3-755300BC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C2BA2-01EA-4FDF-ADB3-34C9E9B3E15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440A9F-2C09-628C-9A7A-1ABDD483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42426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314" y="2466877"/>
            <a:ext cx="6370163" cy="3033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3314" y="5627214"/>
            <a:ext cx="6370163" cy="144230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Pass Protection Rules (Half slide half man)</a:t>
            </a:r>
          </a:p>
          <a:p>
            <a:endParaRPr lang="en-US" sz="1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Center ID first LB away from the call side. (5 man box then the mike is the mike)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9161" y="4110672"/>
            <a:ext cx="3734840" cy="1304056"/>
            <a:chOff x="2332864" y="2331543"/>
            <a:chExt cx="2484872" cy="811247"/>
          </a:xfrm>
        </p:grpSpPr>
        <p:grpSp>
          <p:nvGrpSpPr>
            <p:cNvPr id="9" name="Group 8"/>
            <p:cNvGrpSpPr/>
            <p:nvPr/>
          </p:nvGrpSpPr>
          <p:grpSpPr>
            <a:xfrm>
              <a:off x="2332864" y="2331543"/>
              <a:ext cx="2484872" cy="169334"/>
              <a:chOff x="3317878" y="3858683"/>
              <a:chExt cx="2484872" cy="1693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/>
              <p:cNvSpPr/>
              <p:nvPr/>
            </p:nvSpPr>
            <p:spPr>
              <a:xfrm>
                <a:off x="3854092" y="3858685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66296" y="3858685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17878" y="3858683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4883" y="3858683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4415367" y="3858683"/>
                <a:ext cx="277283" cy="16933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393733" y="2858282"/>
              <a:ext cx="313903" cy="2210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60657" y="2921717"/>
              <a:ext cx="313903" cy="2210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105438" y="365794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4191964" y="3636328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2487849" y="3648139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269547" y="2948771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>
          <a:xfrm>
            <a:off x="2977344" y="291010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" name="Oval 30"/>
          <p:cNvSpPr/>
          <p:nvPr/>
        </p:nvSpPr>
        <p:spPr>
          <a:xfrm>
            <a:off x="6124249" y="288268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013274" y="2817737"/>
            <a:ext cx="2453440" cy="120766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/>
          <p:cNvSpPr/>
          <p:nvPr/>
        </p:nvSpPr>
        <p:spPr>
          <a:xfrm>
            <a:off x="4067859" y="343418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8" name="Straight Connector 37"/>
          <p:cNvCxnSpPr>
            <a:cxnSpLocks/>
            <a:stCxn id="11" idx="6"/>
            <a:endCxn id="31" idx="4"/>
          </p:cNvCxnSpPr>
          <p:nvPr/>
        </p:nvCxnSpPr>
        <p:spPr>
          <a:xfrm flipV="1">
            <a:off x="4257288" y="3154878"/>
            <a:ext cx="2083300" cy="2082166"/>
          </a:xfrm>
          <a:prstGeom prst="line">
            <a:avLst/>
          </a:prstGeom>
          <a:ln w="28575">
            <a:prstDash val="sysDash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03856" y="3659707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4973834" y="346597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317241" y="2494773"/>
            <a:ext cx="117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61 Example</a:t>
            </a:r>
          </a:p>
        </p:txBody>
      </p:sp>
      <p:sp>
        <p:nvSpPr>
          <p:cNvPr id="30" name="Freeform: Shape 34">
            <a:extLst>
              <a:ext uri="{FF2B5EF4-FFF2-40B4-BE49-F238E27FC236}">
                <a16:creationId xmlns:a16="http://schemas.microsoft.com/office/drawing/2014/main" id="{5F257C60-E84E-4DC7-BA38-D8A3CFC48C07}"/>
              </a:ext>
            </a:extLst>
          </p:cNvPr>
          <p:cNvSpPr/>
          <p:nvPr/>
        </p:nvSpPr>
        <p:spPr>
          <a:xfrm>
            <a:off x="2976514" y="4397015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: Shape 39">
            <a:extLst>
              <a:ext uri="{FF2B5EF4-FFF2-40B4-BE49-F238E27FC236}">
                <a16:creationId xmlns:a16="http://schemas.microsoft.com/office/drawing/2014/main" id="{B11B7085-4417-4014-82AF-AA3D287A595B}"/>
              </a:ext>
            </a:extLst>
          </p:cNvPr>
          <p:cNvSpPr/>
          <p:nvPr/>
        </p:nvSpPr>
        <p:spPr>
          <a:xfrm>
            <a:off x="2129089" y="4370061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Freeform: Shape 40">
            <a:extLst>
              <a:ext uri="{FF2B5EF4-FFF2-40B4-BE49-F238E27FC236}">
                <a16:creationId xmlns:a16="http://schemas.microsoft.com/office/drawing/2014/main" id="{0C4FB5D6-3D90-4FD2-8FA2-AF42B2EA30FE}"/>
              </a:ext>
            </a:extLst>
          </p:cNvPr>
          <p:cNvSpPr/>
          <p:nvPr/>
        </p:nvSpPr>
        <p:spPr>
          <a:xfrm>
            <a:off x="1325073" y="4363506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1260C7-5050-4BF4-9E4E-7E4C342BF31E}"/>
              </a:ext>
            </a:extLst>
          </p:cNvPr>
          <p:cNvSpPr txBox="1"/>
          <p:nvPr/>
        </p:nvSpPr>
        <p:spPr>
          <a:xfrm>
            <a:off x="2720575" y="4322921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FD149-1870-4D4D-AD72-79C1380BD47D}"/>
              </a:ext>
            </a:extLst>
          </p:cNvPr>
          <p:cNvSpPr txBox="1"/>
          <p:nvPr/>
        </p:nvSpPr>
        <p:spPr>
          <a:xfrm>
            <a:off x="1867873" y="4274158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61DD91-55D4-4378-8D0C-2F5FE690AC21}"/>
              </a:ext>
            </a:extLst>
          </p:cNvPr>
          <p:cNvSpPr txBox="1"/>
          <p:nvPr/>
        </p:nvSpPr>
        <p:spPr>
          <a:xfrm>
            <a:off x="1053026" y="4246769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1995563"/>
            <a:ext cx="6858000" cy="410795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</a:rPr>
              <a:t>60/61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5007665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4209074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BB7AE7E-97A3-4937-A8BA-D77F72290AA2}"/>
              </a:ext>
            </a:extLst>
          </p:cNvPr>
          <p:cNvSpPr/>
          <p:nvPr/>
        </p:nvSpPr>
        <p:spPr>
          <a:xfrm>
            <a:off x="2946787" y="2540610"/>
            <a:ext cx="493787" cy="203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8F96E-E08C-477C-6B66-7BA4865C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C2BA2-01EA-4FDF-ADB3-34C9E9B3E15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E1BA92-A73D-2CCE-19F9-C0D3C86D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35216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314" y="2466877"/>
            <a:ext cx="6370163" cy="3033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33314" y="5627214"/>
            <a:ext cx="6370163" cy="144230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Pass Protection Rules (Half slide half man)</a:t>
            </a:r>
          </a:p>
          <a:p>
            <a:endParaRPr lang="en-US" sz="1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Center ID first LB away from the call side. (5 man box then the mike is the mike)</a:t>
            </a:r>
          </a:p>
          <a:p>
            <a:endParaRPr lang="en-US" sz="135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US" sz="13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5 Man Box “Push” Call to Re-ID, T has #1 to #2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89161" y="4110672"/>
            <a:ext cx="3734840" cy="1304056"/>
            <a:chOff x="2332864" y="2331543"/>
            <a:chExt cx="2484872" cy="811247"/>
          </a:xfrm>
        </p:grpSpPr>
        <p:grpSp>
          <p:nvGrpSpPr>
            <p:cNvPr id="9" name="Group 8"/>
            <p:cNvGrpSpPr/>
            <p:nvPr/>
          </p:nvGrpSpPr>
          <p:grpSpPr>
            <a:xfrm>
              <a:off x="2332864" y="2331543"/>
              <a:ext cx="2484872" cy="169334"/>
              <a:chOff x="3317878" y="3858683"/>
              <a:chExt cx="2484872" cy="1693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/>
              <p:cNvSpPr/>
              <p:nvPr/>
            </p:nvSpPr>
            <p:spPr>
              <a:xfrm>
                <a:off x="3854092" y="3858685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66296" y="3858685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17878" y="3858683"/>
                <a:ext cx="287869" cy="1693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4883" y="3858683"/>
                <a:ext cx="287867" cy="16933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4415367" y="3858683"/>
                <a:ext cx="277283" cy="169333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393733" y="2858282"/>
              <a:ext cx="313903" cy="2210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60657" y="2921717"/>
              <a:ext cx="313903" cy="2210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105438" y="365794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" name="Oval 17"/>
          <p:cNvSpPr/>
          <p:nvPr/>
        </p:nvSpPr>
        <p:spPr>
          <a:xfrm>
            <a:off x="4191964" y="3636328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2487849" y="3648139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1" name="Oval 20"/>
          <p:cNvSpPr/>
          <p:nvPr/>
        </p:nvSpPr>
        <p:spPr>
          <a:xfrm>
            <a:off x="311173" y="365794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2" name="Oval 21"/>
          <p:cNvSpPr/>
          <p:nvPr/>
        </p:nvSpPr>
        <p:spPr>
          <a:xfrm>
            <a:off x="2977344" y="291010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" name="Oval 30"/>
          <p:cNvSpPr/>
          <p:nvPr/>
        </p:nvSpPr>
        <p:spPr>
          <a:xfrm>
            <a:off x="6124249" y="2882680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73591" y="3510916"/>
            <a:ext cx="2761724" cy="51448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/>
          <p:cNvSpPr/>
          <p:nvPr/>
        </p:nvSpPr>
        <p:spPr>
          <a:xfrm>
            <a:off x="4067859" y="343418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8" name="Straight Connector 37"/>
          <p:cNvCxnSpPr>
            <a:cxnSpLocks/>
            <a:stCxn id="11" idx="6"/>
            <a:endCxn id="31" idx="4"/>
          </p:cNvCxnSpPr>
          <p:nvPr/>
        </p:nvCxnSpPr>
        <p:spPr>
          <a:xfrm flipV="1">
            <a:off x="4257288" y="3154878"/>
            <a:ext cx="2083300" cy="2082166"/>
          </a:xfrm>
          <a:prstGeom prst="line">
            <a:avLst/>
          </a:prstGeom>
          <a:ln w="28575">
            <a:prstDash val="sysDash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03856" y="3659707"/>
            <a:ext cx="432676" cy="27219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4973834" y="3465977"/>
            <a:ext cx="692719" cy="6398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317241" y="2494773"/>
            <a:ext cx="1171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61 Example</a:t>
            </a:r>
          </a:p>
        </p:txBody>
      </p:sp>
      <p:sp>
        <p:nvSpPr>
          <p:cNvPr id="30" name="Freeform: Shape 34">
            <a:extLst>
              <a:ext uri="{FF2B5EF4-FFF2-40B4-BE49-F238E27FC236}">
                <a16:creationId xmlns:a16="http://schemas.microsoft.com/office/drawing/2014/main" id="{5F257C60-E84E-4DC7-BA38-D8A3CFC48C07}"/>
              </a:ext>
            </a:extLst>
          </p:cNvPr>
          <p:cNvSpPr/>
          <p:nvPr/>
        </p:nvSpPr>
        <p:spPr>
          <a:xfrm>
            <a:off x="2976514" y="4397015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: Shape 39">
            <a:extLst>
              <a:ext uri="{FF2B5EF4-FFF2-40B4-BE49-F238E27FC236}">
                <a16:creationId xmlns:a16="http://schemas.microsoft.com/office/drawing/2014/main" id="{B11B7085-4417-4014-82AF-AA3D287A595B}"/>
              </a:ext>
            </a:extLst>
          </p:cNvPr>
          <p:cNvSpPr/>
          <p:nvPr/>
        </p:nvSpPr>
        <p:spPr>
          <a:xfrm>
            <a:off x="2129089" y="4370061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Freeform: Shape 40">
            <a:extLst>
              <a:ext uri="{FF2B5EF4-FFF2-40B4-BE49-F238E27FC236}">
                <a16:creationId xmlns:a16="http://schemas.microsoft.com/office/drawing/2014/main" id="{0C4FB5D6-3D90-4FD2-8FA2-AF42B2EA30FE}"/>
              </a:ext>
            </a:extLst>
          </p:cNvPr>
          <p:cNvSpPr/>
          <p:nvPr/>
        </p:nvSpPr>
        <p:spPr>
          <a:xfrm>
            <a:off x="1325073" y="4363506"/>
            <a:ext cx="401425" cy="250346"/>
          </a:xfrm>
          <a:custGeom>
            <a:avLst/>
            <a:gdLst>
              <a:gd name="connsiteX0" fmla="*/ 527901 w 535233"/>
              <a:gd name="connsiteY0" fmla="*/ 0 h 333794"/>
              <a:gd name="connsiteX1" fmla="*/ 461913 w 535233"/>
              <a:gd name="connsiteY1" fmla="*/ 329938 h 333794"/>
              <a:gd name="connsiteX2" fmla="*/ 0 w 535233"/>
              <a:gd name="connsiteY2" fmla="*/ 150828 h 3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233" h="333794">
                <a:moveTo>
                  <a:pt x="527901" y="0"/>
                </a:moveTo>
                <a:cubicBezTo>
                  <a:pt x="538899" y="152400"/>
                  <a:pt x="549897" y="304800"/>
                  <a:pt x="461913" y="329938"/>
                </a:cubicBezTo>
                <a:cubicBezTo>
                  <a:pt x="373929" y="355076"/>
                  <a:pt x="186964" y="252952"/>
                  <a:pt x="0" y="150828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1260C7-5050-4BF4-9E4E-7E4C342BF31E}"/>
              </a:ext>
            </a:extLst>
          </p:cNvPr>
          <p:cNvSpPr txBox="1"/>
          <p:nvPr/>
        </p:nvSpPr>
        <p:spPr>
          <a:xfrm>
            <a:off x="2720575" y="4322921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FD149-1870-4D4D-AD72-79C1380BD47D}"/>
              </a:ext>
            </a:extLst>
          </p:cNvPr>
          <p:cNvSpPr txBox="1"/>
          <p:nvPr/>
        </p:nvSpPr>
        <p:spPr>
          <a:xfrm>
            <a:off x="1867873" y="4274158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61DD91-55D4-4378-8D0C-2F5FE690AC21}"/>
              </a:ext>
            </a:extLst>
          </p:cNvPr>
          <p:cNvSpPr txBox="1"/>
          <p:nvPr/>
        </p:nvSpPr>
        <p:spPr>
          <a:xfrm>
            <a:off x="1053026" y="4246769"/>
            <a:ext cx="31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1995563"/>
            <a:ext cx="6858000" cy="410795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</a:rPr>
              <a:t>60/61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5007665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B2663-4D81-4B9C-8354-24C187BAE3F5}"/>
              </a:ext>
            </a:extLst>
          </p:cNvPr>
          <p:cNvCxnSpPr>
            <a:cxnSpLocks/>
          </p:cNvCxnSpPr>
          <p:nvPr/>
        </p:nvCxnSpPr>
        <p:spPr>
          <a:xfrm>
            <a:off x="4209074" y="4382868"/>
            <a:ext cx="0" cy="41714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11" idx="0"/>
            <a:endCxn id="22" idx="4"/>
          </p:cNvCxnSpPr>
          <p:nvPr/>
        </p:nvCxnSpPr>
        <p:spPr>
          <a:xfrm flipH="1" flipV="1">
            <a:off x="3193682" y="3182297"/>
            <a:ext cx="827703" cy="1877063"/>
          </a:xfrm>
          <a:prstGeom prst="line">
            <a:avLst/>
          </a:prstGeom>
          <a:ln w="28575">
            <a:prstDash val="sysDash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561DD91-55D4-4378-8D0C-2F5FE690AC21}"/>
              </a:ext>
            </a:extLst>
          </p:cNvPr>
          <p:cNvSpPr txBox="1"/>
          <p:nvPr/>
        </p:nvSpPr>
        <p:spPr>
          <a:xfrm>
            <a:off x="157404" y="4025791"/>
            <a:ext cx="1276756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“Out Call”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B7AE7E-97A3-4937-A8BA-D77F72290AA2}"/>
              </a:ext>
            </a:extLst>
          </p:cNvPr>
          <p:cNvSpPr/>
          <p:nvPr/>
        </p:nvSpPr>
        <p:spPr>
          <a:xfrm>
            <a:off x="317241" y="3246491"/>
            <a:ext cx="493787" cy="203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56BA-CCAE-6CF1-1CAF-3D5597A1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C2BA2-01EA-4FDF-ADB3-34C9E9B3E15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1F39F1-8849-9396-8E05-F32B628A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12478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A52FF-6BA0-531F-132C-2E2EE640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B9501-760F-24BE-9CAF-239995F5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79748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A9650-2326-C9E5-2AC2-EB2F271D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A6884B-0325-2EEF-1C0F-1494BD6A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94319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67002" y="37066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DECEPTIVES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3AAB35A4-BBDF-473C-B37E-BC43EEB0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3D0A37-09FD-4AC8-A023-C58B7FE96844}"/>
              </a:ext>
            </a:extLst>
          </p:cNvPr>
          <p:cNvSpPr txBox="1"/>
          <p:nvPr/>
        </p:nvSpPr>
        <p:spPr>
          <a:xfrm>
            <a:off x="-14744" y="38913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750749D2-65D2-4734-BBEA-7FE857CA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B4BBC2-D0B0-4087-B0E8-33EE96B2AA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E12F7-82B6-3559-1BEF-D82EDEBB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82CAB-05FF-A41F-D11E-6E02580C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18843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67002" y="3706610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NEW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PASS PLAYS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C0591586-83B6-49ED-A1C4-5B0AA62D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DC08E8-AB17-4A34-92F7-A3E3574FDFDD}"/>
              </a:ext>
            </a:extLst>
          </p:cNvPr>
          <p:cNvSpPr txBox="1"/>
          <p:nvPr/>
        </p:nvSpPr>
        <p:spPr>
          <a:xfrm>
            <a:off x="-14744" y="38913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F38C5597-7C7D-4D09-9AF2-E0A6C72E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0ABBA-5863-43F5-B5CC-D6916B50A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4E1D-97FD-8BC0-67CA-3F572B38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BE9F9-627F-AD0C-BC13-C7E46747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38971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67002" y="37066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PASS GAME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222C3433-C935-4B0E-8531-81EE5A6F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9E13EF70-3F4C-4361-B74C-C2794DED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0BBB8D-762D-41F0-9B1F-9DE4D16C66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27489" y="109883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-23445" y="15240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6873-8F0B-B964-83E6-FF7E70AA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FA300-E72C-AEC9-9A81-A40CE0BA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03130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5DFC29-E477-49F5-8F07-BC7CDCA9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3" y="79828"/>
            <a:ext cx="6814293" cy="89262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4E2F8-B1CE-CE53-247D-AF63DAF7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7990D0-9155-F0E7-D03C-3F4A6EB2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78027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8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7806" y="1465525"/>
            <a:ext cx="5315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Weekly Schedule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347" y="2594544"/>
            <a:ext cx="637062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Sunday (Review and Plan)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Monday (Review and Presentations)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Tuesday (Competition Tuesday)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Wednesday (Ball Security Wed)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Thursday (Sweep the Corners)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Friday (Lock In)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“You Will Play Like you Practice!”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7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9" name="Picture 2" descr="Iowa Wesleyan University">
            <a:extLst>
              <a:ext uri="{FF2B5EF4-FFF2-40B4-BE49-F238E27FC236}">
                <a16:creationId xmlns:a16="http://schemas.microsoft.com/office/drawing/2014/main" id="{97FFCE7F-772E-4388-B044-8CC1D3AA5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5C6E13-7222-42E1-828C-585374D803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2" name="Rectangle 21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7297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482" name="Picture 2" descr="Arkansas-Pine Bluff Golden Lions Football - Golden Lions News, Scores,  Stats, Rumors &amp; More | ESP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74" y="6449095"/>
            <a:ext cx="2318590" cy="2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5086B-16F8-EAAD-6157-317C3740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5977A-1898-430B-985E-270C7CCF6159}" type="slidenum">
              <a:rPr lang="en-US" alt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70C31-8661-4DC0-EA48-84A2FFA2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669226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3DC83-78A5-49A1-B306-228394E0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89" y="116114"/>
            <a:ext cx="6841995" cy="89625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C6A90-7AAD-18F4-D375-DC0D1CCA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31E3A-CCAA-FA77-2BDC-71D81A32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671903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9DEF9B-7D19-41E1-BB58-9F2111C4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" y="87086"/>
            <a:ext cx="6847534" cy="89698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044A-356B-C41A-2612-F9C44E34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E57C-2860-DD94-F9E3-86F1F98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522194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BFB4D-E329-499C-9989-57B9C455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48" y="58056"/>
            <a:ext cx="6936176" cy="90859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2DCA1-F656-3094-E240-D630C828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1134D4-331B-8DDC-366E-D97BC5D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776697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323E9-F647-4ABB-AA57-7521AEB1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AD419-0C6B-4F62-B866-BC416E9DF02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D0A0F-C6D4-4223-916C-3A6F8F76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" y="182030"/>
            <a:ext cx="6763973" cy="88603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73768-7E9F-1B8A-6A4C-3F0E73D2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F504D-91CF-318D-0977-0095F3FB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189434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8A760-C803-45BD-82B5-39E077AA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9" y="94343"/>
            <a:ext cx="6864155" cy="899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3CD0E-078F-9888-510D-91329FC6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A7A598-8130-515F-DF85-22C776EB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849237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88122-F508-4C36-9C45-723A6885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6" y="0"/>
            <a:ext cx="6990812" cy="914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D0C20-7408-4265-7D0E-08D14A7F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54A564-379A-EAB5-BE42-1FFA7025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359788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A5C04-177C-4140-9837-00B7F37E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A4B8-0473-4CC3-ADE6-57D27F9F7CF0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2EEF5-A3A3-4EFF-A51B-80AAAFB7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1" y="50800"/>
            <a:ext cx="6801709" cy="90278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E979-E840-C03F-1770-8B27994A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F8429-3101-7034-485B-42061A74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72187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EA10B-B2C3-4886-BE93-18B5C03A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7" y="72572"/>
            <a:ext cx="6935329" cy="9071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AE7C2-753C-8475-3809-0586BBC8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0837E-68A3-7E75-E7F7-52037D4C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22168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D06A65-3E7A-42E3-A5DC-5BF46E9D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7" y="72572"/>
            <a:ext cx="6935329" cy="9071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21DAE-7D89-B59F-C3EA-16F86597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3DD78-36AD-C7AE-0468-D8694A2F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381519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3AC68-07E8-4A7B-976F-DF875634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17A4-E06C-4DE9-B2FE-7C5AF45D412D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42C11-DC12-4D40-A969-051CDB6B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7" y="0"/>
            <a:ext cx="6907589" cy="90351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7DA89-D2D5-4D3D-4B06-834C270B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462FA-8642-A757-6E18-53AAB6A7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2280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football match&#10;&#10;Description automatically generated">
            <a:extLst>
              <a:ext uri="{FF2B5EF4-FFF2-40B4-BE49-F238E27FC236}">
                <a16:creationId xmlns:a16="http://schemas.microsoft.com/office/drawing/2014/main" id="{59021338-A951-3009-964E-A4D6FCA0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5" y="1855149"/>
            <a:ext cx="6517128" cy="4784422"/>
          </a:xfrm>
          <a:prstGeom prst="rect">
            <a:avLst/>
          </a:prstGeom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8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owa Wesleyan University">
            <a:extLst>
              <a:ext uri="{FF2B5EF4-FFF2-40B4-BE49-F238E27FC236}">
                <a16:creationId xmlns:a16="http://schemas.microsoft.com/office/drawing/2014/main" id="{21DC8013-B014-475F-A243-AC56CC28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AEB6B784-135A-4318-B9D1-EEEF4DA94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C9A1D8-186A-4545-AC23-6479B2C457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43" y="109883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-13526" y="-5644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0" name="Rectangle 19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08B6E-5AB2-09E1-6C0E-C7459D26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739C-FE40-497A-9A73-91F94915E03B}" type="slidenum">
              <a:rPr lang="en-US" alt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37AE58-3E0A-809A-2779-6D466FAE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526306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C276A-AAD6-4EA7-9B85-1EAE7894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76E-3762-4E1D-AB57-43480B6B2FA3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BA4EC-2529-433A-BF72-FE91D4D5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20" y="58057"/>
            <a:ext cx="6885394" cy="90061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53D93-6943-6CB9-5629-80B1C892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47230-17DB-BC89-1C64-45F0B008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997760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6F838-83CF-47E3-9436-47D62B51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3" y="72572"/>
            <a:ext cx="6896491" cy="90206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CA863-0DEB-E26F-0292-FA08EA48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8D0EF2-BF1D-0714-3FB7-45FB16DF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886784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1756F-7019-4E58-9238-50869A3C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0584-D129-4F3E-B433-440B20E29E69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955D9-7D73-443C-8A03-EE6C2AB9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49" y="0"/>
            <a:ext cx="6902935" cy="9042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FA1CA-BBCF-D2FA-0297-C8778C24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4060A-D8DB-799E-7517-6D19576F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017195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8F883-1EBA-4077-A388-32CBCFD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6DC0-8A29-4381-9216-44E1EE2B0643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D7DD3-9938-4C06-821F-99CE5EF0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" y="1"/>
            <a:ext cx="6836407" cy="9144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888CE-9E62-B7C5-4F78-7332BD66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9E86C-55DA-F9F6-461E-235E33C4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620591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21BFF-F163-4BC6-B847-EF44A24A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844F-D85B-4CE1-ADA8-E0F8F03246E9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81A45-F30C-46CC-9B8E-416564BF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05"/>
            <a:ext cx="6858000" cy="9041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27A8B-4619-51E8-FA15-F31D34D7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A896E-1502-75CD-258D-A56E7698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697140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A1794-512A-490B-B982-434BF9CD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3B1E-BB1D-492D-AFC0-0806E730917E}" type="datetime1">
              <a:rPr lang="en-US" smtClean="0"/>
              <a:t>2/1/2024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DBD56-3187-410D-B3E8-6576861B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79" y="108857"/>
            <a:ext cx="6877099" cy="90351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2D7B0-F2A8-F2FF-803E-E113C882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CB086-23EB-DC86-6145-C8478A0F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988553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F8BF8-5157-4C4C-A353-0E4746FC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292-4153-4969-BD3F-D6C2C84E6A37}" type="datetime1">
              <a:rPr lang="en-US" smtClean="0"/>
              <a:t>2/1/2024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D78F7-870E-4AEB-AC5F-9C884A04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1" y="79830"/>
            <a:ext cx="6879845" cy="89988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054B6-BD20-7D3F-40E6-F375944D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AF6AA-6A34-F5BB-9B78-0B818C99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824891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6725-6286-4536-BDFB-227ADA19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" y="190923"/>
            <a:ext cx="6742825" cy="88587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8DFC8-51AA-4880-E47E-36699EF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0496B4-855D-5454-8285-4296E03F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746639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A5AD6-78CF-4F1A-B04E-AF8EA29E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86315" cy="90206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56C9-7C70-77DF-692D-57EA09C4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1B607-55BC-6A77-C411-884910FC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07066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8DCBA-47E3-4D4A-A46D-76517B21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97"/>
            <a:ext cx="6788982" cy="88800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67EC3-C6A3-8752-1F9E-669F8221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EAFAC-0860-9BB7-44F7-5DEF00D6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04128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men in uniform&#10;&#10;Description automatically generated">
            <a:extLst>
              <a:ext uri="{FF2B5EF4-FFF2-40B4-BE49-F238E27FC236}">
                <a16:creationId xmlns:a16="http://schemas.microsoft.com/office/drawing/2014/main" id="{1AF2E1E8-D937-A90A-0505-B957BF6CC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295" y="185609"/>
            <a:ext cx="5429955" cy="419777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CED27-D56C-96D3-1C2E-DBEE5E25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39FA-187F-35A1-5F8A-21400E08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739C-FE40-497A-9A73-91F94915E03B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 descr="A screenshot of a sports team&#10;&#10;Description automatically generated">
            <a:extLst>
              <a:ext uri="{FF2B5EF4-FFF2-40B4-BE49-F238E27FC236}">
                <a16:creationId xmlns:a16="http://schemas.microsoft.com/office/drawing/2014/main" id="{E3BA9411-81C3-031C-A210-97054226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0" y="4473465"/>
            <a:ext cx="5434998" cy="41197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CE47FE-09AD-F522-1AB3-0F554E7D2A5C}"/>
              </a:ext>
            </a:extLst>
          </p:cNvPr>
          <p:cNvSpPr/>
          <p:nvPr/>
        </p:nvSpPr>
        <p:spPr bwMode="auto">
          <a:xfrm>
            <a:off x="-13526" y="146756"/>
            <a:ext cx="192933" cy="899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39956-5C3B-2B86-74BA-4C837EEF4D61}"/>
              </a:ext>
            </a:extLst>
          </p:cNvPr>
          <p:cNvSpPr/>
          <p:nvPr/>
        </p:nvSpPr>
        <p:spPr bwMode="auto">
          <a:xfrm>
            <a:off x="6622051" y="-5644"/>
            <a:ext cx="222423" cy="9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CD6F74-B2D1-B965-8A14-209967309B9E}"/>
              </a:ext>
            </a:extLst>
          </p:cNvPr>
          <p:cNvSpPr/>
          <p:nvPr/>
        </p:nvSpPr>
        <p:spPr bwMode="auto">
          <a:xfrm>
            <a:off x="-13526" y="8915934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A2CCD-F335-B5A9-1107-ABD2DD55EEA2}"/>
              </a:ext>
            </a:extLst>
          </p:cNvPr>
          <p:cNvSpPr/>
          <p:nvPr/>
        </p:nvSpPr>
        <p:spPr bwMode="auto">
          <a:xfrm>
            <a:off x="-13527" y="-79274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78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4FF26-98D9-482C-A1A5-53078B1A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89988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202B-4194-EB16-C6BC-D7E113AD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E6B26-C77A-4D78-DC79-13AD2DF9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465171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E23C6-3875-49E9-B276-77720826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7" y="0"/>
            <a:ext cx="6918685" cy="90496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45EC2-F9B9-B9B2-564A-1668454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CADC1-89FA-E74D-8D42-BF13AB14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3973524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6725-6286-4536-BDFB-227ADA19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" y="190923"/>
            <a:ext cx="6742825" cy="88587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64EE5-935E-1319-BA09-0E256F10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E4F916-D52B-2823-E933-3391D18E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61929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26101-2671-4C0A-9F97-5658A9ED2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" y="106326"/>
            <a:ext cx="6720113" cy="90376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608D1-0920-032F-0126-FD0A4EB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EC0756-9494-EE8D-357E-FC870C0D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823477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E9912-699E-4E9C-B662-E7949019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06" y="0"/>
            <a:ext cx="6990812" cy="914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0C39-EB5F-0DA6-E628-D45BF90D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247A9-3682-5D98-758C-D4EFA1AA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804947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643EC-EF83-44E8-B53C-53BF26C0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" y="80230"/>
            <a:ext cx="6852767" cy="89766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29072-8BA0-31D8-63D5-B73688A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F6944-54E7-C5DC-D16D-24495FED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002300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rgbClr val="002060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667002" y="37066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SCREENS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7725AB98-2057-44C4-9F40-9EABD8C3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3404A1-86B2-4970-BCFF-AB373DD9B1A9}"/>
              </a:ext>
            </a:extLst>
          </p:cNvPr>
          <p:cNvSpPr txBox="1"/>
          <p:nvPr/>
        </p:nvSpPr>
        <p:spPr>
          <a:xfrm>
            <a:off x="-14744" y="38913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3E2B612-412D-4C7F-9CEE-D05B0CBD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DAB20E-1646-4A9C-B226-192285B7D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64D6-D635-BD30-6CB9-82B6F795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5766A-DF75-F55C-D384-4CF9B105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721423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2364F-15B5-424F-A588-0700980F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92"/>
            <a:ext cx="6858000" cy="89076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BE337-F700-8FAC-02E1-A0139934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84BF10-AB29-AC6B-02F0-83BA13B7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337580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E2F1B-E65F-4E38-9F41-E5550E7B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92"/>
            <a:ext cx="6858000" cy="89076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30153-575A-4A6D-40E9-8DE5E86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9D70B-EA5C-DE9D-6DDF-1676E8DB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577909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41C0F-BCE0-4FDB-BDFE-6DE07953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92"/>
            <a:ext cx="6858000" cy="89076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2BFD0-A857-4988-5A26-4A0C31AB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CC123-8EB0-EF29-A35B-A1608B83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84511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 shot of a sports team&#10;&#10;Description automatically generated">
            <a:extLst>
              <a:ext uri="{FF2B5EF4-FFF2-40B4-BE49-F238E27FC236}">
                <a16:creationId xmlns:a16="http://schemas.microsoft.com/office/drawing/2014/main" id="{B6335FB6-463B-467A-3691-3C83A3913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12" y="472613"/>
            <a:ext cx="6119812" cy="471323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1F7E-D616-FBAE-71DD-398D099F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PROPERTY OF UAPB FOOTBALL 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E93F1-A241-EBBE-7C36-272D78C2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7739C-FE40-497A-9A73-91F94915E03B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14AD1-4543-91C9-1AAD-E0E004F81130}"/>
              </a:ext>
            </a:extLst>
          </p:cNvPr>
          <p:cNvSpPr/>
          <p:nvPr/>
        </p:nvSpPr>
        <p:spPr bwMode="auto">
          <a:xfrm>
            <a:off x="-13526" y="8915934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28311-99E8-95E0-05FC-C117B138C627}"/>
              </a:ext>
            </a:extLst>
          </p:cNvPr>
          <p:cNvSpPr/>
          <p:nvPr/>
        </p:nvSpPr>
        <p:spPr bwMode="auto">
          <a:xfrm>
            <a:off x="-13526" y="146756"/>
            <a:ext cx="192933" cy="899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2F40F-9D6A-B6ED-7C6D-BA1A5838359D}"/>
              </a:ext>
            </a:extLst>
          </p:cNvPr>
          <p:cNvSpPr/>
          <p:nvPr/>
        </p:nvSpPr>
        <p:spPr bwMode="auto">
          <a:xfrm>
            <a:off x="6622051" y="-5644"/>
            <a:ext cx="222423" cy="9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14446C-DA49-B01A-1A3D-84D9FF51D6FA}"/>
              </a:ext>
            </a:extLst>
          </p:cNvPr>
          <p:cNvSpPr/>
          <p:nvPr/>
        </p:nvSpPr>
        <p:spPr bwMode="auto">
          <a:xfrm>
            <a:off x="138874" y="9068334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A95C3C-007B-5978-3EE6-156EE2E013E0}"/>
              </a:ext>
            </a:extLst>
          </p:cNvPr>
          <p:cNvSpPr/>
          <p:nvPr/>
        </p:nvSpPr>
        <p:spPr bwMode="auto">
          <a:xfrm>
            <a:off x="-13527" y="-79274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974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8599-CA04-4D68-BA6D-30F65BA8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92"/>
            <a:ext cx="6858000" cy="89076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0E208-155B-447B-C8FF-E37AF2F1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CEB44-0B5D-F7DA-1C4B-6D0660E9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971293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1" y="432703"/>
            <a:ext cx="6303058" cy="82785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69334-6A99-EFFF-33BF-98810DE7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61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A3BD8-7F2D-AA40-8D5A-1FA1C988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44621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F0DF8-3C8E-471E-A971-5CB2B960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59E0-8113-470B-A352-FB326787D9DE}" type="datetime1">
              <a:rPr lang="en-US" smtClean="0"/>
              <a:t>2/1/2024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A6A46-8F02-43AE-B876-636EBEAF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92"/>
            <a:ext cx="6858000" cy="89076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163-814E-F9C7-F9F9-96E108D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68E9-F1DD-41D2-B020-369EBAF6C278}" type="slidenum">
              <a:rPr lang="en-US" smtClean="0"/>
              <a:t>62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B913C-49A7-055A-8EDA-06DB789E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133072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667002" y="3312312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KEYS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VICTORY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" y="22192"/>
            <a:ext cx="941936" cy="934400"/>
          </a:xfrm>
          <a:prstGeom prst="rect">
            <a:avLst/>
          </a:prstGeom>
        </p:spPr>
      </p:pic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7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owa Wesleyan University">
            <a:extLst>
              <a:ext uri="{FF2B5EF4-FFF2-40B4-BE49-F238E27FC236}">
                <a16:creationId xmlns:a16="http://schemas.microsoft.com/office/drawing/2014/main" id="{C30557DC-05D3-49E3-B12F-4A2B3C18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C884A7-4431-49F8-AC40-29C5341E7738}"/>
              </a:ext>
            </a:extLst>
          </p:cNvPr>
          <p:cNvSpPr txBox="1"/>
          <p:nvPr/>
        </p:nvSpPr>
        <p:spPr>
          <a:xfrm>
            <a:off x="-14744" y="38913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024F41E-0EBD-4487-8D6A-1B6C6B8F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B13BE2-E212-4725-80F1-85DF3AADC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4" name="Rectangle 23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7A45-C1C0-4A0E-26E9-1BBBA45F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D164B-8C57-E6F8-F3A0-D56D9699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4026364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982389" y="8811419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pic>
        <p:nvPicPr>
          <p:cNvPr id="2050" name="Picture 2" descr="Image result for adidas footbal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1797" l="3516" r="89844">
                        <a14:foregroundMark x1="41797" y1="37891" x2="44336" y2="43164"/>
                        <a14:foregroundMark x1="75391" y1="60938" x2="75586" y2="64453"/>
                        <a14:foregroundMark x1="84961" y1="64453" x2="87305" y2="66406"/>
                        <a14:foregroundMark x1="44336" y1="60938" x2="44336" y2="63086"/>
                        <a14:foregroundMark x1="38867" y1="60352" x2="38867" y2="60742"/>
                        <a14:foregroundMark x1="31250" y1="49805" x2="29883" y2="49414"/>
                        <a14:foregroundMark x1="22266" y1="61719" x2="22461" y2="62109"/>
                      </a14:backgroundRemoval>
                    </a14:imgEffect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8" y="5720671"/>
            <a:ext cx="636644" cy="6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644"/>
          <p:cNvSpPr/>
          <p:nvPr/>
        </p:nvSpPr>
        <p:spPr>
          <a:xfrm>
            <a:off x="433900" y="1221926"/>
            <a:ext cx="6029004" cy="7215110"/>
          </a:xfrm>
          <a:prstGeom prst="rect">
            <a:avLst/>
          </a:prstGeom>
          <a:noFill/>
          <a:ln>
            <a:noFill/>
          </a:ln>
        </p:spPr>
        <p:txBody>
          <a:bodyPr lIns="28928" tIns="14460" rIns="28928" bIns="14460" anchor="t" anchorCtr="0">
            <a:noAutofit/>
          </a:bodyPr>
          <a:lstStyle/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1) THE BALL    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2) NO UNFORCED ERRORS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3) PLAY THE NEXT PLAY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4) COMMUNICATION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5) PLAY HARD AND AGGRESSIVE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6) UMAC FOOTBALL GAME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7) EXPLOSIVE PLAYS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8) ESTABLISH RHYTHM 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9) WIN THE SITUATIONS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10) DOMINATE 60 MINUTES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11) VENICE WILL PLAY ITS BEST FOOTBALL</a:t>
            </a:r>
          </a:p>
          <a:p>
            <a:pPr marL="0" marR="0" lvl="0" indent="0" algn="l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12) DO YOUR PART, PLAY WITHIN YOUR SELF</a:t>
            </a:r>
          </a:p>
        </p:txBody>
      </p:sp>
      <p:sp>
        <p:nvSpPr>
          <p:cNvPr id="27" name="Shape 646"/>
          <p:cNvSpPr txBox="1"/>
          <p:nvPr/>
        </p:nvSpPr>
        <p:spPr>
          <a:xfrm>
            <a:off x="216851" y="85922"/>
            <a:ext cx="6587084" cy="419372"/>
          </a:xfrm>
          <a:prstGeom prst="rect">
            <a:avLst/>
          </a:prstGeom>
          <a:solidFill>
            <a:srgbClr val="00206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28928" tIns="14460" rIns="28928" bIns="14460" anchor="t" anchorCtr="0">
            <a:noAutofit/>
          </a:bodyPr>
          <a:lstStyle/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ko"/>
                <a:ea typeface="Teko"/>
                <a:cs typeface="Teko"/>
                <a:sym typeface="Teko"/>
              </a:rPr>
              <a:t>“KEYS TO VICTORY”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" y="-24714"/>
            <a:ext cx="6858000" cy="93659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399" y="22192"/>
            <a:ext cx="4440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KEYS TO VICTORY</a:t>
            </a:r>
          </a:p>
        </p:txBody>
      </p:sp>
      <p:pic>
        <p:nvPicPr>
          <p:cNvPr id="29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01" y="-3397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KEYS TO VICTORY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62" y="149305"/>
            <a:ext cx="941936" cy="934400"/>
          </a:xfrm>
          <a:prstGeom prst="rect">
            <a:avLst/>
          </a:prstGeom>
        </p:spPr>
      </p:pic>
      <p:pic>
        <p:nvPicPr>
          <p:cNvPr id="3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91" y="4312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KEYS TO VICTORY</a:t>
            </a:r>
          </a:p>
        </p:txBody>
      </p:sp>
      <p:pic>
        <p:nvPicPr>
          <p:cNvPr id="31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owa Wesleyan University">
            <a:extLst>
              <a:ext uri="{FF2B5EF4-FFF2-40B4-BE49-F238E27FC236}">
                <a16:creationId xmlns:a16="http://schemas.microsoft.com/office/drawing/2014/main" id="{08D82F16-6B25-41BC-BD9D-913F511B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FE507708-945D-47B1-AB33-D06BDCFD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471" y="12319"/>
            <a:ext cx="1387002" cy="1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35AB6F-E33C-44B7-8A88-CA76929A2C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39" name="Rectangle 38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38ABF-C6C0-263C-04D7-DFFB6E46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779A-1540-446C-8953-589D676BDD80}" type="slidenum">
              <a:rPr lang="en-US" smtClean="0"/>
              <a:t>64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2BBDD-BB31-261E-8D3C-21CD96E7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7321967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3074" y="-66766"/>
            <a:ext cx="4451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QB/WR STUDY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9131" y="1761472"/>
            <a:ext cx="6665067" cy="3699303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TOP COVERAGE VS 2X2: 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82654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TOP COVERAGE VS 3X1: 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3389" marR="0" lvl="0" indent="-160734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PREDOMINANTLY MAN OR ZONE: 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3389" marR="0" lvl="0" indent="-160734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CORNERS FIELD/BOUNDARY OR SAME SIDE: 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182654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CORNERS PRESS MAN OR SOFT MAN: 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DEPTH OF SOFT CORNERS: 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218DD-0243-AFA2-8516-C0B9A781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CBD4-726A-4317-B248-BB5F38ED77EE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AEAE54-0496-61A4-9218-BFE9096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4990263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3074" y="-66766"/>
            <a:ext cx="4451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QB/WR STUDY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562" y="1927999"/>
            <a:ext cx="6817587" cy="286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4521" indent="-74521" algn="l" defTabSz="298081" rtl="0" eaLnBrk="1" latinLnBrk="0" hangingPunct="1">
              <a:lnSpc>
                <a:spcPct val="90000"/>
              </a:lnSpc>
              <a:spcBef>
                <a:spcPts val="326"/>
              </a:spcBef>
              <a:buFont typeface="Arial" panose="020B0604020202020204" pitchFamily="34" charset="0"/>
              <a:buChar char="•"/>
              <a:defRPr sz="9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3561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2602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1642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0683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9723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8764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17805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6845" indent="-74521" algn="l" defTabSz="298081" rtl="0" eaLnBrk="1" latinLnBrk="0" hangingPunct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PRESS TEGHNIQUE DO THE CORNERS PLAY: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LT/CB 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RT/CB 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DEPTH IN COV 2: ________		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298081" rtl="0" eaLnBrk="1" fontAlgn="auto" latinLnBrk="0" hangingPunct="1">
              <a:lnSpc>
                <a:spcPct val="90000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DEPTH IN COV 4: ______________________</a:t>
            </a:r>
            <a:endParaRPr kumimoji="0" lang="en-US" sz="9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3D5E8-B542-A29F-AC09-2F10B2AC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CBD4-726A-4317-B248-BB5F38ED77EE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E41275-6240-1E31-7761-578DA657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19612439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3074" y="-66766"/>
            <a:ext cx="4451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QB/WR STUDY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2428" y="1991932"/>
            <a:ext cx="6736760" cy="28086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SAFETIES ROLL TO THE FIELD OR BNDRY VS 2X2 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SAFETIES ROLL TO THE FIELD OR BNDRY VS 3X1 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THEIR NICKEL: ______</a:t>
            </a: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3</a:t>
            </a:r>
            <a:r>
              <a:rPr kumimoji="0" lang="en-US" sz="1125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DOWN COVERAGE: 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UNIQUE COVERAGES: _____________________</a:t>
            </a: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HIGH/LOW PRESSURE ON BASE DOWNS ___________________________________________</a:t>
            </a: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HIGH/LOW PRESSURE ON THIRD DOWN  __________________________________________</a:t>
            </a:r>
          </a:p>
          <a:p>
            <a:pPr marL="342891" marR="0" lvl="0" indent="-34289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02" y="109883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52400" y="15240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15" name="Rectangle 14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4E276-F000-05C2-0C4A-1770A3D1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CBD4-726A-4317-B248-BB5F38ED77EE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E5779-5E46-A5AC-548F-2274019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70865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3884" y="1379744"/>
            <a:ext cx="5658103" cy="7790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/>
                <a:cs typeface="Arial"/>
                <a:sym typeface="Arial"/>
              </a:rPr>
              <a:t>COVERAGE REPORT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0" b="1" u="sng" dirty="0">
              <a:latin typeface="United Italic SmCd Stencil" pitchFamily="50" charset="0"/>
              <a:cs typeface="Arial"/>
              <a:sym typeface="Arial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 pitchFamily="50" charset="0"/>
                <a:ea typeface="+mn-ea"/>
                <a:cs typeface="Arial"/>
                <a:sym typeface="Arial"/>
              </a:rPr>
              <a:t>FRONT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u="sng" dirty="0">
                <a:latin typeface="United Italic SmCd Stencil" pitchFamily="50" charset="0"/>
                <a:cs typeface="Arial"/>
                <a:sym typeface="Arial"/>
              </a:rPr>
              <a:t>BLITZ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 pitchFamily="50" charset="0"/>
                <a:ea typeface="+mn-ea"/>
                <a:cs typeface="Arial"/>
                <a:sym typeface="Arial"/>
              </a:rPr>
              <a:t>STUNTS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ted Italic SmCd Stencil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THE BALL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" y="149305"/>
            <a:ext cx="941936" cy="934400"/>
          </a:xfrm>
          <a:prstGeom prst="rect">
            <a:avLst/>
          </a:prstGeom>
        </p:spPr>
      </p:pic>
      <p:pic>
        <p:nvPicPr>
          <p:cNvPr id="28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91" y="4312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098974" y="8934840"/>
            <a:ext cx="2893219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9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“PRACTICE IS EVERYTHING”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B71DE666-8095-4465-BFDB-3FA1CAAC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13526" y="30163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32" name="Rectangle 31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69AFC-78D9-116E-AF18-919CD8F4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3F2AA-68B9-58B6-AC93-26AE744C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4539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EXPLOSIVE PLAYS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" y="149305"/>
            <a:ext cx="941936" cy="934400"/>
          </a:xfrm>
          <a:prstGeom prst="rect">
            <a:avLst/>
          </a:prstGeom>
        </p:spPr>
      </p:pic>
      <p:pic>
        <p:nvPicPr>
          <p:cNvPr id="28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91" y="43120"/>
            <a:ext cx="1710125" cy="9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667001" y="2097313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 pitchFamily="50" charset="0"/>
                <a:ea typeface="+mn-ea"/>
                <a:cs typeface="Arial"/>
                <a:sym typeface="Arial"/>
              </a:rPr>
              <a:t>CREATING EXPLOSIVES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ted Italic SmCd Stencil" pitchFamily="50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 pitchFamily="50" charset="0"/>
                <a:ea typeface="+mn-ea"/>
                <a:cs typeface="Arial"/>
                <a:sym typeface="Arial"/>
              </a:rPr>
              <a:t>“THIS IS WHO WE ARE”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Italic SmCd Stencil" pitchFamily="50" charset="0"/>
                <a:ea typeface="+mn-ea"/>
                <a:cs typeface="Arial"/>
                <a:sym typeface="Arial"/>
              </a:rPr>
              <a:t>(9)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ted Italic SmCd Stencil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SAINTS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EXPLOSIVES</a:t>
            </a:r>
          </a:p>
        </p:txBody>
      </p:sp>
      <p:pic>
        <p:nvPicPr>
          <p:cNvPr id="42" name="Picture 4" descr="Image result for COLLEGE OF st scholastica LOGO">
            <a:extLst>
              <a:ext uri="{FF2B5EF4-FFF2-40B4-BE49-F238E27FC236}">
                <a16:creationId xmlns:a16="http://schemas.microsoft.com/office/drawing/2014/main" id="{266E4346-BD0D-406C-BEE2-8A211C25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3" b="97487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152400"/>
            <a:ext cx="1164101" cy="10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698" y="3983413"/>
            <a:ext cx="8111737" cy="3464858"/>
          </a:xfrm>
          <a:prstGeom prst="rect">
            <a:avLst/>
          </a:prstGeom>
        </p:spPr>
      </p:pic>
      <p:pic>
        <p:nvPicPr>
          <p:cNvPr id="18" name="Picture 2" descr="Iowa Wesleyan University">
            <a:extLst>
              <a:ext uri="{FF2B5EF4-FFF2-40B4-BE49-F238E27FC236}">
                <a16:creationId xmlns:a16="http://schemas.microsoft.com/office/drawing/2014/main" id="{8429481B-D2B5-41D5-8658-4920FBF7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48" y="159564"/>
            <a:ext cx="1493235" cy="1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1C0E82-C252-4967-9FEF-3F296910D3FA}"/>
              </a:ext>
            </a:extLst>
          </p:cNvPr>
          <p:cNvSpPr txBox="1"/>
          <p:nvPr/>
        </p:nvSpPr>
        <p:spPr>
          <a:xfrm>
            <a:off x="-14744" y="38913"/>
            <a:ext cx="6857999" cy="1508105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2F4370C-BD90-417D-AB2F-F868E450B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3791" y="-227043"/>
            <a:ext cx="2143125" cy="2143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94393-3DA4-7A97-9EAC-FBC64BA3B921}"/>
              </a:ext>
            </a:extLst>
          </p:cNvPr>
          <p:cNvSpPr/>
          <p:nvPr/>
        </p:nvSpPr>
        <p:spPr bwMode="auto">
          <a:xfrm>
            <a:off x="0" y="152400"/>
            <a:ext cx="192933" cy="899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66C9D-9242-BC97-2161-46503EE3A424}"/>
              </a:ext>
            </a:extLst>
          </p:cNvPr>
          <p:cNvSpPr/>
          <p:nvPr/>
        </p:nvSpPr>
        <p:spPr bwMode="auto">
          <a:xfrm>
            <a:off x="6635577" y="0"/>
            <a:ext cx="222423" cy="9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86FA0-4694-D23B-70B9-492AE2E9D718}"/>
              </a:ext>
            </a:extLst>
          </p:cNvPr>
          <p:cNvSpPr/>
          <p:nvPr/>
        </p:nvSpPr>
        <p:spPr bwMode="auto">
          <a:xfrm>
            <a:off x="0" y="8921578"/>
            <a:ext cx="6858000" cy="222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E90276-F7F3-F95D-0B9B-B5B442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17E20-EECA-4FA0-8BD1-A8199C5F80A8}" type="slidenum">
              <a:rPr lang="en-US" smtClean="0"/>
              <a:t>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0B2180D-7624-3F5F-A872-2FF2CBB4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34535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0" y="0"/>
            <a:ext cx="6867700" cy="9144000"/>
            <a:chOff x="0" y="0"/>
            <a:chExt cx="6867701" cy="9144000"/>
          </a:xfrm>
          <a:solidFill>
            <a:srgbClr val="002060"/>
          </a:solidFill>
        </p:grpSpPr>
        <p:sp>
          <p:nvSpPr>
            <p:cNvPr id="18" name="Rectangle 17"/>
            <p:cNvSpPr/>
            <p:nvPr/>
          </p:nvSpPr>
          <p:spPr>
            <a:xfrm>
              <a:off x="6614252" y="152400"/>
              <a:ext cx="253449" cy="899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52400"/>
              <a:ext cx="235359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8934840"/>
              <a:ext cx="6858000" cy="209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6858000" cy="45720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85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1065" y="152400"/>
            <a:ext cx="2893218" cy="689548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BUCKNELL </a:t>
            </a:r>
          </a:p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OFFENSIVE SCOUTING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924" y="2405306"/>
            <a:ext cx="5143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3</a:t>
            </a: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RD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 DOWN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“CONVERT”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Sun-ExtB" panose="02010609060101010101" pitchFamily="49" charset="-122"/>
                <a:ea typeface="SimSun-ExtB" panose="02010609060101010101" pitchFamily="49" charset="-122"/>
                <a:cs typeface="Arial"/>
                <a:sym typeface="Arial"/>
              </a:rPr>
              <a:t>(40%)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8925" y="184547"/>
            <a:ext cx="6857999" cy="689548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ASCENDERS</a:t>
            </a:r>
          </a:p>
          <a:p>
            <a:pPr marL="0" marR="0" lvl="0" indent="0" algn="ctr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3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RD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 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D2F0A-F908-4C95-9315-C06C1701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2" y="-49840"/>
            <a:ext cx="846929" cy="1014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54243C-1683-4A40-AF86-0904EC5AA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379" y="-210654"/>
            <a:ext cx="1415655" cy="14156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402" y="-42517"/>
            <a:ext cx="6857999" cy="1508105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UAPB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FOOTBALL</a:t>
            </a:r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6858000" cy="9144000"/>
          </a:xfrm>
          <a:solidFill>
            <a:schemeClr val="tx1"/>
          </a:solidFill>
        </p:grpSpPr>
        <p:sp>
          <p:nvSpPr>
            <p:cNvPr id="25" name="Rectangle 24"/>
            <p:cNvSpPr/>
            <p:nvPr/>
          </p:nvSpPr>
          <p:spPr>
            <a:xfrm>
              <a:off x="0" y="0"/>
              <a:ext cx="6858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35577" y="0"/>
              <a:ext cx="222423" cy="9144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52400"/>
              <a:ext cx="192933" cy="899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8921578"/>
              <a:ext cx="6858000" cy="22242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" descr="Arkansas-Pine Bluff Golden Lions Football - Golden Lions News, Scores,  Stats, Rumors &amp; More | ESP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74" y="6449095"/>
            <a:ext cx="2318590" cy="23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C8BAE4D-8EAB-7ABF-D22D-170CB6E70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653" y="5592325"/>
            <a:ext cx="4560176" cy="30568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D72DE6-AE9F-2DAF-B2A3-AD8C06ED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E7BA0-F03E-4D18-8D44-0F80E9CFF2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131197-C355-503A-4A8A-D7FDF873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PROPERTY OF UAPB FOOTBALL ​</a:t>
            </a:r>
          </a:p>
        </p:txBody>
      </p:sp>
    </p:spTree>
    <p:extLst>
      <p:ext uri="{BB962C8B-B14F-4D97-AF65-F5344CB8AC3E}">
        <p14:creationId xmlns:p14="http://schemas.microsoft.com/office/powerpoint/2010/main" val="22807532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United Italic SmCd Stencil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8C75817649E4DABBA9BCBF6630697" ma:contentTypeVersion="9" ma:contentTypeDescription="Create a new document." ma:contentTypeScope="" ma:versionID="a067d7907dfe201d8ef442811c7c5139">
  <xsd:schema xmlns:xsd="http://www.w3.org/2001/XMLSchema" xmlns:xs="http://www.w3.org/2001/XMLSchema" xmlns:p="http://schemas.microsoft.com/office/2006/metadata/properties" xmlns:ns3="6feb4ff2-dcb7-4898-b063-f0ceb9a1c4bf" targetNamespace="http://schemas.microsoft.com/office/2006/metadata/properties" ma:root="true" ma:fieldsID="102c441c1505d010969f753828043fd1" ns3:_="">
    <xsd:import namespace="6feb4ff2-dcb7-4898-b063-f0ceb9a1c4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b4ff2-dcb7-4898-b063-f0ceb9a1c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9C1113-C0C1-4876-9758-3E35E2F0F1F5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6feb4ff2-dcb7-4898-b063-f0ceb9a1c4b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69725B-DC18-40D4-B3AB-39FE141B07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0FC82-CCE3-4FA5-9041-0E1B71040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b4ff2-dcb7-4898-b063-f0ceb9a1c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6854</TotalTime>
  <Words>1218</Words>
  <Application>Microsoft Office PowerPoint</Application>
  <PresentationFormat>On-screen Show (4:3)</PresentationFormat>
  <Paragraphs>453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67</vt:i4>
      </vt:variant>
    </vt:vector>
  </HeadingPairs>
  <TitlesOfParts>
    <vt:vector size="87" baseType="lpstr">
      <vt:lpstr>SimSun-ExtB</vt:lpstr>
      <vt:lpstr>Agency FB</vt:lpstr>
      <vt:lpstr>Arial</vt:lpstr>
      <vt:lpstr>Calibri</vt:lpstr>
      <vt:lpstr>Calibri Light</vt:lpstr>
      <vt:lpstr>Cambria</vt:lpstr>
      <vt:lpstr>Courier New</vt:lpstr>
      <vt:lpstr>Impact</vt:lpstr>
      <vt:lpstr>Rubik</vt:lpstr>
      <vt:lpstr>Stencil</vt:lpstr>
      <vt:lpstr>Teko</vt:lpstr>
      <vt:lpstr>United Italic SmCd Stencil</vt:lpstr>
      <vt:lpstr>Wingdings</vt:lpstr>
      <vt:lpstr>1_Office Theme</vt:lpstr>
      <vt:lpstr>5_Office Theme</vt:lpstr>
      <vt:lpstr>2_Office Theme</vt:lpstr>
      <vt:lpstr>4_Office Theme</vt:lpstr>
      <vt:lpstr>3_Office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Saint Scholastica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J. Acosta</dc:creator>
  <cp:lastModifiedBy>bobby acosta</cp:lastModifiedBy>
  <cp:revision>290</cp:revision>
  <cp:lastPrinted>2019-10-08T00:47:45Z</cp:lastPrinted>
  <dcterms:created xsi:type="dcterms:W3CDTF">2019-09-16T18:41:19Z</dcterms:created>
  <dcterms:modified xsi:type="dcterms:W3CDTF">2024-02-05T00:39:16Z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0x0101001A18C75817649E4DABBA9BCBF6630697</vt:lpwstr>
  </property>
  <property fmtid="{D5CDD505-2E9C-101B-9397-08002B2CF9AE}" pid="3" name="MSIP_Label_da8f5f46-a041-4281-8d28-60e5f3a66ae0_Enabled">
    <vt:lpwstr>true</vt:lpwstr>
  </property>
  <property fmtid="{D5CDD505-2E9C-101B-9397-08002B2CF9AE}" pid="4" name="MSIP_Label_da8f5f46-a041-4281-8d28-60e5f3a66ae0_SetDate">
    <vt:lpwstr>2023-06-02T17:03:06Z</vt:lpwstr>
  </property>
  <property fmtid="{D5CDD505-2E9C-101B-9397-08002B2CF9AE}" pid="5" name="MSIP_Label_da8f5f46-a041-4281-8d28-60e5f3a66ae0_Method">
    <vt:lpwstr>Standard</vt:lpwstr>
  </property>
  <property fmtid="{D5CDD505-2E9C-101B-9397-08002B2CF9AE}" pid="6" name="MSIP_Label_da8f5f46-a041-4281-8d28-60e5f3a66ae0_Name">
    <vt:lpwstr>Non-Sensitive Label</vt:lpwstr>
  </property>
  <property fmtid="{D5CDD505-2E9C-101B-9397-08002B2CF9AE}" pid="7" name="MSIP_Label_da8f5f46-a041-4281-8d28-60e5f3a66ae0_SiteId">
    <vt:lpwstr>48a10848-c740-4d38-8280-7c1d0af20242</vt:lpwstr>
  </property>
  <property fmtid="{D5CDD505-2E9C-101B-9397-08002B2CF9AE}" pid="8" name="MSIP_Label_da8f5f46-a041-4281-8d28-60e5f3a66ae0_ActionId">
    <vt:lpwstr>0d86513e-5282-46d1-8670-c668f3eaf59d</vt:lpwstr>
  </property>
  <property fmtid="{D5CDD505-2E9C-101B-9397-08002B2CF9AE}" pid="9" name="MSIP_Label_da8f5f46-a041-4281-8d28-60e5f3a66ae0_ContentBits">
    <vt:lpwstr>0</vt:lpwstr>
  </property>
</Properties>
</file>