
<file path=[Content_Types].xml><?xml version="1.0" encoding="utf-8"?>
<Types xmlns="http://schemas.openxmlformats.org/package/2006/content-types">
  <Default Extension="bin" ContentType="application/vnd.openxmlformats-officedocument.oleObject"/>
  <Default Extension="emf" ContentType="image/x-emf"/>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32" r:id="rId2"/>
    <p:sldMasterId id="2147483744" r:id="rId3"/>
    <p:sldMasterId id="2147483756" r:id="rId4"/>
    <p:sldMasterId id="2147483768" r:id="rId5"/>
    <p:sldMasterId id="2147483780" r:id="rId6"/>
    <p:sldMasterId id="2147483792" r:id="rId7"/>
    <p:sldMasterId id="2147483804" r:id="rId8"/>
    <p:sldMasterId id="2147483816" r:id="rId9"/>
    <p:sldMasterId id="2147483828" r:id="rId10"/>
    <p:sldMasterId id="2147483840" r:id="rId11"/>
    <p:sldMasterId id="2147483852" r:id="rId12"/>
    <p:sldMasterId id="2147483864" r:id="rId13"/>
    <p:sldMasterId id="2147483876" r:id="rId14"/>
    <p:sldMasterId id="2147483888" r:id="rId15"/>
    <p:sldMasterId id="2147483900" r:id="rId16"/>
    <p:sldMasterId id="2147483912" r:id="rId17"/>
    <p:sldMasterId id="2147483924" r:id="rId18"/>
    <p:sldMasterId id="2147483936" r:id="rId19"/>
    <p:sldMasterId id="2147483948" r:id="rId20"/>
  </p:sldMasterIdLst>
  <p:notesMasterIdLst>
    <p:notesMasterId r:id="rId96"/>
  </p:notesMasterIdLst>
  <p:sldIdLst>
    <p:sldId id="881" r:id="rId21"/>
    <p:sldId id="882" r:id="rId22"/>
    <p:sldId id="883" r:id="rId23"/>
    <p:sldId id="884" r:id="rId24"/>
    <p:sldId id="885" r:id="rId25"/>
    <p:sldId id="272" r:id="rId26"/>
    <p:sldId id="760" r:id="rId27"/>
    <p:sldId id="596" r:id="rId28"/>
    <p:sldId id="853" r:id="rId29"/>
    <p:sldId id="796" r:id="rId30"/>
    <p:sldId id="864" r:id="rId31"/>
    <p:sldId id="886" r:id="rId32"/>
    <p:sldId id="887" r:id="rId33"/>
    <p:sldId id="299" r:id="rId34"/>
    <p:sldId id="888" r:id="rId35"/>
    <p:sldId id="266" r:id="rId36"/>
    <p:sldId id="304" r:id="rId37"/>
    <p:sldId id="308" r:id="rId38"/>
    <p:sldId id="309" r:id="rId39"/>
    <p:sldId id="889" r:id="rId40"/>
    <p:sldId id="892" r:id="rId41"/>
    <p:sldId id="890" r:id="rId42"/>
    <p:sldId id="891" r:id="rId43"/>
    <p:sldId id="893" r:id="rId44"/>
    <p:sldId id="894" r:id="rId45"/>
    <p:sldId id="895" r:id="rId46"/>
    <p:sldId id="393" r:id="rId47"/>
    <p:sldId id="896" r:id="rId48"/>
    <p:sldId id="854" r:id="rId49"/>
    <p:sldId id="855" r:id="rId50"/>
    <p:sldId id="872" r:id="rId51"/>
    <p:sldId id="873" r:id="rId52"/>
    <p:sldId id="874" r:id="rId53"/>
    <p:sldId id="807" r:id="rId54"/>
    <p:sldId id="878" r:id="rId55"/>
    <p:sldId id="876" r:id="rId56"/>
    <p:sldId id="877" r:id="rId57"/>
    <p:sldId id="879" r:id="rId58"/>
    <p:sldId id="897" r:id="rId59"/>
    <p:sldId id="747" r:id="rId60"/>
    <p:sldId id="898" r:id="rId61"/>
    <p:sldId id="750" r:id="rId62"/>
    <p:sldId id="751" r:id="rId63"/>
    <p:sldId id="899" r:id="rId64"/>
    <p:sldId id="765" r:id="rId65"/>
    <p:sldId id="754" r:id="rId66"/>
    <p:sldId id="900" r:id="rId67"/>
    <p:sldId id="766" r:id="rId68"/>
    <p:sldId id="901" r:id="rId69"/>
    <p:sldId id="479" r:id="rId70"/>
    <p:sldId id="902" r:id="rId71"/>
    <p:sldId id="856" r:id="rId72"/>
    <p:sldId id="903" r:id="rId73"/>
    <p:sldId id="865" r:id="rId74"/>
    <p:sldId id="866" r:id="rId75"/>
    <p:sldId id="867" r:id="rId76"/>
    <p:sldId id="904" r:id="rId77"/>
    <p:sldId id="711" r:id="rId78"/>
    <p:sldId id="265" r:id="rId79"/>
    <p:sldId id="712" r:id="rId80"/>
    <p:sldId id="905" r:id="rId81"/>
    <p:sldId id="775" r:id="rId82"/>
    <p:sldId id="906" r:id="rId83"/>
    <p:sldId id="907" r:id="rId84"/>
    <p:sldId id="722" r:id="rId85"/>
    <p:sldId id="269" r:id="rId86"/>
    <p:sldId id="723" r:id="rId87"/>
    <p:sldId id="908" r:id="rId88"/>
    <p:sldId id="773" r:id="rId89"/>
    <p:sldId id="909" r:id="rId90"/>
    <p:sldId id="910" r:id="rId91"/>
    <p:sldId id="274" r:id="rId92"/>
    <p:sldId id="911" r:id="rId93"/>
    <p:sldId id="912" r:id="rId94"/>
    <p:sldId id="880" r:id="rId95"/>
  </p:sldIdLst>
  <p:sldSz cx="12192000" cy="16256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p:cViewPr varScale="1">
        <p:scale>
          <a:sx n="31" d="100"/>
          <a:sy n="31" d="100"/>
        </p:scale>
        <p:origin x="1912"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slide" Target="slides/slide75.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80" Type="http://schemas.openxmlformats.org/officeDocument/2006/relationships/slide" Target="slides/slide60.xml"/><Relationship Id="rId85" Type="http://schemas.openxmlformats.org/officeDocument/2006/relationships/slide" Target="slides/slide6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slide" Target="slides/slide47.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slide" Target="slides/slide50.xml"/><Relationship Id="rId75" Type="http://schemas.openxmlformats.org/officeDocument/2006/relationships/slide" Target="slides/slide55.xml"/><Relationship Id="rId83" Type="http://schemas.openxmlformats.org/officeDocument/2006/relationships/slide" Target="slides/slide63.xml"/><Relationship Id="rId88" Type="http://schemas.openxmlformats.org/officeDocument/2006/relationships/slide" Target="slides/slide68.xml"/><Relationship Id="rId91" Type="http://schemas.openxmlformats.org/officeDocument/2006/relationships/slide" Target="slides/slide71.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slide" Target="slides/slide61.xml"/><Relationship Id="rId86" Type="http://schemas.openxmlformats.org/officeDocument/2006/relationships/slide" Target="slides/slide66.xml"/><Relationship Id="rId94" Type="http://schemas.openxmlformats.org/officeDocument/2006/relationships/slide" Target="slides/slide74.xml"/><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014B233-9A20-4F1A-89BA-3A925E8541C6}" type="datetimeFigureOut">
              <a:rPr lang="en-US" smtClean="0"/>
              <a:t>12/24/2023</a:t>
            </a:fld>
            <a:endParaRPr lang="en-US"/>
          </a:p>
        </p:txBody>
      </p:sp>
      <p:sp>
        <p:nvSpPr>
          <p:cNvPr id="4" name="Slide Image Placeholder 3"/>
          <p:cNvSpPr>
            <a:spLocks noGrp="1" noRot="1" noChangeAspect="1"/>
          </p:cNvSpPr>
          <p:nvPr>
            <p:ph type="sldImg" idx="2"/>
          </p:nvPr>
        </p:nvSpPr>
        <p:spPr>
          <a:xfrm>
            <a:off x="2328863" y="1162050"/>
            <a:ext cx="23526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9FA4639-37C8-4EFB-A45A-435484EACE40}" type="slidenum">
              <a:rPr lang="en-US" smtClean="0"/>
              <a:t>‹#›</a:t>
            </a:fld>
            <a:endParaRPr lang="en-US"/>
          </a:p>
        </p:txBody>
      </p:sp>
    </p:spTree>
    <p:extLst>
      <p:ext uri="{BB962C8B-B14F-4D97-AF65-F5344CB8AC3E}">
        <p14:creationId xmlns:p14="http://schemas.microsoft.com/office/powerpoint/2010/main" val="341151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31774">
              <a:defRPr/>
            </a:pPr>
            <a:fld id="{8B5A6363-1CB8-41B8-878F-28B216D5496C}" type="slidenum">
              <a:rPr lang="en-US">
                <a:solidFill>
                  <a:prstClr val="black"/>
                </a:solidFill>
                <a:latin typeface="Calibri"/>
              </a:rPr>
              <a:pPr defTabSz="931774">
                <a:defRPr/>
              </a:pPr>
              <a:t>11</a:t>
            </a:fld>
            <a:endParaRPr lang="en-US" dirty="0">
              <a:solidFill>
                <a:prstClr val="black"/>
              </a:solidFill>
              <a:latin typeface="Calibri"/>
            </a:endParaRPr>
          </a:p>
        </p:txBody>
      </p:sp>
    </p:spTree>
    <p:extLst>
      <p:ext uri="{BB962C8B-B14F-4D97-AF65-F5344CB8AC3E}">
        <p14:creationId xmlns:p14="http://schemas.microsoft.com/office/powerpoint/2010/main" val="2879970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f2676228b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g1f2676228b4_0_3: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5583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5372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3: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2269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f2676228b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 name="Google Shape;129;g1f2676228b4_0_27: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6865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f2676228b4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 name="Google Shape;115;g1f2676228b4_0_9: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1770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f2676228b4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 name="Google Shape;122;g1f2676228b4_0_21: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4527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f2676228b4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 name="Google Shape;136;g1f2676228b4_0_33: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6764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f2676228b4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g1f2676228b4_0_38: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2889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5049897"/>
            <a:ext cx="10363200" cy="3484504"/>
          </a:xfrm>
        </p:spPr>
        <p:txBody>
          <a:bodyPr/>
          <a:lstStyle/>
          <a:p>
            <a:r>
              <a:rPr lang="en-US"/>
              <a:t>Click to edit Master title style</a:t>
            </a:r>
          </a:p>
        </p:txBody>
      </p:sp>
      <p:sp>
        <p:nvSpPr>
          <p:cNvPr id="3" name="Subtitle 2"/>
          <p:cNvSpPr>
            <a:spLocks noGrp="1"/>
          </p:cNvSpPr>
          <p:nvPr>
            <p:ph type="subTitle" idx="1"/>
          </p:nvPr>
        </p:nvSpPr>
        <p:spPr>
          <a:xfrm>
            <a:off x="1828800" y="9211733"/>
            <a:ext cx="8534400" cy="4154311"/>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730ECCA-42AA-423F-8722-F614323FD1DF}" type="datetimeFigureOut">
              <a:rPr lang="en-US" smtClean="0"/>
              <a:pPr/>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83F495-84DE-4F2F-9870-F907D0514524}" type="slidenum">
              <a:rPr lang="en-US" smtClean="0"/>
              <a:pPr/>
              <a:t>‹#›</a:t>
            </a:fld>
            <a:endParaRPr lang="en-US"/>
          </a:p>
        </p:txBody>
      </p:sp>
    </p:spTree>
    <p:extLst>
      <p:ext uri="{BB962C8B-B14F-4D97-AF65-F5344CB8AC3E}">
        <p14:creationId xmlns:p14="http://schemas.microsoft.com/office/powerpoint/2010/main" val="302331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0ECCA-42AA-423F-8722-F614323FD1DF}" type="datetimeFigureOut">
              <a:rPr lang="en-US" smtClean="0"/>
              <a:pPr/>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83F495-84DE-4F2F-9870-F907D0514524}" type="slidenum">
              <a:rPr lang="en-US" smtClean="0"/>
              <a:pPr/>
              <a:t>‹#›</a:t>
            </a:fld>
            <a:endParaRPr lang="en-US"/>
          </a:p>
        </p:txBody>
      </p:sp>
    </p:spTree>
    <p:extLst>
      <p:ext uri="{BB962C8B-B14F-4D97-AF65-F5344CB8AC3E}">
        <p14:creationId xmlns:p14="http://schemas.microsoft.com/office/powerpoint/2010/main" val="27819389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5049897"/>
            <a:ext cx="10363200" cy="3484504"/>
          </a:xfrm>
        </p:spPr>
        <p:txBody>
          <a:bodyPr/>
          <a:lstStyle/>
          <a:p>
            <a:r>
              <a:rPr lang="en-US"/>
              <a:t>Click to edit Master title style</a:t>
            </a:r>
          </a:p>
        </p:txBody>
      </p:sp>
      <p:sp>
        <p:nvSpPr>
          <p:cNvPr id="3" name="Subtitle 2"/>
          <p:cNvSpPr>
            <a:spLocks noGrp="1"/>
          </p:cNvSpPr>
          <p:nvPr>
            <p:ph type="subTitle" idx="1"/>
          </p:nvPr>
        </p:nvSpPr>
        <p:spPr>
          <a:xfrm>
            <a:off x="1828800" y="9211733"/>
            <a:ext cx="8534400" cy="4154311"/>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29154398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28923832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0445986"/>
            <a:ext cx="10363200" cy="3228622"/>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6889987"/>
            <a:ext cx="10363200" cy="3555999"/>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287552056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3793068"/>
            <a:ext cx="5384800" cy="10728209"/>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3793068"/>
            <a:ext cx="5384800" cy="10728209"/>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a:r>
              <a:rPr lang="en-US">
                <a:solidFill>
                  <a:srgbClr val="FFFFCC">
                    <a:tint val="75000"/>
                  </a:srgbClr>
                </a:solidFill>
              </a:rPr>
              <a:t>5/31/2023</a:t>
            </a:r>
          </a:p>
        </p:txBody>
      </p:sp>
      <p:sp>
        <p:nvSpPr>
          <p:cNvPr id="6" name="Footer Placeholder 5"/>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7" name="Slide Number Placeholder 6"/>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19827678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3638786"/>
            <a:ext cx="5386917" cy="151647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5155259"/>
            <a:ext cx="5386917" cy="9366016"/>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3638786"/>
            <a:ext cx="5389033" cy="151647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5155259"/>
            <a:ext cx="5389033" cy="9366016"/>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a:r>
              <a:rPr lang="en-US">
                <a:solidFill>
                  <a:srgbClr val="FFFFCC">
                    <a:tint val="75000"/>
                  </a:srgbClr>
                </a:solidFill>
              </a:rPr>
              <a:t>5/31/2023</a:t>
            </a:r>
          </a:p>
        </p:txBody>
      </p:sp>
      <p:sp>
        <p:nvSpPr>
          <p:cNvPr id="8" name="Footer Placeholder 7"/>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9" name="Slide Number Placeholder 8"/>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40835638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a:r>
              <a:rPr lang="en-US">
                <a:solidFill>
                  <a:srgbClr val="FFFFCC">
                    <a:tint val="75000"/>
                  </a:srgbClr>
                </a:solidFill>
              </a:rPr>
              <a:t>5/31/2023</a:t>
            </a:r>
          </a:p>
        </p:txBody>
      </p:sp>
      <p:sp>
        <p:nvSpPr>
          <p:cNvPr id="4" name="Footer Placeholder 3"/>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5" name="Slide Number Placeholder 4"/>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8700827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r>
              <a:rPr lang="en-US">
                <a:solidFill>
                  <a:srgbClr val="FFFFCC">
                    <a:tint val="75000"/>
                  </a:srgbClr>
                </a:solidFill>
              </a:rPr>
              <a:t>5/31/2023</a:t>
            </a:r>
          </a:p>
        </p:txBody>
      </p:sp>
      <p:sp>
        <p:nvSpPr>
          <p:cNvPr id="3" name="Footer Placeholder 2"/>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4" name="Slide Number Placeholder 3"/>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26114465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647230"/>
            <a:ext cx="4011084" cy="2754489"/>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647231"/>
            <a:ext cx="6815667" cy="13874046"/>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3401720"/>
            <a:ext cx="4011084" cy="11119557"/>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r>
              <a:rPr lang="en-US">
                <a:solidFill>
                  <a:srgbClr val="FFFFCC">
                    <a:tint val="75000"/>
                  </a:srgbClr>
                </a:solidFill>
              </a:rPr>
              <a:t>5/31/2023</a:t>
            </a:r>
          </a:p>
        </p:txBody>
      </p:sp>
      <p:sp>
        <p:nvSpPr>
          <p:cNvPr id="6" name="Footer Placeholder 5"/>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7" name="Slide Number Placeholder 6"/>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17103781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11379200"/>
            <a:ext cx="7315200" cy="134337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1452504"/>
            <a:ext cx="7315200" cy="97536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12722579"/>
            <a:ext cx="7315200" cy="190782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r>
              <a:rPr lang="en-US">
                <a:solidFill>
                  <a:srgbClr val="FFFFCC">
                    <a:tint val="75000"/>
                  </a:srgbClr>
                </a:solidFill>
              </a:rPr>
              <a:t>5/31/2023</a:t>
            </a:r>
          </a:p>
        </p:txBody>
      </p:sp>
      <p:sp>
        <p:nvSpPr>
          <p:cNvPr id="6" name="Footer Placeholder 5"/>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7" name="Slide Number Placeholder 6"/>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42650466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3769758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50995"/>
            <a:ext cx="2743200" cy="1387028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650995"/>
            <a:ext cx="8026400" cy="1387028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0ECCA-42AA-423F-8722-F614323FD1DF}" type="datetimeFigureOut">
              <a:rPr lang="en-US" smtClean="0"/>
              <a:pPr/>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83F495-84DE-4F2F-9870-F907D0514524}" type="slidenum">
              <a:rPr lang="en-US" smtClean="0"/>
              <a:pPr/>
              <a:t>‹#›</a:t>
            </a:fld>
            <a:endParaRPr lang="en-US"/>
          </a:p>
        </p:txBody>
      </p:sp>
    </p:spTree>
    <p:extLst>
      <p:ext uri="{BB962C8B-B14F-4D97-AF65-F5344CB8AC3E}">
        <p14:creationId xmlns:p14="http://schemas.microsoft.com/office/powerpoint/2010/main" val="190876945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50995"/>
            <a:ext cx="2743200" cy="1387028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650995"/>
            <a:ext cx="8026400" cy="1387028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10227232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5049897"/>
            <a:ext cx="10363200" cy="3484504"/>
          </a:xfrm>
        </p:spPr>
        <p:txBody>
          <a:bodyPr/>
          <a:lstStyle/>
          <a:p>
            <a:r>
              <a:rPr lang="en-US"/>
              <a:t>Click to edit Master title style</a:t>
            </a:r>
          </a:p>
        </p:txBody>
      </p:sp>
      <p:sp>
        <p:nvSpPr>
          <p:cNvPr id="3" name="Subtitle 2"/>
          <p:cNvSpPr>
            <a:spLocks noGrp="1"/>
          </p:cNvSpPr>
          <p:nvPr>
            <p:ph type="subTitle" idx="1"/>
          </p:nvPr>
        </p:nvSpPr>
        <p:spPr>
          <a:xfrm>
            <a:off x="1828800" y="9211733"/>
            <a:ext cx="8534400" cy="4154311"/>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13633409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52669997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0445986"/>
            <a:ext cx="10363200" cy="3228622"/>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6889987"/>
            <a:ext cx="10363200" cy="3555999"/>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29822717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3793068"/>
            <a:ext cx="5384800" cy="10728209"/>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3793068"/>
            <a:ext cx="5384800" cy="10728209"/>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a:r>
              <a:rPr lang="en-US">
                <a:solidFill>
                  <a:srgbClr val="FFFFCC">
                    <a:tint val="75000"/>
                  </a:srgbClr>
                </a:solidFill>
              </a:rPr>
              <a:t>5/31/2023</a:t>
            </a:r>
          </a:p>
        </p:txBody>
      </p:sp>
      <p:sp>
        <p:nvSpPr>
          <p:cNvPr id="6" name="Footer Placeholder 5"/>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7" name="Slide Number Placeholder 6"/>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24872088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3638786"/>
            <a:ext cx="5386917" cy="151647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5155259"/>
            <a:ext cx="5386917" cy="9366016"/>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3638786"/>
            <a:ext cx="5389033" cy="151647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5155259"/>
            <a:ext cx="5389033" cy="9366016"/>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a:r>
              <a:rPr lang="en-US">
                <a:solidFill>
                  <a:srgbClr val="FFFFCC">
                    <a:tint val="75000"/>
                  </a:srgbClr>
                </a:solidFill>
              </a:rPr>
              <a:t>5/31/2023</a:t>
            </a:r>
          </a:p>
        </p:txBody>
      </p:sp>
      <p:sp>
        <p:nvSpPr>
          <p:cNvPr id="8" name="Footer Placeholder 7"/>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9" name="Slide Number Placeholder 8"/>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113848119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a:r>
              <a:rPr lang="en-US">
                <a:solidFill>
                  <a:srgbClr val="FFFFCC">
                    <a:tint val="75000"/>
                  </a:srgbClr>
                </a:solidFill>
              </a:rPr>
              <a:t>5/31/2023</a:t>
            </a:r>
          </a:p>
        </p:txBody>
      </p:sp>
      <p:sp>
        <p:nvSpPr>
          <p:cNvPr id="4" name="Footer Placeholder 3"/>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5" name="Slide Number Placeholder 4"/>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3000006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r>
              <a:rPr lang="en-US">
                <a:solidFill>
                  <a:srgbClr val="FFFFCC">
                    <a:tint val="75000"/>
                  </a:srgbClr>
                </a:solidFill>
              </a:rPr>
              <a:t>5/31/2023</a:t>
            </a:r>
          </a:p>
        </p:txBody>
      </p:sp>
      <p:sp>
        <p:nvSpPr>
          <p:cNvPr id="3" name="Footer Placeholder 2"/>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4" name="Slide Number Placeholder 3"/>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281154048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647230"/>
            <a:ext cx="4011084" cy="2754489"/>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647231"/>
            <a:ext cx="6815667" cy="13874046"/>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3401720"/>
            <a:ext cx="4011084" cy="11119557"/>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r>
              <a:rPr lang="en-US">
                <a:solidFill>
                  <a:srgbClr val="FFFFCC">
                    <a:tint val="75000"/>
                  </a:srgbClr>
                </a:solidFill>
              </a:rPr>
              <a:t>5/31/2023</a:t>
            </a:r>
          </a:p>
        </p:txBody>
      </p:sp>
      <p:sp>
        <p:nvSpPr>
          <p:cNvPr id="6" name="Footer Placeholder 5"/>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7" name="Slide Number Placeholder 6"/>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20248688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11379200"/>
            <a:ext cx="7315200" cy="134337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1452504"/>
            <a:ext cx="7315200" cy="97536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12722579"/>
            <a:ext cx="7315200" cy="190782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r>
              <a:rPr lang="en-US">
                <a:solidFill>
                  <a:srgbClr val="FFFFCC">
                    <a:tint val="75000"/>
                  </a:srgbClr>
                </a:solidFill>
              </a:rPr>
              <a:t>5/31/2023</a:t>
            </a:r>
          </a:p>
        </p:txBody>
      </p:sp>
      <p:sp>
        <p:nvSpPr>
          <p:cNvPr id="6" name="Footer Placeholder 5"/>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7" name="Slide Number Placeholder 6"/>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3701328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5049907"/>
            <a:ext cx="10363200" cy="3484504"/>
          </a:xfrm>
        </p:spPr>
        <p:txBody>
          <a:bodyPr/>
          <a:lstStyle/>
          <a:p>
            <a:r>
              <a:rPr lang="en-US"/>
              <a:t>Click to edit Master title style</a:t>
            </a:r>
          </a:p>
        </p:txBody>
      </p:sp>
      <p:sp>
        <p:nvSpPr>
          <p:cNvPr id="3" name="Subtitle 2"/>
          <p:cNvSpPr>
            <a:spLocks noGrp="1"/>
          </p:cNvSpPr>
          <p:nvPr>
            <p:ph type="subTitle" idx="1"/>
          </p:nvPr>
        </p:nvSpPr>
        <p:spPr>
          <a:xfrm>
            <a:off x="1828800" y="9211733"/>
            <a:ext cx="8534400" cy="4154311"/>
          </a:xfrm>
        </p:spPr>
        <p:txBody>
          <a:bodyPr/>
          <a:lstStyle>
            <a:lvl1pPr marL="0" indent="0" algn="ctr">
              <a:buNone/>
              <a:defRPr>
                <a:solidFill>
                  <a:schemeClr val="tx1">
                    <a:tint val="75000"/>
                  </a:schemeClr>
                </a:solidFill>
              </a:defRPr>
            </a:lvl1pPr>
            <a:lvl2pPr marL="257156" indent="0" algn="ctr">
              <a:buNone/>
              <a:defRPr>
                <a:solidFill>
                  <a:schemeClr val="tx1">
                    <a:tint val="75000"/>
                  </a:schemeClr>
                </a:solidFill>
              </a:defRPr>
            </a:lvl2pPr>
            <a:lvl3pPr marL="514312" indent="0" algn="ctr">
              <a:buNone/>
              <a:defRPr>
                <a:solidFill>
                  <a:schemeClr val="tx1">
                    <a:tint val="75000"/>
                  </a:schemeClr>
                </a:solidFill>
              </a:defRPr>
            </a:lvl3pPr>
            <a:lvl4pPr marL="771467" indent="0" algn="ctr">
              <a:buNone/>
              <a:defRPr>
                <a:solidFill>
                  <a:schemeClr val="tx1">
                    <a:tint val="75000"/>
                  </a:schemeClr>
                </a:solidFill>
              </a:defRPr>
            </a:lvl4pPr>
            <a:lvl5pPr marL="1028624" indent="0" algn="ctr">
              <a:buNone/>
              <a:defRPr>
                <a:solidFill>
                  <a:schemeClr val="tx1">
                    <a:tint val="75000"/>
                  </a:schemeClr>
                </a:solidFill>
              </a:defRPr>
            </a:lvl5pPr>
            <a:lvl6pPr marL="1285779" indent="0" algn="ctr">
              <a:buNone/>
              <a:defRPr>
                <a:solidFill>
                  <a:schemeClr val="tx1">
                    <a:tint val="75000"/>
                  </a:schemeClr>
                </a:solidFill>
              </a:defRPr>
            </a:lvl6pPr>
            <a:lvl7pPr marL="1542936" indent="0" algn="ctr">
              <a:buNone/>
              <a:defRPr>
                <a:solidFill>
                  <a:schemeClr val="tx1">
                    <a:tint val="75000"/>
                  </a:schemeClr>
                </a:solidFill>
              </a:defRPr>
            </a:lvl7pPr>
            <a:lvl8pPr marL="1800090" indent="0" algn="ctr">
              <a:buNone/>
              <a:defRPr>
                <a:solidFill>
                  <a:schemeClr val="tx1">
                    <a:tint val="75000"/>
                  </a:schemeClr>
                </a:solidFill>
              </a:defRPr>
            </a:lvl8pPr>
            <a:lvl9pPr marL="205724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365D660-7A19-45F1-9343-9624E82E3EAC}" type="datetime1">
              <a:rPr lang="en-US" smtClean="0"/>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83F495-84DE-4F2F-9870-F907D0514524}" type="slidenum">
              <a:rPr lang="en-US" smtClean="0"/>
              <a:pPr/>
              <a:t>‹#›</a:t>
            </a:fld>
            <a:endParaRPr lang="en-US"/>
          </a:p>
        </p:txBody>
      </p:sp>
    </p:spTree>
    <p:extLst>
      <p:ext uri="{BB962C8B-B14F-4D97-AF65-F5344CB8AC3E}">
        <p14:creationId xmlns:p14="http://schemas.microsoft.com/office/powerpoint/2010/main" val="45891519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288959910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50995"/>
            <a:ext cx="2743200" cy="1387028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650995"/>
            <a:ext cx="8026400" cy="1387028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30619899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5049897"/>
            <a:ext cx="10363200" cy="3484504"/>
          </a:xfrm>
        </p:spPr>
        <p:txBody>
          <a:bodyPr/>
          <a:lstStyle/>
          <a:p>
            <a:r>
              <a:rPr lang="en-US"/>
              <a:t>Click to edit Master title style</a:t>
            </a:r>
          </a:p>
        </p:txBody>
      </p:sp>
      <p:sp>
        <p:nvSpPr>
          <p:cNvPr id="3" name="Subtitle 2"/>
          <p:cNvSpPr>
            <a:spLocks noGrp="1"/>
          </p:cNvSpPr>
          <p:nvPr>
            <p:ph type="subTitle" idx="1"/>
          </p:nvPr>
        </p:nvSpPr>
        <p:spPr>
          <a:xfrm>
            <a:off x="1828800" y="9211733"/>
            <a:ext cx="8534400" cy="4154311"/>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276465277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301621820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0445986"/>
            <a:ext cx="10363200" cy="3228622"/>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6889987"/>
            <a:ext cx="10363200" cy="3555999"/>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279463220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3793068"/>
            <a:ext cx="5384800" cy="10728209"/>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3793068"/>
            <a:ext cx="5384800" cy="10728209"/>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a:r>
              <a:rPr lang="en-US">
                <a:solidFill>
                  <a:srgbClr val="FFFFCC">
                    <a:tint val="75000"/>
                  </a:srgbClr>
                </a:solidFill>
              </a:rPr>
              <a:t>5/31/2023</a:t>
            </a:r>
          </a:p>
        </p:txBody>
      </p:sp>
      <p:sp>
        <p:nvSpPr>
          <p:cNvPr id="6" name="Footer Placeholder 5"/>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7" name="Slide Number Placeholder 6"/>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2833436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3638786"/>
            <a:ext cx="5386917" cy="151647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5155259"/>
            <a:ext cx="5386917" cy="9366016"/>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3638786"/>
            <a:ext cx="5389033" cy="151647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5155259"/>
            <a:ext cx="5389033" cy="9366016"/>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a:r>
              <a:rPr lang="en-US">
                <a:solidFill>
                  <a:srgbClr val="FFFFCC">
                    <a:tint val="75000"/>
                  </a:srgbClr>
                </a:solidFill>
              </a:rPr>
              <a:t>5/31/2023</a:t>
            </a:r>
          </a:p>
        </p:txBody>
      </p:sp>
      <p:sp>
        <p:nvSpPr>
          <p:cNvPr id="8" name="Footer Placeholder 7"/>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9" name="Slide Number Placeholder 8"/>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25996838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a:r>
              <a:rPr lang="en-US">
                <a:solidFill>
                  <a:srgbClr val="FFFFCC">
                    <a:tint val="75000"/>
                  </a:srgbClr>
                </a:solidFill>
              </a:rPr>
              <a:t>5/31/2023</a:t>
            </a:r>
          </a:p>
        </p:txBody>
      </p:sp>
      <p:sp>
        <p:nvSpPr>
          <p:cNvPr id="4" name="Footer Placeholder 3"/>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5" name="Slide Number Placeholder 4"/>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345471772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r>
              <a:rPr lang="en-US">
                <a:solidFill>
                  <a:srgbClr val="FFFFCC">
                    <a:tint val="75000"/>
                  </a:srgbClr>
                </a:solidFill>
              </a:rPr>
              <a:t>5/31/2023</a:t>
            </a:r>
          </a:p>
        </p:txBody>
      </p:sp>
      <p:sp>
        <p:nvSpPr>
          <p:cNvPr id="3" name="Footer Placeholder 2"/>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4" name="Slide Number Placeholder 3"/>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33606528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647230"/>
            <a:ext cx="4011084" cy="2754489"/>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647231"/>
            <a:ext cx="6815667" cy="13874046"/>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3401720"/>
            <a:ext cx="4011084" cy="11119557"/>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r>
              <a:rPr lang="en-US">
                <a:solidFill>
                  <a:srgbClr val="FFFFCC">
                    <a:tint val="75000"/>
                  </a:srgbClr>
                </a:solidFill>
              </a:rPr>
              <a:t>5/31/2023</a:t>
            </a:r>
          </a:p>
        </p:txBody>
      </p:sp>
      <p:sp>
        <p:nvSpPr>
          <p:cNvPr id="6" name="Footer Placeholder 5"/>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7" name="Slide Number Placeholder 6"/>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915702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FFE433-86E1-415C-918F-A4F3903DEA65}" type="datetime1">
              <a:rPr lang="en-US" smtClean="0"/>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83F495-84DE-4F2F-9870-F907D0514524}" type="slidenum">
              <a:rPr lang="en-US" smtClean="0"/>
              <a:pPr/>
              <a:t>‹#›</a:t>
            </a:fld>
            <a:endParaRPr lang="en-US"/>
          </a:p>
        </p:txBody>
      </p:sp>
    </p:spTree>
    <p:extLst>
      <p:ext uri="{BB962C8B-B14F-4D97-AF65-F5344CB8AC3E}">
        <p14:creationId xmlns:p14="http://schemas.microsoft.com/office/powerpoint/2010/main" val="23913406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11379200"/>
            <a:ext cx="7315200" cy="134337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1452504"/>
            <a:ext cx="7315200" cy="97536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12722579"/>
            <a:ext cx="7315200" cy="190782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r>
              <a:rPr lang="en-US">
                <a:solidFill>
                  <a:srgbClr val="FFFFCC">
                    <a:tint val="75000"/>
                  </a:srgbClr>
                </a:solidFill>
              </a:rPr>
              <a:t>5/31/2023</a:t>
            </a:r>
          </a:p>
        </p:txBody>
      </p:sp>
      <p:sp>
        <p:nvSpPr>
          <p:cNvPr id="6" name="Footer Placeholder 5"/>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7" name="Slide Number Placeholder 6"/>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28074366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4037896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50995"/>
            <a:ext cx="2743200" cy="1387028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650995"/>
            <a:ext cx="8026400" cy="1387028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364108835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5049897"/>
            <a:ext cx="10363200" cy="3484504"/>
          </a:xfrm>
        </p:spPr>
        <p:txBody>
          <a:bodyPr/>
          <a:lstStyle/>
          <a:p>
            <a:r>
              <a:rPr lang="en-US"/>
              <a:t>Click to edit Master title style</a:t>
            </a:r>
          </a:p>
        </p:txBody>
      </p:sp>
      <p:sp>
        <p:nvSpPr>
          <p:cNvPr id="3" name="Subtitle 2"/>
          <p:cNvSpPr>
            <a:spLocks noGrp="1"/>
          </p:cNvSpPr>
          <p:nvPr>
            <p:ph type="subTitle" idx="1"/>
          </p:nvPr>
        </p:nvSpPr>
        <p:spPr>
          <a:xfrm>
            <a:off x="1828800" y="9211733"/>
            <a:ext cx="8534400" cy="4154311"/>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32932460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234902925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0445986"/>
            <a:ext cx="10363200" cy="3228622"/>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6889987"/>
            <a:ext cx="10363200" cy="3555999"/>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297414528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3793068"/>
            <a:ext cx="5384800" cy="10728209"/>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3793068"/>
            <a:ext cx="5384800" cy="10728209"/>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a:r>
              <a:rPr lang="en-US">
                <a:solidFill>
                  <a:srgbClr val="FFFFCC">
                    <a:tint val="75000"/>
                  </a:srgbClr>
                </a:solidFill>
              </a:rPr>
              <a:t>5/31/2023</a:t>
            </a:r>
          </a:p>
        </p:txBody>
      </p:sp>
      <p:sp>
        <p:nvSpPr>
          <p:cNvPr id="6" name="Footer Placeholder 5"/>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7" name="Slide Number Placeholder 6"/>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222915892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3638786"/>
            <a:ext cx="5386917" cy="151647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5155259"/>
            <a:ext cx="5386917" cy="9366016"/>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3638786"/>
            <a:ext cx="5389033" cy="151647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5155259"/>
            <a:ext cx="5389033" cy="9366016"/>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a:r>
              <a:rPr lang="en-US">
                <a:solidFill>
                  <a:srgbClr val="FFFFCC">
                    <a:tint val="75000"/>
                  </a:srgbClr>
                </a:solidFill>
              </a:rPr>
              <a:t>5/31/2023</a:t>
            </a:r>
          </a:p>
        </p:txBody>
      </p:sp>
      <p:sp>
        <p:nvSpPr>
          <p:cNvPr id="8" name="Footer Placeholder 7"/>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9" name="Slide Number Placeholder 8"/>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35811425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a:r>
              <a:rPr lang="en-US">
                <a:solidFill>
                  <a:srgbClr val="FFFFCC">
                    <a:tint val="75000"/>
                  </a:srgbClr>
                </a:solidFill>
              </a:rPr>
              <a:t>5/31/2023</a:t>
            </a:r>
          </a:p>
        </p:txBody>
      </p:sp>
      <p:sp>
        <p:nvSpPr>
          <p:cNvPr id="4" name="Footer Placeholder 3"/>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5" name="Slide Number Placeholder 4"/>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315487975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r>
              <a:rPr lang="en-US">
                <a:solidFill>
                  <a:srgbClr val="FFFFCC">
                    <a:tint val="75000"/>
                  </a:srgbClr>
                </a:solidFill>
              </a:rPr>
              <a:t>5/31/2023</a:t>
            </a:r>
          </a:p>
        </p:txBody>
      </p:sp>
      <p:sp>
        <p:nvSpPr>
          <p:cNvPr id="3" name="Footer Placeholder 2"/>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4" name="Slide Number Placeholder 3"/>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26423056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0445991"/>
            <a:ext cx="10363200" cy="3228622"/>
          </a:xfrm>
        </p:spPr>
        <p:txBody>
          <a:bodyPr anchor="t"/>
          <a:lstStyle>
            <a:lvl1pPr algn="l">
              <a:defRPr sz="2251" b="1" cap="all"/>
            </a:lvl1pPr>
          </a:lstStyle>
          <a:p>
            <a:r>
              <a:rPr lang="en-US"/>
              <a:t>Click to edit Master title style</a:t>
            </a:r>
          </a:p>
        </p:txBody>
      </p:sp>
      <p:sp>
        <p:nvSpPr>
          <p:cNvPr id="3" name="Text Placeholder 2"/>
          <p:cNvSpPr>
            <a:spLocks noGrp="1"/>
          </p:cNvSpPr>
          <p:nvPr>
            <p:ph type="body" idx="1"/>
          </p:nvPr>
        </p:nvSpPr>
        <p:spPr>
          <a:xfrm>
            <a:off x="963084" y="6889997"/>
            <a:ext cx="10363200" cy="3555999"/>
          </a:xfrm>
        </p:spPr>
        <p:txBody>
          <a:bodyPr anchor="b"/>
          <a:lstStyle>
            <a:lvl1pPr marL="0" indent="0">
              <a:buNone/>
              <a:defRPr sz="1125">
                <a:solidFill>
                  <a:schemeClr val="tx1">
                    <a:tint val="75000"/>
                  </a:schemeClr>
                </a:solidFill>
              </a:defRPr>
            </a:lvl1pPr>
            <a:lvl2pPr marL="257156" indent="0">
              <a:buNone/>
              <a:defRPr sz="1013">
                <a:solidFill>
                  <a:schemeClr val="tx1">
                    <a:tint val="75000"/>
                  </a:schemeClr>
                </a:solidFill>
              </a:defRPr>
            </a:lvl2pPr>
            <a:lvl3pPr marL="514312" indent="0">
              <a:buNone/>
              <a:defRPr sz="900">
                <a:solidFill>
                  <a:schemeClr val="tx1">
                    <a:tint val="75000"/>
                  </a:schemeClr>
                </a:solidFill>
              </a:defRPr>
            </a:lvl3pPr>
            <a:lvl4pPr marL="771467" indent="0">
              <a:buNone/>
              <a:defRPr sz="788">
                <a:solidFill>
                  <a:schemeClr val="tx1">
                    <a:tint val="75000"/>
                  </a:schemeClr>
                </a:solidFill>
              </a:defRPr>
            </a:lvl4pPr>
            <a:lvl5pPr marL="1028624" indent="0">
              <a:buNone/>
              <a:defRPr sz="788">
                <a:solidFill>
                  <a:schemeClr val="tx1">
                    <a:tint val="75000"/>
                  </a:schemeClr>
                </a:solidFill>
              </a:defRPr>
            </a:lvl5pPr>
            <a:lvl6pPr marL="1285779" indent="0">
              <a:buNone/>
              <a:defRPr sz="788">
                <a:solidFill>
                  <a:schemeClr val="tx1">
                    <a:tint val="75000"/>
                  </a:schemeClr>
                </a:solidFill>
              </a:defRPr>
            </a:lvl6pPr>
            <a:lvl7pPr marL="1542936" indent="0">
              <a:buNone/>
              <a:defRPr sz="788">
                <a:solidFill>
                  <a:schemeClr val="tx1">
                    <a:tint val="75000"/>
                  </a:schemeClr>
                </a:solidFill>
              </a:defRPr>
            </a:lvl7pPr>
            <a:lvl8pPr marL="1800090" indent="0">
              <a:buNone/>
              <a:defRPr sz="788">
                <a:solidFill>
                  <a:schemeClr val="tx1">
                    <a:tint val="75000"/>
                  </a:schemeClr>
                </a:solidFill>
              </a:defRPr>
            </a:lvl8pPr>
            <a:lvl9pPr marL="2057247"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A6B3F5-6C69-4291-9011-80718E33A55F}" type="datetime1">
              <a:rPr lang="en-US" smtClean="0"/>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83F495-84DE-4F2F-9870-F907D0514524}" type="slidenum">
              <a:rPr lang="en-US" smtClean="0"/>
              <a:pPr/>
              <a:t>‹#›</a:t>
            </a:fld>
            <a:endParaRPr lang="en-US"/>
          </a:p>
        </p:txBody>
      </p:sp>
    </p:spTree>
    <p:extLst>
      <p:ext uri="{BB962C8B-B14F-4D97-AF65-F5344CB8AC3E}">
        <p14:creationId xmlns:p14="http://schemas.microsoft.com/office/powerpoint/2010/main" val="7080324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647230"/>
            <a:ext cx="4011084" cy="2754489"/>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647231"/>
            <a:ext cx="6815667" cy="13874046"/>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3401720"/>
            <a:ext cx="4011084" cy="11119557"/>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r>
              <a:rPr lang="en-US">
                <a:solidFill>
                  <a:srgbClr val="FFFFCC">
                    <a:tint val="75000"/>
                  </a:srgbClr>
                </a:solidFill>
              </a:rPr>
              <a:t>5/31/2023</a:t>
            </a:r>
          </a:p>
        </p:txBody>
      </p:sp>
      <p:sp>
        <p:nvSpPr>
          <p:cNvPr id="6" name="Footer Placeholder 5"/>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7" name="Slide Number Placeholder 6"/>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96059546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11379200"/>
            <a:ext cx="7315200" cy="134337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1452504"/>
            <a:ext cx="7315200" cy="97536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12722579"/>
            <a:ext cx="7315200" cy="190782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r>
              <a:rPr lang="en-US">
                <a:solidFill>
                  <a:srgbClr val="FFFFCC">
                    <a:tint val="75000"/>
                  </a:srgbClr>
                </a:solidFill>
              </a:rPr>
              <a:t>5/31/2023</a:t>
            </a:r>
          </a:p>
        </p:txBody>
      </p:sp>
      <p:sp>
        <p:nvSpPr>
          <p:cNvPr id="6" name="Footer Placeholder 5"/>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7" name="Slide Number Placeholder 6"/>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383096710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172049852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50995"/>
            <a:ext cx="2743200" cy="1387028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650995"/>
            <a:ext cx="8026400" cy="1387028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361979114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5049897"/>
            <a:ext cx="10363200" cy="3484504"/>
          </a:xfrm>
        </p:spPr>
        <p:txBody>
          <a:bodyPr/>
          <a:lstStyle/>
          <a:p>
            <a:r>
              <a:rPr lang="en-US"/>
              <a:t>Click to edit Master title style</a:t>
            </a:r>
          </a:p>
        </p:txBody>
      </p:sp>
      <p:sp>
        <p:nvSpPr>
          <p:cNvPr id="3" name="Subtitle 2"/>
          <p:cNvSpPr>
            <a:spLocks noGrp="1"/>
          </p:cNvSpPr>
          <p:nvPr>
            <p:ph type="subTitle" idx="1"/>
          </p:nvPr>
        </p:nvSpPr>
        <p:spPr>
          <a:xfrm>
            <a:off x="1828800" y="9211733"/>
            <a:ext cx="8534400" cy="4154311"/>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168681369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314437905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0445986"/>
            <a:ext cx="10363200" cy="3228622"/>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6889987"/>
            <a:ext cx="10363200" cy="3555999"/>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137349380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3793068"/>
            <a:ext cx="5384800" cy="10728209"/>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3793068"/>
            <a:ext cx="5384800" cy="10728209"/>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a:r>
              <a:rPr lang="en-US">
                <a:solidFill>
                  <a:srgbClr val="FFFFCC">
                    <a:tint val="75000"/>
                  </a:srgbClr>
                </a:solidFill>
              </a:rPr>
              <a:t>5/31/2023</a:t>
            </a:r>
          </a:p>
        </p:txBody>
      </p:sp>
      <p:sp>
        <p:nvSpPr>
          <p:cNvPr id="6" name="Footer Placeholder 5"/>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7" name="Slide Number Placeholder 6"/>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419096743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3638786"/>
            <a:ext cx="5386917" cy="151647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5155259"/>
            <a:ext cx="5386917" cy="9366016"/>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3638786"/>
            <a:ext cx="5389033" cy="151647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5155259"/>
            <a:ext cx="5389033" cy="9366016"/>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a:r>
              <a:rPr lang="en-US">
                <a:solidFill>
                  <a:srgbClr val="FFFFCC">
                    <a:tint val="75000"/>
                  </a:srgbClr>
                </a:solidFill>
              </a:rPr>
              <a:t>5/31/2023</a:t>
            </a:r>
          </a:p>
        </p:txBody>
      </p:sp>
      <p:sp>
        <p:nvSpPr>
          <p:cNvPr id="8" name="Footer Placeholder 7"/>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9" name="Slide Number Placeholder 8"/>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213091935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a:r>
              <a:rPr lang="en-US">
                <a:solidFill>
                  <a:srgbClr val="FFFFCC">
                    <a:tint val="75000"/>
                  </a:srgbClr>
                </a:solidFill>
              </a:rPr>
              <a:t>5/31/2023</a:t>
            </a:r>
          </a:p>
        </p:txBody>
      </p:sp>
      <p:sp>
        <p:nvSpPr>
          <p:cNvPr id="4" name="Footer Placeholder 3"/>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5" name="Slide Number Placeholder 4"/>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7772496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3793077"/>
            <a:ext cx="5384800" cy="10728209"/>
          </a:xfrm>
        </p:spPr>
        <p:txBody>
          <a:bodyPr/>
          <a:lstStyle>
            <a:lvl1pPr>
              <a:defRPr sz="1575"/>
            </a:lvl1pPr>
            <a:lvl2pPr>
              <a:defRPr sz="1351"/>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3793077"/>
            <a:ext cx="5384800" cy="10728209"/>
          </a:xfrm>
        </p:spPr>
        <p:txBody>
          <a:bodyPr/>
          <a:lstStyle>
            <a:lvl1pPr>
              <a:defRPr sz="1575"/>
            </a:lvl1pPr>
            <a:lvl2pPr>
              <a:defRPr sz="1351"/>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BC57976-2989-47EF-8642-306BEDAFA724}" type="datetime1">
              <a:rPr lang="en-US" smtClean="0"/>
              <a:t>12/24/2023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83F495-84DE-4F2F-9870-F907D0514524}" type="slidenum">
              <a:rPr lang="en-US" smtClean="0"/>
              <a:pPr/>
              <a:t>‹#›</a:t>
            </a:fld>
            <a:endParaRPr lang="en-US"/>
          </a:p>
        </p:txBody>
      </p:sp>
    </p:spTree>
    <p:extLst>
      <p:ext uri="{BB962C8B-B14F-4D97-AF65-F5344CB8AC3E}">
        <p14:creationId xmlns:p14="http://schemas.microsoft.com/office/powerpoint/2010/main" val="191159379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r>
              <a:rPr lang="en-US">
                <a:solidFill>
                  <a:srgbClr val="FFFFCC">
                    <a:tint val="75000"/>
                  </a:srgbClr>
                </a:solidFill>
              </a:rPr>
              <a:t>5/31/2023</a:t>
            </a:r>
          </a:p>
        </p:txBody>
      </p:sp>
      <p:sp>
        <p:nvSpPr>
          <p:cNvPr id="3" name="Footer Placeholder 2"/>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4" name="Slide Number Placeholder 3"/>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427913809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647230"/>
            <a:ext cx="4011084" cy="2754489"/>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647231"/>
            <a:ext cx="6815667" cy="13874046"/>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3401720"/>
            <a:ext cx="4011084" cy="11119557"/>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r>
              <a:rPr lang="en-US">
                <a:solidFill>
                  <a:srgbClr val="FFFFCC">
                    <a:tint val="75000"/>
                  </a:srgbClr>
                </a:solidFill>
              </a:rPr>
              <a:t>5/31/2023</a:t>
            </a:r>
          </a:p>
        </p:txBody>
      </p:sp>
      <p:sp>
        <p:nvSpPr>
          <p:cNvPr id="6" name="Footer Placeholder 5"/>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7" name="Slide Number Placeholder 6"/>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163467230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11379200"/>
            <a:ext cx="7315200" cy="134337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1452504"/>
            <a:ext cx="7315200" cy="97536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12722579"/>
            <a:ext cx="7315200" cy="190782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r>
              <a:rPr lang="en-US">
                <a:solidFill>
                  <a:srgbClr val="FFFFCC">
                    <a:tint val="75000"/>
                  </a:srgbClr>
                </a:solidFill>
              </a:rPr>
              <a:t>5/31/2023</a:t>
            </a:r>
          </a:p>
        </p:txBody>
      </p:sp>
      <p:sp>
        <p:nvSpPr>
          <p:cNvPr id="6" name="Footer Placeholder 5"/>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7" name="Slide Number Placeholder 6"/>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162548294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175823581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50995"/>
            <a:ext cx="2743200" cy="1387028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650995"/>
            <a:ext cx="8026400" cy="1387028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98622274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5049897"/>
            <a:ext cx="10363200" cy="3484504"/>
          </a:xfrm>
        </p:spPr>
        <p:txBody>
          <a:bodyPr/>
          <a:lstStyle/>
          <a:p>
            <a:r>
              <a:rPr lang="en-US"/>
              <a:t>Click to edit Master title style</a:t>
            </a:r>
          </a:p>
        </p:txBody>
      </p:sp>
      <p:sp>
        <p:nvSpPr>
          <p:cNvPr id="3" name="Subtitle 2"/>
          <p:cNvSpPr>
            <a:spLocks noGrp="1"/>
          </p:cNvSpPr>
          <p:nvPr>
            <p:ph type="subTitle" idx="1"/>
          </p:nvPr>
        </p:nvSpPr>
        <p:spPr>
          <a:xfrm>
            <a:off x="1828800" y="9211733"/>
            <a:ext cx="8534400" cy="4154311"/>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69675155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71712393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0445986"/>
            <a:ext cx="10363200" cy="3228622"/>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6889987"/>
            <a:ext cx="10363200" cy="3555999"/>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147201507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3793068"/>
            <a:ext cx="5384800" cy="10728209"/>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3793068"/>
            <a:ext cx="5384800" cy="10728209"/>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a:r>
              <a:rPr lang="en-US">
                <a:solidFill>
                  <a:srgbClr val="FFFFCC">
                    <a:tint val="75000"/>
                  </a:srgbClr>
                </a:solidFill>
              </a:rPr>
              <a:t>5/31/2023</a:t>
            </a:r>
          </a:p>
        </p:txBody>
      </p:sp>
      <p:sp>
        <p:nvSpPr>
          <p:cNvPr id="6" name="Footer Placeholder 5"/>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7" name="Slide Number Placeholder 6"/>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187318371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3638786"/>
            <a:ext cx="5386917" cy="151647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5155259"/>
            <a:ext cx="5386917" cy="9366016"/>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3638786"/>
            <a:ext cx="5389033" cy="151647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5155259"/>
            <a:ext cx="5389033" cy="9366016"/>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a:r>
              <a:rPr lang="en-US">
                <a:solidFill>
                  <a:srgbClr val="FFFFCC">
                    <a:tint val="75000"/>
                  </a:srgbClr>
                </a:solidFill>
              </a:rPr>
              <a:t>5/31/2023</a:t>
            </a:r>
          </a:p>
        </p:txBody>
      </p:sp>
      <p:sp>
        <p:nvSpPr>
          <p:cNvPr id="8" name="Footer Placeholder 7"/>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9" name="Slide Number Placeholder 8"/>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35206779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3638786"/>
            <a:ext cx="5386917" cy="1516473"/>
          </a:xfrm>
        </p:spPr>
        <p:txBody>
          <a:bodyPr anchor="b"/>
          <a:lstStyle>
            <a:lvl1pPr marL="0" indent="0">
              <a:buNone/>
              <a:defRPr sz="1351" b="1"/>
            </a:lvl1pPr>
            <a:lvl2pPr marL="257156" indent="0">
              <a:buNone/>
              <a:defRPr sz="1125" b="1"/>
            </a:lvl2pPr>
            <a:lvl3pPr marL="514312" indent="0">
              <a:buNone/>
              <a:defRPr sz="1013" b="1"/>
            </a:lvl3pPr>
            <a:lvl4pPr marL="771467" indent="0">
              <a:buNone/>
              <a:defRPr sz="900" b="1"/>
            </a:lvl4pPr>
            <a:lvl5pPr marL="1028624" indent="0">
              <a:buNone/>
              <a:defRPr sz="900" b="1"/>
            </a:lvl5pPr>
            <a:lvl6pPr marL="1285779" indent="0">
              <a:buNone/>
              <a:defRPr sz="900" b="1"/>
            </a:lvl6pPr>
            <a:lvl7pPr marL="1542936" indent="0">
              <a:buNone/>
              <a:defRPr sz="900" b="1"/>
            </a:lvl7pPr>
            <a:lvl8pPr marL="1800090" indent="0">
              <a:buNone/>
              <a:defRPr sz="900" b="1"/>
            </a:lvl8pPr>
            <a:lvl9pPr marL="2057247" indent="0">
              <a:buNone/>
              <a:defRPr sz="900" b="1"/>
            </a:lvl9pPr>
          </a:lstStyle>
          <a:p>
            <a:pPr lvl="0"/>
            <a:r>
              <a:rPr lang="en-US"/>
              <a:t>Click to edit Master text styles</a:t>
            </a:r>
          </a:p>
        </p:txBody>
      </p:sp>
      <p:sp>
        <p:nvSpPr>
          <p:cNvPr id="4" name="Content Placeholder 3"/>
          <p:cNvSpPr>
            <a:spLocks noGrp="1"/>
          </p:cNvSpPr>
          <p:nvPr>
            <p:ph sz="half" idx="2"/>
          </p:nvPr>
        </p:nvSpPr>
        <p:spPr>
          <a:xfrm>
            <a:off x="609604" y="5155259"/>
            <a:ext cx="5386917" cy="9366016"/>
          </a:xfrm>
        </p:spPr>
        <p:txBody>
          <a:bodyPr/>
          <a:lstStyle>
            <a:lvl1pPr>
              <a:defRPr sz="1351"/>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3638786"/>
            <a:ext cx="5389033" cy="1516473"/>
          </a:xfrm>
        </p:spPr>
        <p:txBody>
          <a:bodyPr anchor="b"/>
          <a:lstStyle>
            <a:lvl1pPr marL="0" indent="0">
              <a:buNone/>
              <a:defRPr sz="1351" b="1"/>
            </a:lvl1pPr>
            <a:lvl2pPr marL="257156" indent="0">
              <a:buNone/>
              <a:defRPr sz="1125" b="1"/>
            </a:lvl2pPr>
            <a:lvl3pPr marL="514312" indent="0">
              <a:buNone/>
              <a:defRPr sz="1013" b="1"/>
            </a:lvl3pPr>
            <a:lvl4pPr marL="771467" indent="0">
              <a:buNone/>
              <a:defRPr sz="900" b="1"/>
            </a:lvl4pPr>
            <a:lvl5pPr marL="1028624" indent="0">
              <a:buNone/>
              <a:defRPr sz="900" b="1"/>
            </a:lvl5pPr>
            <a:lvl6pPr marL="1285779" indent="0">
              <a:buNone/>
              <a:defRPr sz="900" b="1"/>
            </a:lvl6pPr>
            <a:lvl7pPr marL="1542936" indent="0">
              <a:buNone/>
              <a:defRPr sz="900" b="1"/>
            </a:lvl7pPr>
            <a:lvl8pPr marL="1800090" indent="0">
              <a:buNone/>
              <a:defRPr sz="900" b="1"/>
            </a:lvl8pPr>
            <a:lvl9pPr marL="2057247"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93373" y="5155259"/>
            <a:ext cx="5389033" cy="9366016"/>
          </a:xfrm>
        </p:spPr>
        <p:txBody>
          <a:bodyPr/>
          <a:lstStyle>
            <a:lvl1pPr>
              <a:defRPr sz="1351"/>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648A1D-69DD-4E66-950F-E1EAE75C9F43}" type="datetime1">
              <a:rPr lang="en-US" smtClean="0"/>
              <a:t>12/24/2023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83F495-84DE-4F2F-9870-F907D0514524}" type="slidenum">
              <a:rPr lang="en-US" smtClean="0"/>
              <a:pPr/>
              <a:t>‹#›</a:t>
            </a:fld>
            <a:endParaRPr lang="en-US"/>
          </a:p>
        </p:txBody>
      </p:sp>
    </p:spTree>
    <p:extLst>
      <p:ext uri="{BB962C8B-B14F-4D97-AF65-F5344CB8AC3E}">
        <p14:creationId xmlns:p14="http://schemas.microsoft.com/office/powerpoint/2010/main" val="112755229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a:r>
              <a:rPr lang="en-US">
                <a:solidFill>
                  <a:srgbClr val="FFFFCC">
                    <a:tint val="75000"/>
                  </a:srgbClr>
                </a:solidFill>
              </a:rPr>
              <a:t>5/31/2023</a:t>
            </a:r>
          </a:p>
        </p:txBody>
      </p:sp>
      <p:sp>
        <p:nvSpPr>
          <p:cNvPr id="4" name="Footer Placeholder 3"/>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5" name="Slide Number Placeholder 4"/>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106989164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r>
              <a:rPr lang="en-US">
                <a:solidFill>
                  <a:srgbClr val="FFFFCC">
                    <a:tint val="75000"/>
                  </a:srgbClr>
                </a:solidFill>
              </a:rPr>
              <a:t>5/31/2023</a:t>
            </a:r>
          </a:p>
        </p:txBody>
      </p:sp>
      <p:sp>
        <p:nvSpPr>
          <p:cNvPr id="3" name="Footer Placeholder 2"/>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4" name="Slide Number Placeholder 3"/>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314645899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647230"/>
            <a:ext cx="4011084" cy="2754489"/>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647231"/>
            <a:ext cx="6815667" cy="13874046"/>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3401720"/>
            <a:ext cx="4011084" cy="11119557"/>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r>
              <a:rPr lang="en-US">
                <a:solidFill>
                  <a:srgbClr val="FFFFCC">
                    <a:tint val="75000"/>
                  </a:srgbClr>
                </a:solidFill>
              </a:rPr>
              <a:t>5/31/2023</a:t>
            </a:r>
          </a:p>
        </p:txBody>
      </p:sp>
      <p:sp>
        <p:nvSpPr>
          <p:cNvPr id="6" name="Footer Placeholder 5"/>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7" name="Slide Number Placeholder 6"/>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199014778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11379200"/>
            <a:ext cx="7315200" cy="134337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1452504"/>
            <a:ext cx="7315200" cy="97536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12722579"/>
            <a:ext cx="7315200" cy="190782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r>
              <a:rPr lang="en-US">
                <a:solidFill>
                  <a:srgbClr val="FFFFCC">
                    <a:tint val="75000"/>
                  </a:srgbClr>
                </a:solidFill>
              </a:rPr>
              <a:t>5/31/2023</a:t>
            </a:r>
          </a:p>
        </p:txBody>
      </p:sp>
      <p:sp>
        <p:nvSpPr>
          <p:cNvPr id="6" name="Footer Placeholder 5"/>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7" name="Slide Number Placeholder 6"/>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197183221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419714084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50995"/>
            <a:ext cx="2743200" cy="1387028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650995"/>
            <a:ext cx="8026400" cy="1387028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290548944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5049897"/>
            <a:ext cx="10363200" cy="3484504"/>
          </a:xfrm>
        </p:spPr>
        <p:txBody>
          <a:bodyPr/>
          <a:lstStyle/>
          <a:p>
            <a:r>
              <a:rPr lang="en-US"/>
              <a:t>Click to edit Master title style</a:t>
            </a:r>
          </a:p>
        </p:txBody>
      </p:sp>
      <p:sp>
        <p:nvSpPr>
          <p:cNvPr id="3" name="Subtitle 2"/>
          <p:cNvSpPr>
            <a:spLocks noGrp="1"/>
          </p:cNvSpPr>
          <p:nvPr>
            <p:ph type="subTitle" idx="1"/>
          </p:nvPr>
        </p:nvSpPr>
        <p:spPr>
          <a:xfrm>
            <a:off x="1828800" y="9211733"/>
            <a:ext cx="8534400" cy="4154311"/>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413909419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17628140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0445986"/>
            <a:ext cx="10363200" cy="3228622"/>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6889987"/>
            <a:ext cx="10363200" cy="3555999"/>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325781525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3793068"/>
            <a:ext cx="5384800" cy="10728209"/>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3793068"/>
            <a:ext cx="5384800" cy="10728209"/>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a:r>
              <a:rPr lang="en-US">
                <a:solidFill>
                  <a:srgbClr val="FFFFCC">
                    <a:tint val="75000"/>
                  </a:srgbClr>
                </a:solidFill>
              </a:rPr>
              <a:t>5/31/2023</a:t>
            </a:r>
          </a:p>
        </p:txBody>
      </p:sp>
      <p:sp>
        <p:nvSpPr>
          <p:cNvPr id="6" name="Footer Placeholder 5"/>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7" name="Slide Number Placeholder 6"/>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35171433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55DBE9-530D-4AE0-AD3A-59CC7116786F}" type="datetime1">
              <a:rPr lang="en-US" smtClean="0"/>
              <a:t>12/24/2023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83F495-84DE-4F2F-9870-F907D0514524}" type="slidenum">
              <a:rPr lang="en-US" smtClean="0"/>
              <a:pPr/>
              <a:t>‹#›</a:t>
            </a:fld>
            <a:endParaRPr lang="en-US"/>
          </a:p>
        </p:txBody>
      </p:sp>
    </p:spTree>
    <p:extLst>
      <p:ext uri="{BB962C8B-B14F-4D97-AF65-F5344CB8AC3E}">
        <p14:creationId xmlns:p14="http://schemas.microsoft.com/office/powerpoint/2010/main" val="294725035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3638786"/>
            <a:ext cx="5386917" cy="151647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5155259"/>
            <a:ext cx="5386917" cy="9366016"/>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3638786"/>
            <a:ext cx="5389033" cy="151647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5155259"/>
            <a:ext cx="5389033" cy="9366016"/>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a:r>
              <a:rPr lang="en-US">
                <a:solidFill>
                  <a:srgbClr val="FFFFCC">
                    <a:tint val="75000"/>
                  </a:srgbClr>
                </a:solidFill>
              </a:rPr>
              <a:t>5/31/2023</a:t>
            </a:r>
          </a:p>
        </p:txBody>
      </p:sp>
      <p:sp>
        <p:nvSpPr>
          <p:cNvPr id="8" name="Footer Placeholder 7"/>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9" name="Slide Number Placeholder 8"/>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7301840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a:r>
              <a:rPr lang="en-US">
                <a:solidFill>
                  <a:srgbClr val="FFFFCC">
                    <a:tint val="75000"/>
                  </a:srgbClr>
                </a:solidFill>
              </a:rPr>
              <a:t>5/31/2023</a:t>
            </a:r>
          </a:p>
        </p:txBody>
      </p:sp>
      <p:sp>
        <p:nvSpPr>
          <p:cNvPr id="4" name="Footer Placeholder 3"/>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5" name="Slide Number Placeholder 4"/>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78643351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r>
              <a:rPr lang="en-US">
                <a:solidFill>
                  <a:srgbClr val="FFFFCC">
                    <a:tint val="75000"/>
                  </a:srgbClr>
                </a:solidFill>
              </a:rPr>
              <a:t>5/31/2023</a:t>
            </a:r>
          </a:p>
        </p:txBody>
      </p:sp>
      <p:sp>
        <p:nvSpPr>
          <p:cNvPr id="3" name="Footer Placeholder 2"/>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4" name="Slide Number Placeholder 3"/>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36423009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647230"/>
            <a:ext cx="4011084" cy="2754489"/>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647231"/>
            <a:ext cx="6815667" cy="13874046"/>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3401720"/>
            <a:ext cx="4011084" cy="11119557"/>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r>
              <a:rPr lang="en-US">
                <a:solidFill>
                  <a:srgbClr val="FFFFCC">
                    <a:tint val="75000"/>
                  </a:srgbClr>
                </a:solidFill>
              </a:rPr>
              <a:t>5/31/2023</a:t>
            </a:r>
          </a:p>
        </p:txBody>
      </p:sp>
      <p:sp>
        <p:nvSpPr>
          <p:cNvPr id="6" name="Footer Placeholder 5"/>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7" name="Slide Number Placeholder 6"/>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128031975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11379200"/>
            <a:ext cx="7315200" cy="134337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1452504"/>
            <a:ext cx="7315200" cy="97536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12722579"/>
            <a:ext cx="7315200" cy="190782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r>
              <a:rPr lang="en-US">
                <a:solidFill>
                  <a:srgbClr val="FFFFCC">
                    <a:tint val="75000"/>
                  </a:srgbClr>
                </a:solidFill>
              </a:rPr>
              <a:t>5/31/2023</a:t>
            </a:r>
          </a:p>
        </p:txBody>
      </p:sp>
      <p:sp>
        <p:nvSpPr>
          <p:cNvPr id="6" name="Footer Placeholder 5"/>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7" name="Slide Number Placeholder 6"/>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320910044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270263807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50995"/>
            <a:ext cx="2743200" cy="1387028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650995"/>
            <a:ext cx="8026400" cy="1387028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305250852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5049897"/>
            <a:ext cx="10363200" cy="3484504"/>
          </a:xfrm>
        </p:spPr>
        <p:txBody>
          <a:bodyPr/>
          <a:lstStyle/>
          <a:p>
            <a:r>
              <a:rPr lang="en-US"/>
              <a:t>Click to edit Master title style</a:t>
            </a:r>
          </a:p>
        </p:txBody>
      </p:sp>
      <p:sp>
        <p:nvSpPr>
          <p:cNvPr id="3" name="Subtitle 2"/>
          <p:cNvSpPr>
            <a:spLocks noGrp="1"/>
          </p:cNvSpPr>
          <p:nvPr>
            <p:ph type="subTitle" idx="1"/>
          </p:nvPr>
        </p:nvSpPr>
        <p:spPr>
          <a:xfrm>
            <a:off x="1828800" y="9211733"/>
            <a:ext cx="8534400" cy="4154311"/>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198983603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168023296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0445986"/>
            <a:ext cx="10363200" cy="3228622"/>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6889987"/>
            <a:ext cx="10363200" cy="3555999"/>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2272752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0C83E6-6EA4-4569-A65F-56B339A2BCE0}" type="datetime1">
              <a:rPr lang="en-US" smtClean="0"/>
              <a:t>12/24/2023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83F495-84DE-4F2F-9870-F907D0514524}" type="slidenum">
              <a:rPr lang="en-US" smtClean="0"/>
              <a:pPr/>
              <a:t>‹#›</a:t>
            </a:fld>
            <a:endParaRPr lang="en-US"/>
          </a:p>
        </p:txBody>
      </p:sp>
    </p:spTree>
    <p:extLst>
      <p:ext uri="{BB962C8B-B14F-4D97-AF65-F5344CB8AC3E}">
        <p14:creationId xmlns:p14="http://schemas.microsoft.com/office/powerpoint/2010/main" val="299672457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3793068"/>
            <a:ext cx="5384800" cy="10728209"/>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3793068"/>
            <a:ext cx="5384800" cy="10728209"/>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a:r>
              <a:rPr lang="en-US">
                <a:solidFill>
                  <a:srgbClr val="FFFFCC">
                    <a:tint val="75000"/>
                  </a:srgbClr>
                </a:solidFill>
              </a:rPr>
              <a:t>5/31/2023</a:t>
            </a:r>
          </a:p>
        </p:txBody>
      </p:sp>
      <p:sp>
        <p:nvSpPr>
          <p:cNvPr id="6" name="Footer Placeholder 5"/>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7" name="Slide Number Placeholder 6"/>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232560967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3638786"/>
            <a:ext cx="5386917" cy="151647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5155259"/>
            <a:ext cx="5386917" cy="9366016"/>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3638786"/>
            <a:ext cx="5389033" cy="151647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5155259"/>
            <a:ext cx="5389033" cy="9366016"/>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a:r>
              <a:rPr lang="en-US">
                <a:solidFill>
                  <a:srgbClr val="FFFFCC">
                    <a:tint val="75000"/>
                  </a:srgbClr>
                </a:solidFill>
              </a:rPr>
              <a:t>5/31/2023</a:t>
            </a:r>
          </a:p>
        </p:txBody>
      </p:sp>
      <p:sp>
        <p:nvSpPr>
          <p:cNvPr id="8" name="Footer Placeholder 7"/>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9" name="Slide Number Placeholder 8"/>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327470884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a:r>
              <a:rPr lang="en-US">
                <a:solidFill>
                  <a:srgbClr val="FFFFCC">
                    <a:tint val="75000"/>
                  </a:srgbClr>
                </a:solidFill>
              </a:rPr>
              <a:t>5/31/2023</a:t>
            </a:r>
          </a:p>
        </p:txBody>
      </p:sp>
      <p:sp>
        <p:nvSpPr>
          <p:cNvPr id="4" name="Footer Placeholder 3"/>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5" name="Slide Number Placeholder 4"/>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328441528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r>
              <a:rPr lang="en-US">
                <a:solidFill>
                  <a:srgbClr val="FFFFCC">
                    <a:tint val="75000"/>
                  </a:srgbClr>
                </a:solidFill>
              </a:rPr>
              <a:t>5/31/2023</a:t>
            </a:r>
          </a:p>
        </p:txBody>
      </p:sp>
      <p:sp>
        <p:nvSpPr>
          <p:cNvPr id="3" name="Footer Placeholder 2"/>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4" name="Slide Number Placeholder 3"/>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365412717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647230"/>
            <a:ext cx="4011084" cy="2754489"/>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647231"/>
            <a:ext cx="6815667" cy="13874046"/>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3401720"/>
            <a:ext cx="4011084" cy="11119557"/>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r>
              <a:rPr lang="en-US">
                <a:solidFill>
                  <a:srgbClr val="FFFFCC">
                    <a:tint val="75000"/>
                  </a:srgbClr>
                </a:solidFill>
              </a:rPr>
              <a:t>5/31/2023</a:t>
            </a:r>
          </a:p>
        </p:txBody>
      </p:sp>
      <p:sp>
        <p:nvSpPr>
          <p:cNvPr id="6" name="Footer Placeholder 5"/>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7" name="Slide Number Placeholder 6"/>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102147696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11379200"/>
            <a:ext cx="7315200" cy="134337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1452504"/>
            <a:ext cx="7315200" cy="97536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12722579"/>
            <a:ext cx="7315200" cy="190782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r>
              <a:rPr lang="en-US">
                <a:solidFill>
                  <a:srgbClr val="FFFFCC">
                    <a:tint val="75000"/>
                  </a:srgbClr>
                </a:solidFill>
              </a:rPr>
              <a:t>5/31/2023</a:t>
            </a:r>
          </a:p>
        </p:txBody>
      </p:sp>
      <p:sp>
        <p:nvSpPr>
          <p:cNvPr id="6" name="Footer Placeholder 5"/>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7" name="Slide Number Placeholder 6"/>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80618702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222566698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50995"/>
            <a:ext cx="2743200" cy="1387028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650995"/>
            <a:ext cx="8026400" cy="1387028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367380051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5049897"/>
            <a:ext cx="10363200" cy="3484504"/>
          </a:xfrm>
        </p:spPr>
        <p:txBody>
          <a:bodyPr/>
          <a:lstStyle/>
          <a:p>
            <a:r>
              <a:rPr lang="en-US"/>
              <a:t>Click to edit Master title style</a:t>
            </a:r>
          </a:p>
        </p:txBody>
      </p:sp>
      <p:sp>
        <p:nvSpPr>
          <p:cNvPr id="3" name="Subtitle 2"/>
          <p:cNvSpPr>
            <a:spLocks noGrp="1"/>
          </p:cNvSpPr>
          <p:nvPr>
            <p:ph type="subTitle" idx="1"/>
          </p:nvPr>
        </p:nvSpPr>
        <p:spPr>
          <a:xfrm>
            <a:off x="1828800" y="9211733"/>
            <a:ext cx="8534400" cy="4154311"/>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75172592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1003660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647230"/>
            <a:ext cx="4011084" cy="2754489"/>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4766738" y="647240"/>
            <a:ext cx="6815668" cy="13874046"/>
          </a:xfrm>
        </p:spPr>
        <p:txBody>
          <a:bodyPr/>
          <a:lstStyle>
            <a:lvl1pPr>
              <a:defRPr sz="1800"/>
            </a:lvl1pPr>
            <a:lvl2pPr>
              <a:defRPr sz="1575"/>
            </a:lvl2pPr>
            <a:lvl3pPr>
              <a:defRPr sz="1351"/>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3401729"/>
            <a:ext cx="4011084" cy="11119557"/>
          </a:xfrm>
        </p:spPr>
        <p:txBody>
          <a:bodyPr/>
          <a:lstStyle>
            <a:lvl1pPr marL="0" indent="0">
              <a:buNone/>
              <a:defRPr sz="788"/>
            </a:lvl1pPr>
            <a:lvl2pPr marL="257156" indent="0">
              <a:buNone/>
              <a:defRPr sz="675"/>
            </a:lvl2pPr>
            <a:lvl3pPr marL="514312" indent="0">
              <a:buNone/>
              <a:defRPr sz="563"/>
            </a:lvl3pPr>
            <a:lvl4pPr marL="771467" indent="0">
              <a:buNone/>
              <a:defRPr sz="507"/>
            </a:lvl4pPr>
            <a:lvl5pPr marL="1028624" indent="0">
              <a:buNone/>
              <a:defRPr sz="507"/>
            </a:lvl5pPr>
            <a:lvl6pPr marL="1285779" indent="0">
              <a:buNone/>
              <a:defRPr sz="507"/>
            </a:lvl6pPr>
            <a:lvl7pPr marL="1542936" indent="0">
              <a:buNone/>
              <a:defRPr sz="507"/>
            </a:lvl7pPr>
            <a:lvl8pPr marL="1800090" indent="0">
              <a:buNone/>
              <a:defRPr sz="507"/>
            </a:lvl8pPr>
            <a:lvl9pPr marL="2057247" indent="0">
              <a:buNone/>
              <a:defRPr sz="507"/>
            </a:lvl9pPr>
          </a:lstStyle>
          <a:p>
            <a:pPr lvl="0"/>
            <a:r>
              <a:rPr lang="en-US"/>
              <a:t>Click to edit Master text styles</a:t>
            </a:r>
          </a:p>
        </p:txBody>
      </p:sp>
      <p:sp>
        <p:nvSpPr>
          <p:cNvPr id="5" name="Date Placeholder 4"/>
          <p:cNvSpPr>
            <a:spLocks noGrp="1"/>
          </p:cNvSpPr>
          <p:nvPr>
            <p:ph type="dt" sz="half" idx="10"/>
          </p:nvPr>
        </p:nvSpPr>
        <p:spPr/>
        <p:txBody>
          <a:bodyPr/>
          <a:lstStyle/>
          <a:p>
            <a:fld id="{DAFC944B-A2AE-4337-90E6-8F74BB0DAD0F}" type="datetime1">
              <a:rPr lang="en-US" smtClean="0"/>
              <a:t>12/24/2023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83F495-84DE-4F2F-9870-F907D0514524}" type="slidenum">
              <a:rPr lang="en-US" smtClean="0"/>
              <a:pPr/>
              <a:t>‹#›</a:t>
            </a:fld>
            <a:endParaRPr lang="en-US"/>
          </a:p>
        </p:txBody>
      </p:sp>
    </p:spTree>
    <p:extLst>
      <p:ext uri="{BB962C8B-B14F-4D97-AF65-F5344CB8AC3E}">
        <p14:creationId xmlns:p14="http://schemas.microsoft.com/office/powerpoint/2010/main" val="198635639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0445986"/>
            <a:ext cx="10363200" cy="3228622"/>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6889987"/>
            <a:ext cx="10363200" cy="3555999"/>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115120993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3793068"/>
            <a:ext cx="5384800" cy="10728209"/>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3793068"/>
            <a:ext cx="5384800" cy="10728209"/>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a:r>
              <a:rPr lang="en-US">
                <a:solidFill>
                  <a:srgbClr val="FFFFCC">
                    <a:tint val="75000"/>
                  </a:srgbClr>
                </a:solidFill>
              </a:rPr>
              <a:t>5/31/2023</a:t>
            </a:r>
          </a:p>
        </p:txBody>
      </p:sp>
      <p:sp>
        <p:nvSpPr>
          <p:cNvPr id="6" name="Footer Placeholder 5"/>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7" name="Slide Number Placeholder 6"/>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169915843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3638786"/>
            <a:ext cx="5386917" cy="151647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5155259"/>
            <a:ext cx="5386917" cy="9366016"/>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3638786"/>
            <a:ext cx="5389033" cy="151647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5155259"/>
            <a:ext cx="5389033" cy="9366016"/>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a:r>
              <a:rPr lang="en-US">
                <a:solidFill>
                  <a:srgbClr val="FFFFCC">
                    <a:tint val="75000"/>
                  </a:srgbClr>
                </a:solidFill>
              </a:rPr>
              <a:t>5/31/2023</a:t>
            </a:r>
          </a:p>
        </p:txBody>
      </p:sp>
      <p:sp>
        <p:nvSpPr>
          <p:cNvPr id="8" name="Footer Placeholder 7"/>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9" name="Slide Number Placeholder 8"/>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422341528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a:r>
              <a:rPr lang="en-US">
                <a:solidFill>
                  <a:srgbClr val="FFFFCC">
                    <a:tint val="75000"/>
                  </a:srgbClr>
                </a:solidFill>
              </a:rPr>
              <a:t>5/31/2023</a:t>
            </a:r>
          </a:p>
        </p:txBody>
      </p:sp>
      <p:sp>
        <p:nvSpPr>
          <p:cNvPr id="4" name="Footer Placeholder 3"/>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5" name="Slide Number Placeholder 4"/>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392976931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r>
              <a:rPr lang="en-US">
                <a:solidFill>
                  <a:srgbClr val="FFFFCC">
                    <a:tint val="75000"/>
                  </a:srgbClr>
                </a:solidFill>
              </a:rPr>
              <a:t>5/31/2023</a:t>
            </a:r>
          </a:p>
        </p:txBody>
      </p:sp>
      <p:sp>
        <p:nvSpPr>
          <p:cNvPr id="3" name="Footer Placeholder 2"/>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4" name="Slide Number Placeholder 3"/>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257589962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647230"/>
            <a:ext cx="4011084" cy="2754489"/>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647231"/>
            <a:ext cx="6815667" cy="13874046"/>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3401720"/>
            <a:ext cx="4011084" cy="11119557"/>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r>
              <a:rPr lang="en-US">
                <a:solidFill>
                  <a:srgbClr val="FFFFCC">
                    <a:tint val="75000"/>
                  </a:srgbClr>
                </a:solidFill>
              </a:rPr>
              <a:t>5/31/2023</a:t>
            </a:r>
          </a:p>
        </p:txBody>
      </p:sp>
      <p:sp>
        <p:nvSpPr>
          <p:cNvPr id="6" name="Footer Placeholder 5"/>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7" name="Slide Number Placeholder 6"/>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419116018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11379200"/>
            <a:ext cx="7315200" cy="134337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1452504"/>
            <a:ext cx="7315200" cy="97536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12722579"/>
            <a:ext cx="7315200" cy="190782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r>
              <a:rPr lang="en-US">
                <a:solidFill>
                  <a:srgbClr val="FFFFCC">
                    <a:tint val="75000"/>
                  </a:srgbClr>
                </a:solidFill>
              </a:rPr>
              <a:t>5/31/2023</a:t>
            </a:r>
          </a:p>
        </p:txBody>
      </p:sp>
      <p:sp>
        <p:nvSpPr>
          <p:cNvPr id="6" name="Footer Placeholder 5"/>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7" name="Slide Number Placeholder 6"/>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277138474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125406266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50995"/>
            <a:ext cx="2743200" cy="1387028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650995"/>
            <a:ext cx="8026400" cy="1387028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176651736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5049897"/>
            <a:ext cx="10363200" cy="3484504"/>
          </a:xfrm>
        </p:spPr>
        <p:txBody>
          <a:bodyPr/>
          <a:lstStyle/>
          <a:p>
            <a:r>
              <a:rPr lang="en-US"/>
              <a:t>Click to edit Master title style</a:t>
            </a:r>
          </a:p>
        </p:txBody>
      </p:sp>
      <p:sp>
        <p:nvSpPr>
          <p:cNvPr id="3" name="Subtitle 2"/>
          <p:cNvSpPr>
            <a:spLocks noGrp="1"/>
          </p:cNvSpPr>
          <p:nvPr>
            <p:ph type="subTitle" idx="1"/>
          </p:nvPr>
        </p:nvSpPr>
        <p:spPr>
          <a:xfrm>
            <a:off x="1828800" y="9211733"/>
            <a:ext cx="8534400" cy="4154311"/>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1488231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0ECCA-42AA-423F-8722-F614323FD1DF}" type="datetimeFigureOut">
              <a:rPr lang="en-US" smtClean="0"/>
              <a:pPr/>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83F495-84DE-4F2F-9870-F907D0514524}" type="slidenum">
              <a:rPr lang="en-US" smtClean="0"/>
              <a:pPr/>
              <a:t>‹#›</a:t>
            </a:fld>
            <a:endParaRPr lang="en-US"/>
          </a:p>
        </p:txBody>
      </p:sp>
    </p:spTree>
    <p:extLst>
      <p:ext uri="{BB962C8B-B14F-4D97-AF65-F5344CB8AC3E}">
        <p14:creationId xmlns:p14="http://schemas.microsoft.com/office/powerpoint/2010/main" val="41893081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11379202"/>
            <a:ext cx="7315200" cy="1343379"/>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2389717" y="1452504"/>
            <a:ext cx="7315200" cy="9753600"/>
          </a:xfrm>
        </p:spPr>
        <p:txBody>
          <a:bodyPr/>
          <a:lstStyle>
            <a:lvl1pPr marL="0" indent="0">
              <a:buNone/>
              <a:defRPr sz="1800"/>
            </a:lvl1pPr>
            <a:lvl2pPr marL="257156" indent="0">
              <a:buNone/>
              <a:defRPr sz="1575"/>
            </a:lvl2pPr>
            <a:lvl3pPr marL="514312" indent="0">
              <a:buNone/>
              <a:defRPr sz="1351"/>
            </a:lvl3pPr>
            <a:lvl4pPr marL="771467" indent="0">
              <a:buNone/>
              <a:defRPr sz="1125"/>
            </a:lvl4pPr>
            <a:lvl5pPr marL="1028624" indent="0">
              <a:buNone/>
              <a:defRPr sz="1125"/>
            </a:lvl5pPr>
            <a:lvl6pPr marL="1285779" indent="0">
              <a:buNone/>
              <a:defRPr sz="1125"/>
            </a:lvl6pPr>
            <a:lvl7pPr marL="1542936" indent="0">
              <a:buNone/>
              <a:defRPr sz="1125"/>
            </a:lvl7pPr>
            <a:lvl8pPr marL="1800090" indent="0">
              <a:buNone/>
              <a:defRPr sz="1125"/>
            </a:lvl8pPr>
            <a:lvl9pPr marL="2057247" indent="0">
              <a:buNone/>
              <a:defRPr sz="1125"/>
            </a:lvl9pPr>
          </a:lstStyle>
          <a:p>
            <a:endParaRPr lang="en-US"/>
          </a:p>
        </p:txBody>
      </p:sp>
      <p:sp>
        <p:nvSpPr>
          <p:cNvPr id="4" name="Text Placeholder 3"/>
          <p:cNvSpPr>
            <a:spLocks noGrp="1"/>
          </p:cNvSpPr>
          <p:nvPr>
            <p:ph type="body" sz="half" idx="2"/>
          </p:nvPr>
        </p:nvSpPr>
        <p:spPr>
          <a:xfrm>
            <a:off x="2389717" y="12722581"/>
            <a:ext cx="7315200" cy="1907821"/>
          </a:xfrm>
        </p:spPr>
        <p:txBody>
          <a:bodyPr/>
          <a:lstStyle>
            <a:lvl1pPr marL="0" indent="0">
              <a:buNone/>
              <a:defRPr sz="788"/>
            </a:lvl1pPr>
            <a:lvl2pPr marL="257156" indent="0">
              <a:buNone/>
              <a:defRPr sz="675"/>
            </a:lvl2pPr>
            <a:lvl3pPr marL="514312" indent="0">
              <a:buNone/>
              <a:defRPr sz="563"/>
            </a:lvl3pPr>
            <a:lvl4pPr marL="771467" indent="0">
              <a:buNone/>
              <a:defRPr sz="507"/>
            </a:lvl4pPr>
            <a:lvl5pPr marL="1028624" indent="0">
              <a:buNone/>
              <a:defRPr sz="507"/>
            </a:lvl5pPr>
            <a:lvl6pPr marL="1285779" indent="0">
              <a:buNone/>
              <a:defRPr sz="507"/>
            </a:lvl6pPr>
            <a:lvl7pPr marL="1542936" indent="0">
              <a:buNone/>
              <a:defRPr sz="507"/>
            </a:lvl7pPr>
            <a:lvl8pPr marL="1800090" indent="0">
              <a:buNone/>
              <a:defRPr sz="507"/>
            </a:lvl8pPr>
            <a:lvl9pPr marL="2057247" indent="0">
              <a:buNone/>
              <a:defRPr sz="507"/>
            </a:lvl9pPr>
          </a:lstStyle>
          <a:p>
            <a:pPr lvl="0"/>
            <a:r>
              <a:rPr lang="en-US"/>
              <a:t>Click to edit Master text styles</a:t>
            </a:r>
          </a:p>
        </p:txBody>
      </p:sp>
      <p:sp>
        <p:nvSpPr>
          <p:cNvPr id="5" name="Date Placeholder 4"/>
          <p:cNvSpPr>
            <a:spLocks noGrp="1"/>
          </p:cNvSpPr>
          <p:nvPr>
            <p:ph type="dt" sz="half" idx="10"/>
          </p:nvPr>
        </p:nvSpPr>
        <p:spPr/>
        <p:txBody>
          <a:bodyPr/>
          <a:lstStyle/>
          <a:p>
            <a:fld id="{FF8DC82B-E176-4C68-9349-5FAE34893B6E}" type="datetime1">
              <a:rPr lang="en-US" smtClean="0"/>
              <a:t>12/24/2023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83F495-84DE-4F2F-9870-F907D0514524}" type="slidenum">
              <a:rPr lang="en-US" smtClean="0"/>
              <a:pPr/>
              <a:t>‹#›</a:t>
            </a:fld>
            <a:endParaRPr lang="en-US"/>
          </a:p>
        </p:txBody>
      </p:sp>
    </p:spTree>
    <p:extLst>
      <p:ext uri="{BB962C8B-B14F-4D97-AF65-F5344CB8AC3E}">
        <p14:creationId xmlns:p14="http://schemas.microsoft.com/office/powerpoint/2010/main" val="167130447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126945966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0445986"/>
            <a:ext cx="10363200" cy="3228622"/>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6889987"/>
            <a:ext cx="10363200" cy="3555999"/>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364855247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3793068"/>
            <a:ext cx="5384800" cy="10728209"/>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3793068"/>
            <a:ext cx="5384800" cy="10728209"/>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a:r>
              <a:rPr lang="en-US">
                <a:solidFill>
                  <a:srgbClr val="FFFFCC">
                    <a:tint val="75000"/>
                  </a:srgbClr>
                </a:solidFill>
              </a:rPr>
              <a:t>5/31/2023</a:t>
            </a:r>
          </a:p>
        </p:txBody>
      </p:sp>
      <p:sp>
        <p:nvSpPr>
          <p:cNvPr id="6" name="Footer Placeholder 5"/>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7" name="Slide Number Placeholder 6"/>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385025435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3638786"/>
            <a:ext cx="5386917" cy="151647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5155259"/>
            <a:ext cx="5386917" cy="9366016"/>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3638786"/>
            <a:ext cx="5389033" cy="151647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5155259"/>
            <a:ext cx="5389033" cy="9366016"/>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a:r>
              <a:rPr lang="en-US">
                <a:solidFill>
                  <a:srgbClr val="FFFFCC">
                    <a:tint val="75000"/>
                  </a:srgbClr>
                </a:solidFill>
              </a:rPr>
              <a:t>5/31/2023</a:t>
            </a:r>
          </a:p>
        </p:txBody>
      </p:sp>
      <p:sp>
        <p:nvSpPr>
          <p:cNvPr id="8" name="Footer Placeholder 7"/>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9" name="Slide Number Placeholder 8"/>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40817572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a:r>
              <a:rPr lang="en-US">
                <a:solidFill>
                  <a:srgbClr val="FFFFCC">
                    <a:tint val="75000"/>
                  </a:srgbClr>
                </a:solidFill>
              </a:rPr>
              <a:t>5/31/2023</a:t>
            </a:r>
          </a:p>
        </p:txBody>
      </p:sp>
      <p:sp>
        <p:nvSpPr>
          <p:cNvPr id="4" name="Footer Placeholder 3"/>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5" name="Slide Number Placeholder 4"/>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140118189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r>
              <a:rPr lang="en-US">
                <a:solidFill>
                  <a:srgbClr val="FFFFCC">
                    <a:tint val="75000"/>
                  </a:srgbClr>
                </a:solidFill>
              </a:rPr>
              <a:t>5/31/2023</a:t>
            </a:r>
          </a:p>
        </p:txBody>
      </p:sp>
      <p:sp>
        <p:nvSpPr>
          <p:cNvPr id="3" name="Footer Placeholder 2"/>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4" name="Slide Number Placeholder 3"/>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346041299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647230"/>
            <a:ext cx="4011084" cy="2754489"/>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647231"/>
            <a:ext cx="6815667" cy="13874046"/>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3401720"/>
            <a:ext cx="4011084" cy="11119557"/>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r>
              <a:rPr lang="en-US">
                <a:solidFill>
                  <a:srgbClr val="FFFFCC">
                    <a:tint val="75000"/>
                  </a:srgbClr>
                </a:solidFill>
              </a:rPr>
              <a:t>5/31/2023</a:t>
            </a:r>
          </a:p>
        </p:txBody>
      </p:sp>
      <p:sp>
        <p:nvSpPr>
          <p:cNvPr id="6" name="Footer Placeholder 5"/>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7" name="Slide Number Placeholder 6"/>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359246737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11379200"/>
            <a:ext cx="7315200" cy="134337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1452504"/>
            <a:ext cx="7315200" cy="97536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12722579"/>
            <a:ext cx="7315200" cy="190782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r>
              <a:rPr lang="en-US">
                <a:solidFill>
                  <a:srgbClr val="FFFFCC">
                    <a:tint val="75000"/>
                  </a:srgbClr>
                </a:solidFill>
              </a:rPr>
              <a:t>5/31/2023</a:t>
            </a:r>
          </a:p>
        </p:txBody>
      </p:sp>
      <p:sp>
        <p:nvSpPr>
          <p:cNvPr id="6" name="Footer Placeholder 5"/>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7" name="Slide Number Placeholder 6"/>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106992053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179223718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50995"/>
            <a:ext cx="2743200" cy="1387028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650995"/>
            <a:ext cx="8026400" cy="1387028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5823131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7EBF46-3496-4184-9CCB-858F879CD0B6}" type="datetime1">
              <a:rPr lang="en-US" smtClean="0"/>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83F495-84DE-4F2F-9870-F907D0514524}" type="slidenum">
              <a:rPr lang="en-US" smtClean="0"/>
              <a:pPr/>
              <a:t>‹#›</a:t>
            </a:fld>
            <a:endParaRPr lang="en-US"/>
          </a:p>
        </p:txBody>
      </p:sp>
    </p:spTree>
    <p:extLst>
      <p:ext uri="{BB962C8B-B14F-4D97-AF65-F5344CB8AC3E}">
        <p14:creationId xmlns:p14="http://schemas.microsoft.com/office/powerpoint/2010/main" val="107255209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5049897"/>
            <a:ext cx="10363200" cy="3484504"/>
          </a:xfrm>
        </p:spPr>
        <p:txBody>
          <a:bodyPr/>
          <a:lstStyle/>
          <a:p>
            <a:r>
              <a:rPr lang="en-US"/>
              <a:t>Click to edit Master title style</a:t>
            </a:r>
          </a:p>
        </p:txBody>
      </p:sp>
      <p:sp>
        <p:nvSpPr>
          <p:cNvPr id="3" name="Subtitle 2"/>
          <p:cNvSpPr>
            <a:spLocks noGrp="1"/>
          </p:cNvSpPr>
          <p:nvPr>
            <p:ph type="subTitle" idx="1"/>
          </p:nvPr>
        </p:nvSpPr>
        <p:spPr>
          <a:xfrm>
            <a:off x="1828800" y="9211733"/>
            <a:ext cx="8534400" cy="4154311"/>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382795196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221942876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0445986"/>
            <a:ext cx="10363200" cy="3228622"/>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6889987"/>
            <a:ext cx="10363200" cy="3555999"/>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32944791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3793068"/>
            <a:ext cx="5384800" cy="10728209"/>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3793068"/>
            <a:ext cx="5384800" cy="10728209"/>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a:r>
              <a:rPr lang="en-US">
                <a:solidFill>
                  <a:srgbClr val="FFFFCC">
                    <a:tint val="75000"/>
                  </a:srgbClr>
                </a:solidFill>
              </a:rPr>
              <a:t>5/31/2023</a:t>
            </a:r>
          </a:p>
        </p:txBody>
      </p:sp>
      <p:sp>
        <p:nvSpPr>
          <p:cNvPr id="6" name="Footer Placeholder 5"/>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7" name="Slide Number Placeholder 6"/>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216298481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3638786"/>
            <a:ext cx="5386917" cy="151647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5155259"/>
            <a:ext cx="5386917" cy="9366016"/>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3638786"/>
            <a:ext cx="5389033" cy="151647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5155259"/>
            <a:ext cx="5389033" cy="9366016"/>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a:r>
              <a:rPr lang="en-US">
                <a:solidFill>
                  <a:srgbClr val="FFFFCC">
                    <a:tint val="75000"/>
                  </a:srgbClr>
                </a:solidFill>
              </a:rPr>
              <a:t>5/31/2023</a:t>
            </a:r>
          </a:p>
        </p:txBody>
      </p:sp>
      <p:sp>
        <p:nvSpPr>
          <p:cNvPr id="8" name="Footer Placeholder 7"/>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9" name="Slide Number Placeholder 8"/>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180586506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a:r>
              <a:rPr lang="en-US">
                <a:solidFill>
                  <a:srgbClr val="FFFFCC">
                    <a:tint val="75000"/>
                  </a:srgbClr>
                </a:solidFill>
              </a:rPr>
              <a:t>5/31/2023</a:t>
            </a:r>
          </a:p>
        </p:txBody>
      </p:sp>
      <p:sp>
        <p:nvSpPr>
          <p:cNvPr id="4" name="Footer Placeholder 3"/>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5" name="Slide Number Placeholder 4"/>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372448235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r>
              <a:rPr lang="en-US">
                <a:solidFill>
                  <a:srgbClr val="FFFFCC">
                    <a:tint val="75000"/>
                  </a:srgbClr>
                </a:solidFill>
              </a:rPr>
              <a:t>5/31/2023</a:t>
            </a:r>
          </a:p>
        </p:txBody>
      </p:sp>
      <p:sp>
        <p:nvSpPr>
          <p:cNvPr id="3" name="Footer Placeholder 2"/>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4" name="Slide Number Placeholder 3"/>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119309583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647230"/>
            <a:ext cx="4011084" cy="2754489"/>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647231"/>
            <a:ext cx="6815667" cy="13874046"/>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3401720"/>
            <a:ext cx="4011084" cy="11119557"/>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r>
              <a:rPr lang="en-US">
                <a:solidFill>
                  <a:srgbClr val="FFFFCC">
                    <a:tint val="75000"/>
                  </a:srgbClr>
                </a:solidFill>
              </a:rPr>
              <a:t>5/31/2023</a:t>
            </a:r>
          </a:p>
        </p:txBody>
      </p:sp>
      <p:sp>
        <p:nvSpPr>
          <p:cNvPr id="6" name="Footer Placeholder 5"/>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7" name="Slide Number Placeholder 6"/>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65719082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11379200"/>
            <a:ext cx="7315200" cy="134337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1452504"/>
            <a:ext cx="7315200" cy="97536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12722579"/>
            <a:ext cx="7315200" cy="190782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r>
              <a:rPr lang="en-US">
                <a:solidFill>
                  <a:srgbClr val="FFFFCC">
                    <a:tint val="75000"/>
                  </a:srgbClr>
                </a:solidFill>
              </a:rPr>
              <a:t>5/31/2023</a:t>
            </a:r>
          </a:p>
        </p:txBody>
      </p:sp>
      <p:sp>
        <p:nvSpPr>
          <p:cNvPr id="6" name="Footer Placeholder 5"/>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7" name="Slide Number Placeholder 6"/>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130067185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13513477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51005"/>
            <a:ext cx="2743200" cy="1387028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651005"/>
            <a:ext cx="8026400" cy="1387028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6FBD94-2F31-431B-BAAC-DC6BF9E3A597}" type="datetime1">
              <a:rPr lang="en-US" smtClean="0"/>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83F495-84DE-4F2F-9870-F907D0514524}" type="slidenum">
              <a:rPr lang="en-US" smtClean="0"/>
              <a:pPr/>
              <a:t>‹#›</a:t>
            </a:fld>
            <a:endParaRPr lang="en-US"/>
          </a:p>
        </p:txBody>
      </p:sp>
    </p:spTree>
    <p:extLst>
      <p:ext uri="{BB962C8B-B14F-4D97-AF65-F5344CB8AC3E}">
        <p14:creationId xmlns:p14="http://schemas.microsoft.com/office/powerpoint/2010/main" val="323242889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50995"/>
            <a:ext cx="2743200" cy="1387028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650995"/>
            <a:ext cx="8026400" cy="1387028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30249445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660416"/>
            <a:ext cx="9144000" cy="5659496"/>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8538164"/>
            <a:ext cx="9144000" cy="3924769"/>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97955AE-92A1-4059-A2C4-BE9AFDBAEA94}" type="datetimeFigureOut">
              <a:rPr lang="en-US" smtClean="0"/>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58F44-528D-4A63-8C52-37FCD56C4DC2}" type="slidenum">
              <a:rPr lang="en-US" smtClean="0"/>
              <a:t>‹#›</a:t>
            </a:fld>
            <a:endParaRPr lang="en-US"/>
          </a:p>
        </p:txBody>
      </p:sp>
    </p:spTree>
    <p:extLst>
      <p:ext uri="{BB962C8B-B14F-4D97-AF65-F5344CB8AC3E}">
        <p14:creationId xmlns:p14="http://schemas.microsoft.com/office/powerpoint/2010/main" val="42435945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7955AE-92A1-4059-A2C4-BE9AFDBAEA94}" type="datetimeFigureOut">
              <a:rPr lang="en-US" smtClean="0"/>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58F44-528D-4A63-8C52-37FCD56C4DC2}" type="slidenum">
              <a:rPr lang="en-US" smtClean="0"/>
              <a:t>‹#›</a:t>
            </a:fld>
            <a:endParaRPr lang="en-US"/>
          </a:p>
        </p:txBody>
      </p:sp>
    </p:spTree>
    <p:extLst>
      <p:ext uri="{BB962C8B-B14F-4D97-AF65-F5344CB8AC3E}">
        <p14:creationId xmlns:p14="http://schemas.microsoft.com/office/powerpoint/2010/main" val="5934254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4052716"/>
            <a:ext cx="10515600" cy="676204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10878731"/>
            <a:ext cx="10515600" cy="3555999"/>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97955AE-92A1-4059-A2C4-BE9AFDBAEA94}" type="datetimeFigureOut">
              <a:rPr lang="en-US" smtClean="0"/>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58F44-528D-4A63-8C52-37FCD56C4DC2}" type="slidenum">
              <a:rPr lang="en-US" smtClean="0"/>
              <a:t>‹#›</a:t>
            </a:fld>
            <a:endParaRPr lang="en-US"/>
          </a:p>
        </p:txBody>
      </p:sp>
    </p:spTree>
    <p:extLst>
      <p:ext uri="{BB962C8B-B14F-4D97-AF65-F5344CB8AC3E}">
        <p14:creationId xmlns:p14="http://schemas.microsoft.com/office/powerpoint/2010/main" val="35673458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4327407"/>
            <a:ext cx="5181600" cy="103142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4327407"/>
            <a:ext cx="5181600" cy="103142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7955AE-92A1-4059-A2C4-BE9AFDBAEA94}" type="datetimeFigureOut">
              <a:rPr lang="en-US" smtClean="0"/>
              <a:t>12/24/2023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58F44-528D-4A63-8C52-37FCD56C4DC2}" type="slidenum">
              <a:rPr lang="en-US" smtClean="0"/>
              <a:t>‹#›</a:t>
            </a:fld>
            <a:endParaRPr lang="en-US"/>
          </a:p>
        </p:txBody>
      </p:sp>
    </p:spTree>
    <p:extLst>
      <p:ext uri="{BB962C8B-B14F-4D97-AF65-F5344CB8AC3E}">
        <p14:creationId xmlns:p14="http://schemas.microsoft.com/office/powerpoint/2010/main" val="16398998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865485"/>
            <a:ext cx="10515600" cy="3142075"/>
          </a:xfrm>
        </p:spPr>
        <p:txBody>
          <a:bodyPr/>
          <a:lstStyle/>
          <a:p>
            <a:r>
              <a:rPr lang="en-US"/>
              <a:t>Click to edit Master title style</a:t>
            </a:r>
          </a:p>
        </p:txBody>
      </p:sp>
      <p:sp>
        <p:nvSpPr>
          <p:cNvPr id="3" name="Text Placeholder 2"/>
          <p:cNvSpPr>
            <a:spLocks noGrp="1"/>
          </p:cNvSpPr>
          <p:nvPr>
            <p:ph type="body" idx="1"/>
          </p:nvPr>
        </p:nvSpPr>
        <p:spPr>
          <a:xfrm>
            <a:off x="839789" y="3984979"/>
            <a:ext cx="5157787" cy="1952977"/>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5937956"/>
            <a:ext cx="5157787" cy="87338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3984979"/>
            <a:ext cx="5183188" cy="1952977"/>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5937956"/>
            <a:ext cx="5183188" cy="87338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7955AE-92A1-4059-A2C4-BE9AFDBAEA94}" type="datetimeFigureOut">
              <a:rPr lang="en-US" smtClean="0"/>
              <a:t>12/24/2023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58F44-528D-4A63-8C52-37FCD56C4DC2}" type="slidenum">
              <a:rPr lang="en-US" smtClean="0"/>
              <a:t>‹#›</a:t>
            </a:fld>
            <a:endParaRPr lang="en-US"/>
          </a:p>
        </p:txBody>
      </p:sp>
    </p:spTree>
    <p:extLst>
      <p:ext uri="{BB962C8B-B14F-4D97-AF65-F5344CB8AC3E}">
        <p14:creationId xmlns:p14="http://schemas.microsoft.com/office/powerpoint/2010/main" val="38058947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97955AE-92A1-4059-A2C4-BE9AFDBAEA94}" type="datetimeFigureOut">
              <a:rPr lang="en-US" smtClean="0"/>
              <a:t>12/24/2023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58F44-528D-4A63-8C52-37FCD56C4DC2}" type="slidenum">
              <a:rPr lang="en-US" smtClean="0"/>
              <a:t>‹#›</a:t>
            </a:fld>
            <a:endParaRPr lang="en-US"/>
          </a:p>
        </p:txBody>
      </p:sp>
    </p:spTree>
    <p:extLst>
      <p:ext uri="{BB962C8B-B14F-4D97-AF65-F5344CB8AC3E}">
        <p14:creationId xmlns:p14="http://schemas.microsoft.com/office/powerpoint/2010/main" val="18248882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7955AE-92A1-4059-A2C4-BE9AFDBAEA94}" type="datetimeFigureOut">
              <a:rPr lang="en-US" smtClean="0"/>
              <a:t>12/24/2023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58F44-528D-4A63-8C52-37FCD56C4DC2}" type="slidenum">
              <a:rPr lang="en-US" smtClean="0"/>
              <a:t>‹#›</a:t>
            </a:fld>
            <a:endParaRPr lang="en-US"/>
          </a:p>
        </p:txBody>
      </p:sp>
    </p:spTree>
    <p:extLst>
      <p:ext uri="{BB962C8B-B14F-4D97-AF65-F5344CB8AC3E}">
        <p14:creationId xmlns:p14="http://schemas.microsoft.com/office/powerpoint/2010/main" val="2514945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0445986"/>
            <a:ext cx="10363200" cy="3228622"/>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6889987"/>
            <a:ext cx="10363200" cy="3555999"/>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30ECCA-42AA-423F-8722-F614323FD1DF}" type="datetimeFigureOut">
              <a:rPr lang="en-US" smtClean="0"/>
              <a:pPr/>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83F495-84DE-4F2F-9870-F907D0514524}" type="slidenum">
              <a:rPr lang="en-US" smtClean="0"/>
              <a:pPr/>
              <a:t>‹#›</a:t>
            </a:fld>
            <a:endParaRPr lang="en-US"/>
          </a:p>
        </p:txBody>
      </p:sp>
    </p:spTree>
    <p:extLst>
      <p:ext uri="{BB962C8B-B14F-4D97-AF65-F5344CB8AC3E}">
        <p14:creationId xmlns:p14="http://schemas.microsoft.com/office/powerpoint/2010/main" val="38150628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083733"/>
            <a:ext cx="3932237" cy="3793067"/>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2340567"/>
            <a:ext cx="6172200" cy="115522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4876800"/>
            <a:ext cx="3932237" cy="9034875"/>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97955AE-92A1-4059-A2C4-BE9AFDBAEA94}" type="datetimeFigureOut">
              <a:rPr lang="en-US" smtClean="0"/>
              <a:t>12/24/2023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58F44-528D-4A63-8C52-37FCD56C4DC2}" type="slidenum">
              <a:rPr lang="en-US" smtClean="0"/>
              <a:t>‹#›</a:t>
            </a:fld>
            <a:endParaRPr lang="en-US"/>
          </a:p>
        </p:txBody>
      </p:sp>
    </p:spTree>
    <p:extLst>
      <p:ext uri="{BB962C8B-B14F-4D97-AF65-F5344CB8AC3E}">
        <p14:creationId xmlns:p14="http://schemas.microsoft.com/office/powerpoint/2010/main" val="856320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083733"/>
            <a:ext cx="3932237" cy="3793067"/>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2340567"/>
            <a:ext cx="6172200" cy="11552296"/>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4876800"/>
            <a:ext cx="3932237" cy="9034875"/>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97955AE-92A1-4059-A2C4-BE9AFDBAEA94}" type="datetimeFigureOut">
              <a:rPr lang="en-US" smtClean="0"/>
              <a:t>12/24/2023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58F44-528D-4A63-8C52-37FCD56C4DC2}" type="slidenum">
              <a:rPr lang="en-US" smtClean="0"/>
              <a:t>‹#›</a:t>
            </a:fld>
            <a:endParaRPr lang="en-US"/>
          </a:p>
        </p:txBody>
      </p:sp>
    </p:spTree>
    <p:extLst>
      <p:ext uri="{BB962C8B-B14F-4D97-AF65-F5344CB8AC3E}">
        <p14:creationId xmlns:p14="http://schemas.microsoft.com/office/powerpoint/2010/main" val="24223568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7955AE-92A1-4059-A2C4-BE9AFDBAEA94}" type="datetimeFigureOut">
              <a:rPr lang="en-US" smtClean="0"/>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58F44-528D-4A63-8C52-37FCD56C4DC2}" type="slidenum">
              <a:rPr lang="en-US" smtClean="0"/>
              <a:t>‹#›</a:t>
            </a:fld>
            <a:endParaRPr lang="en-US"/>
          </a:p>
        </p:txBody>
      </p:sp>
    </p:spTree>
    <p:extLst>
      <p:ext uri="{BB962C8B-B14F-4D97-AF65-F5344CB8AC3E}">
        <p14:creationId xmlns:p14="http://schemas.microsoft.com/office/powerpoint/2010/main" val="37846122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865481"/>
            <a:ext cx="2628900" cy="1377620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865481"/>
            <a:ext cx="7734300" cy="1377620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7955AE-92A1-4059-A2C4-BE9AFDBAEA94}" type="datetimeFigureOut">
              <a:rPr lang="en-US" smtClean="0"/>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58F44-528D-4A63-8C52-37FCD56C4DC2}" type="slidenum">
              <a:rPr lang="en-US" smtClean="0"/>
              <a:t>‹#›</a:t>
            </a:fld>
            <a:endParaRPr lang="en-US"/>
          </a:p>
        </p:txBody>
      </p:sp>
    </p:spTree>
    <p:extLst>
      <p:ext uri="{BB962C8B-B14F-4D97-AF65-F5344CB8AC3E}">
        <p14:creationId xmlns:p14="http://schemas.microsoft.com/office/powerpoint/2010/main" val="30983456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60419"/>
            <a:ext cx="10363200" cy="565949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8538164"/>
            <a:ext cx="9144000" cy="3924769"/>
          </a:xfrm>
        </p:spPr>
        <p:txBody>
          <a:bodyPr/>
          <a:lstStyle>
            <a:lvl1pPr marL="0" indent="0" algn="ctr">
              <a:buNone/>
              <a:defRPr sz="18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A8375E7-13F0-4411-96AF-E7E64DAB1488}" type="datetimeFigureOut">
              <a:rPr lang="en-US" smtClean="0"/>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D85407-BE4E-4C7F-B0AD-24B4EF26DC05}" type="slidenum">
              <a:rPr lang="en-US" smtClean="0"/>
              <a:t>‹#›</a:t>
            </a:fld>
            <a:endParaRPr lang="en-US"/>
          </a:p>
        </p:txBody>
      </p:sp>
    </p:spTree>
    <p:extLst>
      <p:ext uri="{BB962C8B-B14F-4D97-AF65-F5344CB8AC3E}">
        <p14:creationId xmlns:p14="http://schemas.microsoft.com/office/powerpoint/2010/main" val="38168127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8375E7-13F0-4411-96AF-E7E64DAB1488}" type="datetimeFigureOut">
              <a:rPr lang="en-US" smtClean="0"/>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D85407-BE4E-4C7F-B0AD-24B4EF26DC05}" type="slidenum">
              <a:rPr lang="en-US" smtClean="0"/>
              <a:t>‹#›</a:t>
            </a:fld>
            <a:endParaRPr lang="en-US"/>
          </a:p>
        </p:txBody>
      </p:sp>
    </p:spTree>
    <p:extLst>
      <p:ext uri="{BB962C8B-B14F-4D97-AF65-F5344CB8AC3E}">
        <p14:creationId xmlns:p14="http://schemas.microsoft.com/office/powerpoint/2010/main" val="10995574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4052718"/>
            <a:ext cx="10515600" cy="676204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2" y="10878733"/>
            <a:ext cx="10515600" cy="3555999"/>
          </a:xfrm>
        </p:spPr>
        <p:txBody>
          <a:bodyPr/>
          <a:lstStyle>
            <a:lvl1pPr marL="0" indent="0">
              <a:buNone/>
              <a:defRPr sz="1800">
                <a:solidFill>
                  <a:schemeClr val="tx1"/>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8375E7-13F0-4411-96AF-E7E64DAB1488}" type="datetimeFigureOut">
              <a:rPr lang="en-US" smtClean="0"/>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D85407-BE4E-4C7F-B0AD-24B4EF26DC05}" type="slidenum">
              <a:rPr lang="en-US" smtClean="0"/>
              <a:t>‹#›</a:t>
            </a:fld>
            <a:endParaRPr lang="en-US"/>
          </a:p>
        </p:txBody>
      </p:sp>
    </p:spTree>
    <p:extLst>
      <p:ext uri="{BB962C8B-B14F-4D97-AF65-F5344CB8AC3E}">
        <p14:creationId xmlns:p14="http://schemas.microsoft.com/office/powerpoint/2010/main" val="16312089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4327407"/>
            <a:ext cx="5181600" cy="10314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4327407"/>
            <a:ext cx="5181600" cy="10314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A8375E7-13F0-4411-96AF-E7E64DAB1488}" type="datetimeFigureOut">
              <a:rPr lang="en-US" smtClean="0"/>
              <a:t>12/24/2023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D85407-BE4E-4C7F-B0AD-24B4EF26DC05}" type="slidenum">
              <a:rPr lang="en-US" smtClean="0"/>
              <a:t>‹#›</a:t>
            </a:fld>
            <a:endParaRPr lang="en-US"/>
          </a:p>
        </p:txBody>
      </p:sp>
    </p:spTree>
    <p:extLst>
      <p:ext uri="{BB962C8B-B14F-4D97-AF65-F5344CB8AC3E}">
        <p14:creationId xmlns:p14="http://schemas.microsoft.com/office/powerpoint/2010/main" val="29529497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865488"/>
            <a:ext cx="10515600" cy="3142075"/>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3984981"/>
            <a:ext cx="5157787" cy="1952977"/>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5937956"/>
            <a:ext cx="5157787" cy="8733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3984981"/>
            <a:ext cx="5183188" cy="1952977"/>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2" y="5937956"/>
            <a:ext cx="5183188" cy="8733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A8375E7-13F0-4411-96AF-E7E64DAB1488}" type="datetimeFigureOut">
              <a:rPr lang="en-US" smtClean="0"/>
              <a:t>12/24/2023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D85407-BE4E-4C7F-B0AD-24B4EF26DC05}" type="slidenum">
              <a:rPr lang="en-US" smtClean="0"/>
              <a:t>‹#›</a:t>
            </a:fld>
            <a:endParaRPr lang="en-US"/>
          </a:p>
        </p:txBody>
      </p:sp>
    </p:spTree>
    <p:extLst>
      <p:ext uri="{BB962C8B-B14F-4D97-AF65-F5344CB8AC3E}">
        <p14:creationId xmlns:p14="http://schemas.microsoft.com/office/powerpoint/2010/main" val="17837765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A8375E7-13F0-4411-96AF-E7E64DAB1488}" type="datetimeFigureOut">
              <a:rPr lang="en-US" smtClean="0"/>
              <a:t>12/24/2023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D85407-BE4E-4C7F-B0AD-24B4EF26DC05}" type="slidenum">
              <a:rPr lang="en-US" smtClean="0"/>
              <a:t>‹#›</a:t>
            </a:fld>
            <a:endParaRPr lang="en-US"/>
          </a:p>
        </p:txBody>
      </p:sp>
    </p:spTree>
    <p:extLst>
      <p:ext uri="{BB962C8B-B14F-4D97-AF65-F5344CB8AC3E}">
        <p14:creationId xmlns:p14="http://schemas.microsoft.com/office/powerpoint/2010/main" val="1270948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3793068"/>
            <a:ext cx="5384800" cy="10728209"/>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3793068"/>
            <a:ext cx="5384800" cy="10728209"/>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30ECCA-42AA-423F-8722-F614323FD1DF}" type="datetimeFigureOut">
              <a:rPr lang="en-US" smtClean="0"/>
              <a:pPr/>
              <a:t>12/24/2023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83F495-84DE-4F2F-9870-F907D0514524}" type="slidenum">
              <a:rPr lang="en-US" smtClean="0"/>
              <a:pPr/>
              <a:t>‹#›</a:t>
            </a:fld>
            <a:endParaRPr lang="en-US"/>
          </a:p>
        </p:txBody>
      </p:sp>
    </p:spTree>
    <p:extLst>
      <p:ext uri="{BB962C8B-B14F-4D97-AF65-F5344CB8AC3E}">
        <p14:creationId xmlns:p14="http://schemas.microsoft.com/office/powerpoint/2010/main" val="29390722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8375E7-13F0-4411-96AF-E7E64DAB1488}" type="datetimeFigureOut">
              <a:rPr lang="en-US" smtClean="0"/>
              <a:t>12/24/2023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D85407-BE4E-4C7F-B0AD-24B4EF26DC05}" type="slidenum">
              <a:rPr lang="en-US" smtClean="0"/>
              <a:t>‹#›</a:t>
            </a:fld>
            <a:endParaRPr lang="en-US"/>
          </a:p>
        </p:txBody>
      </p:sp>
    </p:spTree>
    <p:extLst>
      <p:ext uri="{BB962C8B-B14F-4D97-AF65-F5344CB8AC3E}">
        <p14:creationId xmlns:p14="http://schemas.microsoft.com/office/powerpoint/2010/main" val="7009211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1083733"/>
            <a:ext cx="3932239" cy="3793067"/>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9" y="2340569"/>
            <a:ext cx="6172201" cy="11552296"/>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4876800"/>
            <a:ext cx="3932239" cy="9034875"/>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Click to edit Master text styles</a:t>
            </a:r>
          </a:p>
        </p:txBody>
      </p:sp>
      <p:sp>
        <p:nvSpPr>
          <p:cNvPr id="5" name="Date Placeholder 4"/>
          <p:cNvSpPr>
            <a:spLocks noGrp="1"/>
          </p:cNvSpPr>
          <p:nvPr>
            <p:ph type="dt" sz="half" idx="10"/>
          </p:nvPr>
        </p:nvSpPr>
        <p:spPr/>
        <p:txBody>
          <a:bodyPr/>
          <a:lstStyle/>
          <a:p>
            <a:fld id="{EA8375E7-13F0-4411-96AF-E7E64DAB1488}" type="datetimeFigureOut">
              <a:rPr lang="en-US" smtClean="0"/>
              <a:t>12/24/2023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D85407-BE4E-4C7F-B0AD-24B4EF26DC05}" type="slidenum">
              <a:rPr lang="en-US" smtClean="0"/>
              <a:t>‹#›</a:t>
            </a:fld>
            <a:endParaRPr lang="en-US"/>
          </a:p>
        </p:txBody>
      </p:sp>
    </p:spTree>
    <p:extLst>
      <p:ext uri="{BB962C8B-B14F-4D97-AF65-F5344CB8AC3E}">
        <p14:creationId xmlns:p14="http://schemas.microsoft.com/office/powerpoint/2010/main" val="24590775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1083733"/>
            <a:ext cx="3932239" cy="3793067"/>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9" y="2340569"/>
            <a:ext cx="6172201" cy="11552296"/>
          </a:xfrm>
        </p:spPr>
        <p:txBody>
          <a:bodyPr anchor="t"/>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9" y="4876800"/>
            <a:ext cx="3932239" cy="9034875"/>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Click to edit Master text styles</a:t>
            </a:r>
          </a:p>
        </p:txBody>
      </p:sp>
      <p:sp>
        <p:nvSpPr>
          <p:cNvPr id="5" name="Date Placeholder 4"/>
          <p:cNvSpPr>
            <a:spLocks noGrp="1"/>
          </p:cNvSpPr>
          <p:nvPr>
            <p:ph type="dt" sz="half" idx="10"/>
          </p:nvPr>
        </p:nvSpPr>
        <p:spPr/>
        <p:txBody>
          <a:bodyPr/>
          <a:lstStyle/>
          <a:p>
            <a:fld id="{EA8375E7-13F0-4411-96AF-E7E64DAB1488}" type="datetimeFigureOut">
              <a:rPr lang="en-US" smtClean="0"/>
              <a:t>12/24/2023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D85407-BE4E-4C7F-B0AD-24B4EF26DC05}" type="slidenum">
              <a:rPr lang="en-US" smtClean="0"/>
              <a:t>‹#›</a:t>
            </a:fld>
            <a:endParaRPr lang="en-US"/>
          </a:p>
        </p:txBody>
      </p:sp>
    </p:spTree>
    <p:extLst>
      <p:ext uri="{BB962C8B-B14F-4D97-AF65-F5344CB8AC3E}">
        <p14:creationId xmlns:p14="http://schemas.microsoft.com/office/powerpoint/2010/main" val="9850410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8375E7-13F0-4411-96AF-E7E64DAB1488}" type="datetimeFigureOut">
              <a:rPr lang="en-US" smtClean="0"/>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D85407-BE4E-4C7F-B0AD-24B4EF26DC05}" type="slidenum">
              <a:rPr lang="en-US" smtClean="0"/>
              <a:t>‹#›</a:t>
            </a:fld>
            <a:endParaRPr lang="en-US"/>
          </a:p>
        </p:txBody>
      </p:sp>
    </p:spTree>
    <p:extLst>
      <p:ext uri="{BB962C8B-B14F-4D97-AF65-F5344CB8AC3E}">
        <p14:creationId xmlns:p14="http://schemas.microsoft.com/office/powerpoint/2010/main" val="38557053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865484"/>
            <a:ext cx="2628900" cy="1377620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865484"/>
            <a:ext cx="7734300" cy="1377620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8375E7-13F0-4411-96AF-E7E64DAB1488}" type="datetimeFigureOut">
              <a:rPr lang="en-US" smtClean="0"/>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D85407-BE4E-4C7F-B0AD-24B4EF26DC05}" type="slidenum">
              <a:rPr lang="en-US" smtClean="0"/>
              <a:t>‹#›</a:t>
            </a:fld>
            <a:endParaRPr lang="en-US"/>
          </a:p>
        </p:txBody>
      </p:sp>
    </p:spTree>
    <p:extLst>
      <p:ext uri="{BB962C8B-B14F-4D97-AF65-F5344CB8AC3E}">
        <p14:creationId xmlns:p14="http://schemas.microsoft.com/office/powerpoint/2010/main" val="6080082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60416"/>
            <a:ext cx="10363200" cy="5659496"/>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8538164"/>
            <a:ext cx="9144000" cy="3924769"/>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2C31C72-68CF-4E22-84F1-E58770092057}" type="datetimeFigureOut">
              <a:rPr lang="en-US" smtClean="0"/>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C24A0F-ABB1-4419-9EA6-DB4F1D9A5CF1}" type="slidenum">
              <a:rPr lang="en-US" smtClean="0"/>
              <a:t>‹#›</a:t>
            </a:fld>
            <a:endParaRPr lang="en-US"/>
          </a:p>
        </p:txBody>
      </p:sp>
    </p:spTree>
    <p:extLst>
      <p:ext uri="{BB962C8B-B14F-4D97-AF65-F5344CB8AC3E}">
        <p14:creationId xmlns:p14="http://schemas.microsoft.com/office/powerpoint/2010/main" val="14208552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C31C72-68CF-4E22-84F1-E58770092057}" type="datetimeFigureOut">
              <a:rPr lang="en-US" smtClean="0"/>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C24A0F-ABB1-4419-9EA6-DB4F1D9A5CF1}" type="slidenum">
              <a:rPr lang="en-US" smtClean="0"/>
              <a:t>‹#›</a:t>
            </a:fld>
            <a:endParaRPr lang="en-US"/>
          </a:p>
        </p:txBody>
      </p:sp>
    </p:spTree>
    <p:extLst>
      <p:ext uri="{BB962C8B-B14F-4D97-AF65-F5344CB8AC3E}">
        <p14:creationId xmlns:p14="http://schemas.microsoft.com/office/powerpoint/2010/main" val="25213213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4052730"/>
            <a:ext cx="10515600" cy="6762043"/>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10878745"/>
            <a:ext cx="10515600" cy="3555999"/>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2C31C72-68CF-4E22-84F1-E58770092057}" type="datetimeFigureOut">
              <a:rPr lang="en-US" smtClean="0"/>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C24A0F-ABB1-4419-9EA6-DB4F1D9A5CF1}" type="slidenum">
              <a:rPr lang="en-US" smtClean="0"/>
              <a:t>‹#›</a:t>
            </a:fld>
            <a:endParaRPr lang="en-US"/>
          </a:p>
        </p:txBody>
      </p:sp>
    </p:spTree>
    <p:extLst>
      <p:ext uri="{BB962C8B-B14F-4D97-AF65-F5344CB8AC3E}">
        <p14:creationId xmlns:p14="http://schemas.microsoft.com/office/powerpoint/2010/main" val="35645134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4327407"/>
            <a:ext cx="5181600" cy="103142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4327407"/>
            <a:ext cx="5181600" cy="103142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2C31C72-68CF-4E22-84F1-E58770092057}" type="datetimeFigureOut">
              <a:rPr lang="en-US" smtClean="0"/>
              <a:t>12/24/2023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C24A0F-ABB1-4419-9EA6-DB4F1D9A5CF1}" type="slidenum">
              <a:rPr lang="en-US" smtClean="0"/>
              <a:t>‹#›</a:t>
            </a:fld>
            <a:endParaRPr lang="en-US"/>
          </a:p>
        </p:txBody>
      </p:sp>
    </p:spTree>
    <p:extLst>
      <p:ext uri="{BB962C8B-B14F-4D97-AF65-F5344CB8AC3E}">
        <p14:creationId xmlns:p14="http://schemas.microsoft.com/office/powerpoint/2010/main" val="26907976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865492"/>
            <a:ext cx="10515600" cy="3142075"/>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3984979"/>
            <a:ext cx="5157787" cy="1952977"/>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5937956"/>
            <a:ext cx="5157787" cy="87338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3984979"/>
            <a:ext cx="5183188" cy="1952977"/>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3" y="5937956"/>
            <a:ext cx="5183188" cy="87338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2C31C72-68CF-4E22-84F1-E58770092057}" type="datetimeFigureOut">
              <a:rPr lang="en-US" smtClean="0"/>
              <a:t>12/24/2023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C24A0F-ABB1-4419-9EA6-DB4F1D9A5CF1}" type="slidenum">
              <a:rPr lang="en-US" smtClean="0"/>
              <a:t>‹#›</a:t>
            </a:fld>
            <a:endParaRPr lang="en-US"/>
          </a:p>
        </p:txBody>
      </p:sp>
    </p:spTree>
    <p:extLst>
      <p:ext uri="{BB962C8B-B14F-4D97-AF65-F5344CB8AC3E}">
        <p14:creationId xmlns:p14="http://schemas.microsoft.com/office/powerpoint/2010/main" val="3473316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3638786"/>
            <a:ext cx="5386917" cy="151647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5155259"/>
            <a:ext cx="5386917" cy="9366016"/>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3638786"/>
            <a:ext cx="5389033" cy="151647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5155259"/>
            <a:ext cx="5389033" cy="9366016"/>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30ECCA-42AA-423F-8722-F614323FD1DF}" type="datetimeFigureOut">
              <a:rPr lang="en-US" smtClean="0"/>
              <a:pPr/>
              <a:t>12/24/2023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83F495-84DE-4F2F-9870-F907D0514524}" type="slidenum">
              <a:rPr lang="en-US" smtClean="0"/>
              <a:pPr/>
              <a:t>‹#›</a:t>
            </a:fld>
            <a:endParaRPr lang="en-US"/>
          </a:p>
        </p:txBody>
      </p:sp>
    </p:spTree>
    <p:extLst>
      <p:ext uri="{BB962C8B-B14F-4D97-AF65-F5344CB8AC3E}">
        <p14:creationId xmlns:p14="http://schemas.microsoft.com/office/powerpoint/2010/main" val="31565555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2C31C72-68CF-4E22-84F1-E58770092057}" type="datetimeFigureOut">
              <a:rPr lang="en-US" smtClean="0"/>
              <a:t>12/24/2023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C24A0F-ABB1-4419-9EA6-DB4F1D9A5CF1}" type="slidenum">
              <a:rPr lang="en-US" smtClean="0"/>
              <a:t>‹#›</a:t>
            </a:fld>
            <a:endParaRPr lang="en-US"/>
          </a:p>
        </p:txBody>
      </p:sp>
    </p:spTree>
    <p:extLst>
      <p:ext uri="{BB962C8B-B14F-4D97-AF65-F5344CB8AC3E}">
        <p14:creationId xmlns:p14="http://schemas.microsoft.com/office/powerpoint/2010/main" val="20845900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C31C72-68CF-4E22-84F1-E58770092057}" type="datetimeFigureOut">
              <a:rPr lang="en-US" smtClean="0"/>
              <a:t>12/24/2023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4A0F-ABB1-4419-9EA6-DB4F1D9A5CF1}" type="slidenum">
              <a:rPr lang="en-US" smtClean="0"/>
              <a:t>‹#›</a:t>
            </a:fld>
            <a:endParaRPr lang="en-US"/>
          </a:p>
        </p:txBody>
      </p:sp>
    </p:spTree>
    <p:extLst>
      <p:ext uri="{BB962C8B-B14F-4D97-AF65-F5344CB8AC3E}">
        <p14:creationId xmlns:p14="http://schemas.microsoft.com/office/powerpoint/2010/main" val="23346889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083733"/>
            <a:ext cx="3932237" cy="3793067"/>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2340581"/>
            <a:ext cx="6172200" cy="115522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4876800"/>
            <a:ext cx="3932237" cy="9034875"/>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2C31C72-68CF-4E22-84F1-E58770092057}" type="datetimeFigureOut">
              <a:rPr lang="en-US" smtClean="0"/>
              <a:t>12/24/2023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C24A0F-ABB1-4419-9EA6-DB4F1D9A5CF1}" type="slidenum">
              <a:rPr lang="en-US" smtClean="0"/>
              <a:t>‹#›</a:t>
            </a:fld>
            <a:endParaRPr lang="en-US"/>
          </a:p>
        </p:txBody>
      </p:sp>
    </p:spTree>
    <p:extLst>
      <p:ext uri="{BB962C8B-B14F-4D97-AF65-F5344CB8AC3E}">
        <p14:creationId xmlns:p14="http://schemas.microsoft.com/office/powerpoint/2010/main" val="20527598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083733"/>
            <a:ext cx="3932237" cy="3793067"/>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2340581"/>
            <a:ext cx="6172200" cy="11552296"/>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4876800"/>
            <a:ext cx="3932237" cy="9034875"/>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2C31C72-68CF-4E22-84F1-E58770092057}" type="datetimeFigureOut">
              <a:rPr lang="en-US" smtClean="0"/>
              <a:t>12/24/2023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C24A0F-ABB1-4419-9EA6-DB4F1D9A5CF1}" type="slidenum">
              <a:rPr lang="en-US" smtClean="0"/>
              <a:t>‹#›</a:t>
            </a:fld>
            <a:endParaRPr lang="en-US"/>
          </a:p>
        </p:txBody>
      </p:sp>
    </p:spTree>
    <p:extLst>
      <p:ext uri="{BB962C8B-B14F-4D97-AF65-F5344CB8AC3E}">
        <p14:creationId xmlns:p14="http://schemas.microsoft.com/office/powerpoint/2010/main" val="12299041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C31C72-68CF-4E22-84F1-E58770092057}" type="datetimeFigureOut">
              <a:rPr lang="en-US" smtClean="0"/>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C24A0F-ABB1-4419-9EA6-DB4F1D9A5CF1}" type="slidenum">
              <a:rPr lang="en-US" smtClean="0"/>
              <a:t>‹#›</a:t>
            </a:fld>
            <a:endParaRPr lang="en-US"/>
          </a:p>
        </p:txBody>
      </p:sp>
    </p:spTree>
    <p:extLst>
      <p:ext uri="{BB962C8B-B14F-4D97-AF65-F5344CB8AC3E}">
        <p14:creationId xmlns:p14="http://schemas.microsoft.com/office/powerpoint/2010/main" val="35583098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865481"/>
            <a:ext cx="2628900" cy="1377620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865481"/>
            <a:ext cx="7734300" cy="1377620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C31C72-68CF-4E22-84F1-E58770092057}" type="datetimeFigureOut">
              <a:rPr lang="en-US" smtClean="0"/>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C24A0F-ABB1-4419-9EA6-DB4F1D9A5CF1}" type="slidenum">
              <a:rPr lang="en-US" smtClean="0"/>
              <a:t>‹#›</a:t>
            </a:fld>
            <a:endParaRPr lang="en-US"/>
          </a:p>
        </p:txBody>
      </p:sp>
    </p:spTree>
    <p:extLst>
      <p:ext uri="{BB962C8B-B14F-4D97-AF65-F5344CB8AC3E}">
        <p14:creationId xmlns:p14="http://schemas.microsoft.com/office/powerpoint/2010/main" val="17787054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5"/>
          <p:cNvSpPr txBox="1">
            <a:spLocks noGrp="1"/>
          </p:cNvSpPr>
          <p:nvPr>
            <p:ph type="ctrTitle"/>
          </p:nvPr>
        </p:nvSpPr>
        <p:spPr>
          <a:xfrm>
            <a:off x="914400" y="2660417"/>
            <a:ext cx="10363200" cy="565949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8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5"/>
          <p:cNvSpPr txBox="1">
            <a:spLocks noGrp="1"/>
          </p:cNvSpPr>
          <p:nvPr>
            <p:ph type="subTitle" idx="1"/>
          </p:nvPr>
        </p:nvSpPr>
        <p:spPr>
          <a:xfrm>
            <a:off x="1524000" y="8538164"/>
            <a:ext cx="9144000" cy="392477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333"/>
              </a:spcBef>
              <a:spcAft>
                <a:spcPts val="0"/>
              </a:spcAft>
              <a:buClr>
                <a:schemeClr val="dk1"/>
              </a:buClr>
              <a:buSzPts val="1800"/>
              <a:buNone/>
              <a:defRPr sz="3200"/>
            </a:lvl1pPr>
            <a:lvl2pPr lvl="1" algn="ctr">
              <a:lnSpc>
                <a:spcPct val="90000"/>
              </a:lnSpc>
              <a:spcBef>
                <a:spcPts val="667"/>
              </a:spcBef>
              <a:spcAft>
                <a:spcPts val="0"/>
              </a:spcAft>
              <a:buClr>
                <a:schemeClr val="dk1"/>
              </a:buClr>
              <a:buSzPts val="1500"/>
              <a:buNone/>
              <a:defRPr sz="2667"/>
            </a:lvl2pPr>
            <a:lvl3pPr lvl="2" algn="ctr">
              <a:lnSpc>
                <a:spcPct val="90000"/>
              </a:lnSpc>
              <a:spcBef>
                <a:spcPts val="667"/>
              </a:spcBef>
              <a:spcAft>
                <a:spcPts val="0"/>
              </a:spcAft>
              <a:buClr>
                <a:schemeClr val="dk1"/>
              </a:buClr>
              <a:buSzPts val="1350"/>
              <a:buNone/>
              <a:defRPr sz="2400"/>
            </a:lvl3pPr>
            <a:lvl4pPr lvl="3" algn="ctr">
              <a:lnSpc>
                <a:spcPct val="90000"/>
              </a:lnSpc>
              <a:spcBef>
                <a:spcPts val="667"/>
              </a:spcBef>
              <a:spcAft>
                <a:spcPts val="0"/>
              </a:spcAft>
              <a:buClr>
                <a:schemeClr val="dk1"/>
              </a:buClr>
              <a:buSzPts val="1200"/>
              <a:buNone/>
              <a:defRPr sz="2133"/>
            </a:lvl4pPr>
            <a:lvl5pPr lvl="4" algn="ctr">
              <a:lnSpc>
                <a:spcPct val="90000"/>
              </a:lnSpc>
              <a:spcBef>
                <a:spcPts val="667"/>
              </a:spcBef>
              <a:spcAft>
                <a:spcPts val="0"/>
              </a:spcAft>
              <a:buClr>
                <a:schemeClr val="dk1"/>
              </a:buClr>
              <a:buSzPts val="1200"/>
              <a:buNone/>
              <a:defRPr sz="2133"/>
            </a:lvl5pPr>
            <a:lvl6pPr lvl="5" algn="ctr">
              <a:lnSpc>
                <a:spcPct val="90000"/>
              </a:lnSpc>
              <a:spcBef>
                <a:spcPts val="667"/>
              </a:spcBef>
              <a:spcAft>
                <a:spcPts val="0"/>
              </a:spcAft>
              <a:buClr>
                <a:schemeClr val="dk1"/>
              </a:buClr>
              <a:buSzPts val="1200"/>
              <a:buNone/>
              <a:defRPr sz="2133"/>
            </a:lvl6pPr>
            <a:lvl7pPr lvl="6" algn="ctr">
              <a:lnSpc>
                <a:spcPct val="90000"/>
              </a:lnSpc>
              <a:spcBef>
                <a:spcPts val="667"/>
              </a:spcBef>
              <a:spcAft>
                <a:spcPts val="0"/>
              </a:spcAft>
              <a:buClr>
                <a:schemeClr val="dk1"/>
              </a:buClr>
              <a:buSzPts val="1200"/>
              <a:buNone/>
              <a:defRPr sz="2133"/>
            </a:lvl7pPr>
            <a:lvl8pPr lvl="7" algn="ctr">
              <a:lnSpc>
                <a:spcPct val="90000"/>
              </a:lnSpc>
              <a:spcBef>
                <a:spcPts val="667"/>
              </a:spcBef>
              <a:spcAft>
                <a:spcPts val="0"/>
              </a:spcAft>
              <a:buClr>
                <a:schemeClr val="dk1"/>
              </a:buClr>
              <a:buSzPts val="1200"/>
              <a:buNone/>
              <a:defRPr sz="2133"/>
            </a:lvl8pPr>
            <a:lvl9pPr lvl="8" algn="ctr">
              <a:lnSpc>
                <a:spcPct val="90000"/>
              </a:lnSpc>
              <a:spcBef>
                <a:spcPts val="667"/>
              </a:spcBef>
              <a:spcAft>
                <a:spcPts val="0"/>
              </a:spcAft>
              <a:buClr>
                <a:schemeClr val="dk1"/>
              </a:buClr>
              <a:buSzPts val="1200"/>
              <a:buNone/>
              <a:defRPr sz="2133"/>
            </a:lvl9pPr>
          </a:lstStyle>
          <a:p>
            <a:endParaRPr/>
          </a:p>
        </p:txBody>
      </p:sp>
      <p:sp>
        <p:nvSpPr>
          <p:cNvPr id="14" name="Google Shape;14;p5"/>
          <p:cNvSpPr txBox="1">
            <a:spLocks noGrp="1"/>
          </p:cNvSpPr>
          <p:nvPr>
            <p:ph type="dt" idx="10"/>
          </p:nvPr>
        </p:nvSpPr>
        <p:spPr>
          <a:xfrm>
            <a:off x="838201" y="15066909"/>
            <a:ext cx="2743200" cy="86548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5"/>
          <p:cNvSpPr txBox="1">
            <a:spLocks noGrp="1"/>
          </p:cNvSpPr>
          <p:nvPr>
            <p:ph type="ftr" idx="11"/>
          </p:nvPr>
        </p:nvSpPr>
        <p:spPr>
          <a:xfrm>
            <a:off x="4038602" y="15066909"/>
            <a:ext cx="4114800" cy="86548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5"/>
          <p:cNvSpPr txBox="1">
            <a:spLocks noGrp="1"/>
          </p:cNvSpPr>
          <p:nvPr>
            <p:ph type="sldNum" idx="12"/>
          </p:nvPr>
        </p:nvSpPr>
        <p:spPr>
          <a:xfrm>
            <a:off x="8610601" y="15066909"/>
            <a:ext cx="2743200" cy="86548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292676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6"/>
          <p:cNvSpPr txBox="1">
            <a:spLocks noGrp="1"/>
          </p:cNvSpPr>
          <p:nvPr>
            <p:ph type="title"/>
          </p:nvPr>
        </p:nvSpPr>
        <p:spPr>
          <a:xfrm>
            <a:off x="838202" y="865487"/>
            <a:ext cx="10515600" cy="31420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6"/>
          <p:cNvSpPr txBox="1">
            <a:spLocks noGrp="1"/>
          </p:cNvSpPr>
          <p:nvPr>
            <p:ph type="body" idx="1"/>
          </p:nvPr>
        </p:nvSpPr>
        <p:spPr>
          <a:xfrm>
            <a:off x="838202" y="4327408"/>
            <a:ext cx="10515600" cy="10314283"/>
          </a:xfrm>
          <a:prstGeom prst="rect">
            <a:avLst/>
          </a:prstGeom>
          <a:noFill/>
          <a:ln>
            <a:noFill/>
          </a:ln>
        </p:spPr>
        <p:txBody>
          <a:bodyPr spcFirstLastPara="1" wrap="square" lIns="91425" tIns="45700" rIns="91425" bIns="45700" anchor="t" anchorCtr="0">
            <a:normAutofit/>
          </a:bodyPr>
          <a:lstStyle>
            <a:lvl1pPr marL="812810" lvl="0" indent="-609608" algn="l">
              <a:lnSpc>
                <a:spcPct val="90000"/>
              </a:lnSpc>
              <a:spcBef>
                <a:spcPts val="1333"/>
              </a:spcBef>
              <a:spcAft>
                <a:spcPts val="0"/>
              </a:spcAft>
              <a:buClr>
                <a:schemeClr val="dk1"/>
              </a:buClr>
              <a:buSzPts val="1800"/>
              <a:buChar char="•"/>
              <a:defRPr/>
            </a:lvl1pPr>
            <a:lvl2pPr marL="1625620" lvl="1" indent="-609608" algn="l">
              <a:lnSpc>
                <a:spcPct val="90000"/>
              </a:lnSpc>
              <a:spcBef>
                <a:spcPts val="667"/>
              </a:spcBef>
              <a:spcAft>
                <a:spcPts val="0"/>
              </a:spcAft>
              <a:buClr>
                <a:schemeClr val="dk1"/>
              </a:buClr>
              <a:buSzPts val="1800"/>
              <a:buChar char="•"/>
              <a:defRPr/>
            </a:lvl2pPr>
            <a:lvl3pPr marL="2438430" lvl="2" indent="-609608" algn="l">
              <a:lnSpc>
                <a:spcPct val="90000"/>
              </a:lnSpc>
              <a:spcBef>
                <a:spcPts val="667"/>
              </a:spcBef>
              <a:spcAft>
                <a:spcPts val="0"/>
              </a:spcAft>
              <a:buClr>
                <a:schemeClr val="dk1"/>
              </a:buClr>
              <a:buSzPts val="1800"/>
              <a:buChar char="•"/>
              <a:defRPr/>
            </a:lvl3pPr>
            <a:lvl4pPr marL="3251241" lvl="3" indent="-609608" algn="l">
              <a:lnSpc>
                <a:spcPct val="90000"/>
              </a:lnSpc>
              <a:spcBef>
                <a:spcPts val="667"/>
              </a:spcBef>
              <a:spcAft>
                <a:spcPts val="0"/>
              </a:spcAft>
              <a:buClr>
                <a:schemeClr val="dk1"/>
              </a:buClr>
              <a:buSzPts val="1800"/>
              <a:buChar char="•"/>
              <a:defRPr/>
            </a:lvl4pPr>
            <a:lvl5pPr marL="4064051" lvl="4" indent="-609608" algn="l">
              <a:lnSpc>
                <a:spcPct val="90000"/>
              </a:lnSpc>
              <a:spcBef>
                <a:spcPts val="667"/>
              </a:spcBef>
              <a:spcAft>
                <a:spcPts val="0"/>
              </a:spcAft>
              <a:buClr>
                <a:schemeClr val="dk1"/>
              </a:buClr>
              <a:buSzPts val="1800"/>
              <a:buChar char="•"/>
              <a:defRPr/>
            </a:lvl5pPr>
            <a:lvl6pPr marL="4876861" lvl="5" indent="-609608" algn="l">
              <a:lnSpc>
                <a:spcPct val="90000"/>
              </a:lnSpc>
              <a:spcBef>
                <a:spcPts val="667"/>
              </a:spcBef>
              <a:spcAft>
                <a:spcPts val="0"/>
              </a:spcAft>
              <a:buClr>
                <a:schemeClr val="dk1"/>
              </a:buClr>
              <a:buSzPts val="1800"/>
              <a:buChar char="•"/>
              <a:defRPr/>
            </a:lvl6pPr>
            <a:lvl7pPr marL="5689671" lvl="6" indent="-609608" algn="l">
              <a:lnSpc>
                <a:spcPct val="90000"/>
              </a:lnSpc>
              <a:spcBef>
                <a:spcPts val="667"/>
              </a:spcBef>
              <a:spcAft>
                <a:spcPts val="0"/>
              </a:spcAft>
              <a:buClr>
                <a:schemeClr val="dk1"/>
              </a:buClr>
              <a:buSzPts val="1800"/>
              <a:buChar char="•"/>
              <a:defRPr/>
            </a:lvl7pPr>
            <a:lvl8pPr marL="6502481" lvl="7" indent="-609608" algn="l">
              <a:lnSpc>
                <a:spcPct val="90000"/>
              </a:lnSpc>
              <a:spcBef>
                <a:spcPts val="667"/>
              </a:spcBef>
              <a:spcAft>
                <a:spcPts val="0"/>
              </a:spcAft>
              <a:buClr>
                <a:schemeClr val="dk1"/>
              </a:buClr>
              <a:buSzPts val="1800"/>
              <a:buChar char="•"/>
              <a:defRPr/>
            </a:lvl8pPr>
            <a:lvl9pPr marL="7315291" lvl="8" indent="-609608" algn="l">
              <a:lnSpc>
                <a:spcPct val="90000"/>
              </a:lnSpc>
              <a:spcBef>
                <a:spcPts val="667"/>
              </a:spcBef>
              <a:spcAft>
                <a:spcPts val="0"/>
              </a:spcAft>
              <a:buClr>
                <a:schemeClr val="dk1"/>
              </a:buClr>
              <a:buSzPts val="1800"/>
              <a:buChar char="•"/>
              <a:defRPr/>
            </a:lvl9pPr>
          </a:lstStyle>
          <a:p>
            <a:endParaRPr/>
          </a:p>
        </p:txBody>
      </p:sp>
      <p:sp>
        <p:nvSpPr>
          <p:cNvPr id="20" name="Google Shape;20;p6"/>
          <p:cNvSpPr txBox="1">
            <a:spLocks noGrp="1"/>
          </p:cNvSpPr>
          <p:nvPr>
            <p:ph type="dt" idx="10"/>
          </p:nvPr>
        </p:nvSpPr>
        <p:spPr>
          <a:xfrm>
            <a:off x="838201" y="15066909"/>
            <a:ext cx="2743200" cy="86548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6"/>
          <p:cNvSpPr txBox="1">
            <a:spLocks noGrp="1"/>
          </p:cNvSpPr>
          <p:nvPr>
            <p:ph type="ftr" idx="11"/>
          </p:nvPr>
        </p:nvSpPr>
        <p:spPr>
          <a:xfrm>
            <a:off x="4038602" y="15066909"/>
            <a:ext cx="4114800" cy="86548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6"/>
          <p:cNvSpPr txBox="1">
            <a:spLocks noGrp="1"/>
          </p:cNvSpPr>
          <p:nvPr>
            <p:ph type="sldNum" idx="12"/>
          </p:nvPr>
        </p:nvSpPr>
        <p:spPr>
          <a:xfrm>
            <a:off x="8610601" y="15066909"/>
            <a:ext cx="2743200" cy="86548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655532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7"/>
          <p:cNvSpPr txBox="1">
            <a:spLocks noGrp="1"/>
          </p:cNvSpPr>
          <p:nvPr>
            <p:ph type="title"/>
          </p:nvPr>
        </p:nvSpPr>
        <p:spPr>
          <a:xfrm>
            <a:off x="831852" y="4052717"/>
            <a:ext cx="10515600" cy="676204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8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7"/>
          <p:cNvSpPr txBox="1">
            <a:spLocks noGrp="1"/>
          </p:cNvSpPr>
          <p:nvPr>
            <p:ph type="body" idx="1"/>
          </p:nvPr>
        </p:nvSpPr>
        <p:spPr>
          <a:xfrm>
            <a:off x="831852" y="10878732"/>
            <a:ext cx="10515600" cy="3555998"/>
          </a:xfrm>
          <a:prstGeom prst="rect">
            <a:avLst/>
          </a:prstGeom>
          <a:noFill/>
          <a:ln>
            <a:noFill/>
          </a:ln>
        </p:spPr>
        <p:txBody>
          <a:bodyPr spcFirstLastPara="1" wrap="square" lIns="91425" tIns="45700" rIns="91425" bIns="45700" anchor="t" anchorCtr="0">
            <a:normAutofit/>
          </a:bodyPr>
          <a:lstStyle>
            <a:lvl1pPr marL="812810" lvl="0" indent="-406405" algn="l">
              <a:lnSpc>
                <a:spcPct val="90000"/>
              </a:lnSpc>
              <a:spcBef>
                <a:spcPts val="1333"/>
              </a:spcBef>
              <a:spcAft>
                <a:spcPts val="0"/>
              </a:spcAft>
              <a:buClr>
                <a:schemeClr val="dk1"/>
              </a:buClr>
              <a:buSzPts val="1800"/>
              <a:buNone/>
              <a:defRPr sz="3200">
                <a:solidFill>
                  <a:schemeClr val="dk1"/>
                </a:solidFill>
              </a:defRPr>
            </a:lvl1pPr>
            <a:lvl2pPr marL="1625620" lvl="1" indent="-406405" algn="l">
              <a:lnSpc>
                <a:spcPct val="90000"/>
              </a:lnSpc>
              <a:spcBef>
                <a:spcPts val="667"/>
              </a:spcBef>
              <a:spcAft>
                <a:spcPts val="0"/>
              </a:spcAft>
              <a:buClr>
                <a:srgbClr val="888888"/>
              </a:buClr>
              <a:buSzPts val="1500"/>
              <a:buNone/>
              <a:defRPr sz="2667">
                <a:solidFill>
                  <a:srgbClr val="888888"/>
                </a:solidFill>
              </a:defRPr>
            </a:lvl2pPr>
            <a:lvl3pPr marL="2438430" lvl="2" indent="-406405" algn="l">
              <a:lnSpc>
                <a:spcPct val="90000"/>
              </a:lnSpc>
              <a:spcBef>
                <a:spcPts val="667"/>
              </a:spcBef>
              <a:spcAft>
                <a:spcPts val="0"/>
              </a:spcAft>
              <a:buClr>
                <a:srgbClr val="888888"/>
              </a:buClr>
              <a:buSzPts val="1350"/>
              <a:buNone/>
              <a:defRPr sz="2400">
                <a:solidFill>
                  <a:srgbClr val="888888"/>
                </a:solidFill>
              </a:defRPr>
            </a:lvl3pPr>
            <a:lvl4pPr marL="3251241" lvl="3" indent="-406405" algn="l">
              <a:lnSpc>
                <a:spcPct val="90000"/>
              </a:lnSpc>
              <a:spcBef>
                <a:spcPts val="667"/>
              </a:spcBef>
              <a:spcAft>
                <a:spcPts val="0"/>
              </a:spcAft>
              <a:buClr>
                <a:srgbClr val="888888"/>
              </a:buClr>
              <a:buSzPts val="1200"/>
              <a:buNone/>
              <a:defRPr sz="2133">
                <a:solidFill>
                  <a:srgbClr val="888888"/>
                </a:solidFill>
              </a:defRPr>
            </a:lvl4pPr>
            <a:lvl5pPr marL="4064051" lvl="4" indent="-406405" algn="l">
              <a:lnSpc>
                <a:spcPct val="90000"/>
              </a:lnSpc>
              <a:spcBef>
                <a:spcPts val="667"/>
              </a:spcBef>
              <a:spcAft>
                <a:spcPts val="0"/>
              </a:spcAft>
              <a:buClr>
                <a:srgbClr val="888888"/>
              </a:buClr>
              <a:buSzPts val="1200"/>
              <a:buNone/>
              <a:defRPr sz="2133">
                <a:solidFill>
                  <a:srgbClr val="888888"/>
                </a:solidFill>
              </a:defRPr>
            </a:lvl5pPr>
            <a:lvl6pPr marL="4876861" lvl="5" indent="-406405" algn="l">
              <a:lnSpc>
                <a:spcPct val="90000"/>
              </a:lnSpc>
              <a:spcBef>
                <a:spcPts val="667"/>
              </a:spcBef>
              <a:spcAft>
                <a:spcPts val="0"/>
              </a:spcAft>
              <a:buClr>
                <a:srgbClr val="888888"/>
              </a:buClr>
              <a:buSzPts val="1200"/>
              <a:buNone/>
              <a:defRPr sz="2133">
                <a:solidFill>
                  <a:srgbClr val="888888"/>
                </a:solidFill>
              </a:defRPr>
            </a:lvl6pPr>
            <a:lvl7pPr marL="5689671" lvl="6" indent="-406405" algn="l">
              <a:lnSpc>
                <a:spcPct val="90000"/>
              </a:lnSpc>
              <a:spcBef>
                <a:spcPts val="667"/>
              </a:spcBef>
              <a:spcAft>
                <a:spcPts val="0"/>
              </a:spcAft>
              <a:buClr>
                <a:srgbClr val="888888"/>
              </a:buClr>
              <a:buSzPts val="1200"/>
              <a:buNone/>
              <a:defRPr sz="2133">
                <a:solidFill>
                  <a:srgbClr val="888888"/>
                </a:solidFill>
              </a:defRPr>
            </a:lvl7pPr>
            <a:lvl8pPr marL="6502481" lvl="7" indent="-406405" algn="l">
              <a:lnSpc>
                <a:spcPct val="90000"/>
              </a:lnSpc>
              <a:spcBef>
                <a:spcPts val="667"/>
              </a:spcBef>
              <a:spcAft>
                <a:spcPts val="0"/>
              </a:spcAft>
              <a:buClr>
                <a:srgbClr val="888888"/>
              </a:buClr>
              <a:buSzPts val="1200"/>
              <a:buNone/>
              <a:defRPr sz="2133">
                <a:solidFill>
                  <a:srgbClr val="888888"/>
                </a:solidFill>
              </a:defRPr>
            </a:lvl8pPr>
            <a:lvl9pPr marL="7315291" lvl="8" indent="-406405" algn="l">
              <a:lnSpc>
                <a:spcPct val="90000"/>
              </a:lnSpc>
              <a:spcBef>
                <a:spcPts val="667"/>
              </a:spcBef>
              <a:spcAft>
                <a:spcPts val="0"/>
              </a:spcAft>
              <a:buClr>
                <a:srgbClr val="888888"/>
              </a:buClr>
              <a:buSzPts val="1200"/>
              <a:buNone/>
              <a:defRPr sz="2133">
                <a:solidFill>
                  <a:srgbClr val="888888"/>
                </a:solidFill>
              </a:defRPr>
            </a:lvl9pPr>
          </a:lstStyle>
          <a:p>
            <a:endParaRPr/>
          </a:p>
        </p:txBody>
      </p:sp>
      <p:sp>
        <p:nvSpPr>
          <p:cNvPr id="26" name="Google Shape;26;p7"/>
          <p:cNvSpPr txBox="1">
            <a:spLocks noGrp="1"/>
          </p:cNvSpPr>
          <p:nvPr>
            <p:ph type="dt" idx="10"/>
          </p:nvPr>
        </p:nvSpPr>
        <p:spPr>
          <a:xfrm>
            <a:off x="838201" y="15066909"/>
            <a:ext cx="2743200" cy="86548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7"/>
          <p:cNvSpPr txBox="1">
            <a:spLocks noGrp="1"/>
          </p:cNvSpPr>
          <p:nvPr>
            <p:ph type="ftr" idx="11"/>
          </p:nvPr>
        </p:nvSpPr>
        <p:spPr>
          <a:xfrm>
            <a:off x="4038602" y="15066909"/>
            <a:ext cx="4114800" cy="86548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7"/>
          <p:cNvSpPr txBox="1">
            <a:spLocks noGrp="1"/>
          </p:cNvSpPr>
          <p:nvPr>
            <p:ph type="sldNum" idx="12"/>
          </p:nvPr>
        </p:nvSpPr>
        <p:spPr>
          <a:xfrm>
            <a:off x="8610601" y="15066909"/>
            <a:ext cx="2743200" cy="86548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144296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838202" y="865487"/>
            <a:ext cx="10515600" cy="31420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8"/>
          <p:cNvSpPr txBox="1">
            <a:spLocks noGrp="1"/>
          </p:cNvSpPr>
          <p:nvPr>
            <p:ph type="body" idx="1"/>
          </p:nvPr>
        </p:nvSpPr>
        <p:spPr>
          <a:xfrm>
            <a:off x="838201" y="4327408"/>
            <a:ext cx="5181600" cy="10314283"/>
          </a:xfrm>
          <a:prstGeom prst="rect">
            <a:avLst/>
          </a:prstGeom>
          <a:noFill/>
          <a:ln>
            <a:noFill/>
          </a:ln>
        </p:spPr>
        <p:txBody>
          <a:bodyPr spcFirstLastPara="1" wrap="square" lIns="91425" tIns="45700" rIns="91425" bIns="45700" anchor="t" anchorCtr="0">
            <a:normAutofit/>
          </a:bodyPr>
          <a:lstStyle>
            <a:lvl1pPr marL="812810" lvl="0" indent="-609608" algn="l">
              <a:lnSpc>
                <a:spcPct val="90000"/>
              </a:lnSpc>
              <a:spcBef>
                <a:spcPts val="1333"/>
              </a:spcBef>
              <a:spcAft>
                <a:spcPts val="0"/>
              </a:spcAft>
              <a:buClr>
                <a:schemeClr val="dk1"/>
              </a:buClr>
              <a:buSzPts val="1800"/>
              <a:buChar char="•"/>
              <a:defRPr/>
            </a:lvl1pPr>
            <a:lvl2pPr marL="1625620" lvl="1" indent="-609608" algn="l">
              <a:lnSpc>
                <a:spcPct val="90000"/>
              </a:lnSpc>
              <a:spcBef>
                <a:spcPts val="667"/>
              </a:spcBef>
              <a:spcAft>
                <a:spcPts val="0"/>
              </a:spcAft>
              <a:buClr>
                <a:schemeClr val="dk1"/>
              </a:buClr>
              <a:buSzPts val="1800"/>
              <a:buChar char="•"/>
              <a:defRPr/>
            </a:lvl2pPr>
            <a:lvl3pPr marL="2438430" lvl="2" indent="-609608" algn="l">
              <a:lnSpc>
                <a:spcPct val="90000"/>
              </a:lnSpc>
              <a:spcBef>
                <a:spcPts val="667"/>
              </a:spcBef>
              <a:spcAft>
                <a:spcPts val="0"/>
              </a:spcAft>
              <a:buClr>
                <a:schemeClr val="dk1"/>
              </a:buClr>
              <a:buSzPts val="1800"/>
              <a:buChar char="•"/>
              <a:defRPr/>
            </a:lvl3pPr>
            <a:lvl4pPr marL="3251241" lvl="3" indent="-609608" algn="l">
              <a:lnSpc>
                <a:spcPct val="90000"/>
              </a:lnSpc>
              <a:spcBef>
                <a:spcPts val="667"/>
              </a:spcBef>
              <a:spcAft>
                <a:spcPts val="0"/>
              </a:spcAft>
              <a:buClr>
                <a:schemeClr val="dk1"/>
              </a:buClr>
              <a:buSzPts val="1800"/>
              <a:buChar char="•"/>
              <a:defRPr/>
            </a:lvl4pPr>
            <a:lvl5pPr marL="4064051" lvl="4" indent="-609608" algn="l">
              <a:lnSpc>
                <a:spcPct val="90000"/>
              </a:lnSpc>
              <a:spcBef>
                <a:spcPts val="667"/>
              </a:spcBef>
              <a:spcAft>
                <a:spcPts val="0"/>
              </a:spcAft>
              <a:buClr>
                <a:schemeClr val="dk1"/>
              </a:buClr>
              <a:buSzPts val="1800"/>
              <a:buChar char="•"/>
              <a:defRPr/>
            </a:lvl5pPr>
            <a:lvl6pPr marL="4876861" lvl="5" indent="-609608" algn="l">
              <a:lnSpc>
                <a:spcPct val="90000"/>
              </a:lnSpc>
              <a:spcBef>
                <a:spcPts val="667"/>
              </a:spcBef>
              <a:spcAft>
                <a:spcPts val="0"/>
              </a:spcAft>
              <a:buClr>
                <a:schemeClr val="dk1"/>
              </a:buClr>
              <a:buSzPts val="1800"/>
              <a:buChar char="•"/>
              <a:defRPr/>
            </a:lvl6pPr>
            <a:lvl7pPr marL="5689671" lvl="6" indent="-609608" algn="l">
              <a:lnSpc>
                <a:spcPct val="90000"/>
              </a:lnSpc>
              <a:spcBef>
                <a:spcPts val="667"/>
              </a:spcBef>
              <a:spcAft>
                <a:spcPts val="0"/>
              </a:spcAft>
              <a:buClr>
                <a:schemeClr val="dk1"/>
              </a:buClr>
              <a:buSzPts val="1800"/>
              <a:buChar char="•"/>
              <a:defRPr/>
            </a:lvl7pPr>
            <a:lvl8pPr marL="6502481" lvl="7" indent="-609608" algn="l">
              <a:lnSpc>
                <a:spcPct val="90000"/>
              </a:lnSpc>
              <a:spcBef>
                <a:spcPts val="667"/>
              </a:spcBef>
              <a:spcAft>
                <a:spcPts val="0"/>
              </a:spcAft>
              <a:buClr>
                <a:schemeClr val="dk1"/>
              </a:buClr>
              <a:buSzPts val="1800"/>
              <a:buChar char="•"/>
              <a:defRPr/>
            </a:lvl8pPr>
            <a:lvl9pPr marL="7315291" lvl="8" indent="-609608" algn="l">
              <a:lnSpc>
                <a:spcPct val="90000"/>
              </a:lnSpc>
              <a:spcBef>
                <a:spcPts val="667"/>
              </a:spcBef>
              <a:spcAft>
                <a:spcPts val="0"/>
              </a:spcAft>
              <a:buClr>
                <a:schemeClr val="dk1"/>
              </a:buClr>
              <a:buSzPts val="1800"/>
              <a:buChar char="•"/>
              <a:defRPr/>
            </a:lvl9pPr>
          </a:lstStyle>
          <a:p>
            <a:endParaRPr/>
          </a:p>
        </p:txBody>
      </p:sp>
      <p:sp>
        <p:nvSpPr>
          <p:cNvPr id="32" name="Google Shape;32;p8"/>
          <p:cNvSpPr txBox="1">
            <a:spLocks noGrp="1"/>
          </p:cNvSpPr>
          <p:nvPr>
            <p:ph type="body" idx="2"/>
          </p:nvPr>
        </p:nvSpPr>
        <p:spPr>
          <a:xfrm>
            <a:off x="6172201" y="4327408"/>
            <a:ext cx="5181600" cy="10314283"/>
          </a:xfrm>
          <a:prstGeom prst="rect">
            <a:avLst/>
          </a:prstGeom>
          <a:noFill/>
          <a:ln>
            <a:noFill/>
          </a:ln>
        </p:spPr>
        <p:txBody>
          <a:bodyPr spcFirstLastPara="1" wrap="square" lIns="91425" tIns="45700" rIns="91425" bIns="45700" anchor="t" anchorCtr="0">
            <a:normAutofit/>
          </a:bodyPr>
          <a:lstStyle>
            <a:lvl1pPr marL="812810" lvl="0" indent="-609608" algn="l">
              <a:lnSpc>
                <a:spcPct val="90000"/>
              </a:lnSpc>
              <a:spcBef>
                <a:spcPts val="1333"/>
              </a:spcBef>
              <a:spcAft>
                <a:spcPts val="0"/>
              </a:spcAft>
              <a:buClr>
                <a:schemeClr val="dk1"/>
              </a:buClr>
              <a:buSzPts val="1800"/>
              <a:buChar char="•"/>
              <a:defRPr/>
            </a:lvl1pPr>
            <a:lvl2pPr marL="1625620" lvl="1" indent="-609608" algn="l">
              <a:lnSpc>
                <a:spcPct val="90000"/>
              </a:lnSpc>
              <a:spcBef>
                <a:spcPts val="667"/>
              </a:spcBef>
              <a:spcAft>
                <a:spcPts val="0"/>
              </a:spcAft>
              <a:buClr>
                <a:schemeClr val="dk1"/>
              </a:buClr>
              <a:buSzPts val="1800"/>
              <a:buChar char="•"/>
              <a:defRPr/>
            </a:lvl2pPr>
            <a:lvl3pPr marL="2438430" lvl="2" indent="-609608" algn="l">
              <a:lnSpc>
                <a:spcPct val="90000"/>
              </a:lnSpc>
              <a:spcBef>
                <a:spcPts val="667"/>
              </a:spcBef>
              <a:spcAft>
                <a:spcPts val="0"/>
              </a:spcAft>
              <a:buClr>
                <a:schemeClr val="dk1"/>
              </a:buClr>
              <a:buSzPts val="1800"/>
              <a:buChar char="•"/>
              <a:defRPr/>
            </a:lvl3pPr>
            <a:lvl4pPr marL="3251241" lvl="3" indent="-609608" algn="l">
              <a:lnSpc>
                <a:spcPct val="90000"/>
              </a:lnSpc>
              <a:spcBef>
                <a:spcPts val="667"/>
              </a:spcBef>
              <a:spcAft>
                <a:spcPts val="0"/>
              </a:spcAft>
              <a:buClr>
                <a:schemeClr val="dk1"/>
              </a:buClr>
              <a:buSzPts val="1800"/>
              <a:buChar char="•"/>
              <a:defRPr/>
            </a:lvl4pPr>
            <a:lvl5pPr marL="4064051" lvl="4" indent="-609608" algn="l">
              <a:lnSpc>
                <a:spcPct val="90000"/>
              </a:lnSpc>
              <a:spcBef>
                <a:spcPts val="667"/>
              </a:spcBef>
              <a:spcAft>
                <a:spcPts val="0"/>
              </a:spcAft>
              <a:buClr>
                <a:schemeClr val="dk1"/>
              </a:buClr>
              <a:buSzPts val="1800"/>
              <a:buChar char="•"/>
              <a:defRPr/>
            </a:lvl5pPr>
            <a:lvl6pPr marL="4876861" lvl="5" indent="-609608" algn="l">
              <a:lnSpc>
                <a:spcPct val="90000"/>
              </a:lnSpc>
              <a:spcBef>
                <a:spcPts val="667"/>
              </a:spcBef>
              <a:spcAft>
                <a:spcPts val="0"/>
              </a:spcAft>
              <a:buClr>
                <a:schemeClr val="dk1"/>
              </a:buClr>
              <a:buSzPts val="1800"/>
              <a:buChar char="•"/>
              <a:defRPr/>
            </a:lvl6pPr>
            <a:lvl7pPr marL="5689671" lvl="6" indent="-609608" algn="l">
              <a:lnSpc>
                <a:spcPct val="90000"/>
              </a:lnSpc>
              <a:spcBef>
                <a:spcPts val="667"/>
              </a:spcBef>
              <a:spcAft>
                <a:spcPts val="0"/>
              </a:spcAft>
              <a:buClr>
                <a:schemeClr val="dk1"/>
              </a:buClr>
              <a:buSzPts val="1800"/>
              <a:buChar char="•"/>
              <a:defRPr/>
            </a:lvl7pPr>
            <a:lvl8pPr marL="6502481" lvl="7" indent="-609608" algn="l">
              <a:lnSpc>
                <a:spcPct val="90000"/>
              </a:lnSpc>
              <a:spcBef>
                <a:spcPts val="667"/>
              </a:spcBef>
              <a:spcAft>
                <a:spcPts val="0"/>
              </a:spcAft>
              <a:buClr>
                <a:schemeClr val="dk1"/>
              </a:buClr>
              <a:buSzPts val="1800"/>
              <a:buChar char="•"/>
              <a:defRPr/>
            </a:lvl8pPr>
            <a:lvl9pPr marL="7315291" lvl="8" indent="-609608" algn="l">
              <a:lnSpc>
                <a:spcPct val="90000"/>
              </a:lnSpc>
              <a:spcBef>
                <a:spcPts val="667"/>
              </a:spcBef>
              <a:spcAft>
                <a:spcPts val="0"/>
              </a:spcAft>
              <a:buClr>
                <a:schemeClr val="dk1"/>
              </a:buClr>
              <a:buSzPts val="1800"/>
              <a:buChar char="•"/>
              <a:defRPr/>
            </a:lvl9pPr>
          </a:lstStyle>
          <a:p>
            <a:endParaRPr/>
          </a:p>
        </p:txBody>
      </p:sp>
      <p:sp>
        <p:nvSpPr>
          <p:cNvPr id="33" name="Google Shape;33;p8"/>
          <p:cNvSpPr txBox="1">
            <a:spLocks noGrp="1"/>
          </p:cNvSpPr>
          <p:nvPr>
            <p:ph type="dt" idx="10"/>
          </p:nvPr>
        </p:nvSpPr>
        <p:spPr>
          <a:xfrm>
            <a:off x="838201" y="15066909"/>
            <a:ext cx="2743200" cy="86548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8"/>
          <p:cNvSpPr txBox="1">
            <a:spLocks noGrp="1"/>
          </p:cNvSpPr>
          <p:nvPr>
            <p:ph type="ftr" idx="11"/>
          </p:nvPr>
        </p:nvSpPr>
        <p:spPr>
          <a:xfrm>
            <a:off x="4038602" y="15066909"/>
            <a:ext cx="4114800" cy="86548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8"/>
          <p:cNvSpPr txBox="1">
            <a:spLocks noGrp="1"/>
          </p:cNvSpPr>
          <p:nvPr>
            <p:ph type="sldNum" idx="12"/>
          </p:nvPr>
        </p:nvSpPr>
        <p:spPr>
          <a:xfrm>
            <a:off x="8610601" y="15066909"/>
            <a:ext cx="2743200" cy="86548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72212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30ECCA-42AA-423F-8722-F614323FD1DF}" type="datetimeFigureOut">
              <a:rPr lang="en-US" smtClean="0"/>
              <a:pPr/>
              <a:t>12/24/2023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83F495-84DE-4F2F-9870-F907D0514524}" type="slidenum">
              <a:rPr lang="en-US" smtClean="0"/>
              <a:pPr/>
              <a:t>‹#›</a:t>
            </a:fld>
            <a:endParaRPr lang="en-US"/>
          </a:p>
        </p:txBody>
      </p:sp>
    </p:spTree>
    <p:extLst>
      <p:ext uri="{BB962C8B-B14F-4D97-AF65-F5344CB8AC3E}">
        <p14:creationId xmlns:p14="http://schemas.microsoft.com/office/powerpoint/2010/main" val="19384522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9"/>
          <p:cNvSpPr txBox="1">
            <a:spLocks noGrp="1"/>
          </p:cNvSpPr>
          <p:nvPr>
            <p:ph type="title"/>
          </p:nvPr>
        </p:nvSpPr>
        <p:spPr>
          <a:xfrm>
            <a:off x="839789" y="865487"/>
            <a:ext cx="10515600" cy="31420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9"/>
          <p:cNvSpPr txBox="1">
            <a:spLocks noGrp="1"/>
          </p:cNvSpPr>
          <p:nvPr>
            <p:ph type="body" idx="1"/>
          </p:nvPr>
        </p:nvSpPr>
        <p:spPr>
          <a:xfrm>
            <a:off x="839789" y="3984980"/>
            <a:ext cx="5157787" cy="1952976"/>
          </a:xfrm>
          <a:prstGeom prst="rect">
            <a:avLst/>
          </a:prstGeom>
          <a:noFill/>
          <a:ln>
            <a:noFill/>
          </a:ln>
        </p:spPr>
        <p:txBody>
          <a:bodyPr spcFirstLastPara="1" wrap="square" lIns="91425" tIns="45700" rIns="91425" bIns="45700" anchor="b" anchorCtr="0">
            <a:normAutofit/>
          </a:bodyPr>
          <a:lstStyle>
            <a:lvl1pPr marL="812810" lvl="0" indent="-406405" algn="l">
              <a:lnSpc>
                <a:spcPct val="90000"/>
              </a:lnSpc>
              <a:spcBef>
                <a:spcPts val="1333"/>
              </a:spcBef>
              <a:spcAft>
                <a:spcPts val="0"/>
              </a:spcAft>
              <a:buClr>
                <a:schemeClr val="dk1"/>
              </a:buClr>
              <a:buSzPts val="1800"/>
              <a:buNone/>
              <a:defRPr sz="3200" b="1"/>
            </a:lvl1pPr>
            <a:lvl2pPr marL="1625620" lvl="1" indent="-406405" algn="l">
              <a:lnSpc>
                <a:spcPct val="90000"/>
              </a:lnSpc>
              <a:spcBef>
                <a:spcPts val="667"/>
              </a:spcBef>
              <a:spcAft>
                <a:spcPts val="0"/>
              </a:spcAft>
              <a:buClr>
                <a:schemeClr val="dk1"/>
              </a:buClr>
              <a:buSzPts val="1500"/>
              <a:buNone/>
              <a:defRPr sz="2667" b="1"/>
            </a:lvl2pPr>
            <a:lvl3pPr marL="2438430" lvl="2" indent="-406405" algn="l">
              <a:lnSpc>
                <a:spcPct val="90000"/>
              </a:lnSpc>
              <a:spcBef>
                <a:spcPts val="667"/>
              </a:spcBef>
              <a:spcAft>
                <a:spcPts val="0"/>
              </a:spcAft>
              <a:buClr>
                <a:schemeClr val="dk1"/>
              </a:buClr>
              <a:buSzPts val="1350"/>
              <a:buNone/>
              <a:defRPr sz="2400" b="1"/>
            </a:lvl3pPr>
            <a:lvl4pPr marL="3251241" lvl="3" indent="-406405" algn="l">
              <a:lnSpc>
                <a:spcPct val="90000"/>
              </a:lnSpc>
              <a:spcBef>
                <a:spcPts val="667"/>
              </a:spcBef>
              <a:spcAft>
                <a:spcPts val="0"/>
              </a:spcAft>
              <a:buClr>
                <a:schemeClr val="dk1"/>
              </a:buClr>
              <a:buSzPts val="1200"/>
              <a:buNone/>
              <a:defRPr sz="2133" b="1"/>
            </a:lvl4pPr>
            <a:lvl5pPr marL="4064051" lvl="4" indent="-406405" algn="l">
              <a:lnSpc>
                <a:spcPct val="90000"/>
              </a:lnSpc>
              <a:spcBef>
                <a:spcPts val="667"/>
              </a:spcBef>
              <a:spcAft>
                <a:spcPts val="0"/>
              </a:spcAft>
              <a:buClr>
                <a:schemeClr val="dk1"/>
              </a:buClr>
              <a:buSzPts val="1200"/>
              <a:buNone/>
              <a:defRPr sz="2133" b="1"/>
            </a:lvl5pPr>
            <a:lvl6pPr marL="4876861" lvl="5" indent="-406405" algn="l">
              <a:lnSpc>
                <a:spcPct val="90000"/>
              </a:lnSpc>
              <a:spcBef>
                <a:spcPts val="667"/>
              </a:spcBef>
              <a:spcAft>
                <a:spcPts val="0"/>
              </a:spcAft>
              <a:buClr>
                <a:schemeClr val="dk1"/>
              </a:buClr>
              <a:buSzPts val="1200"/>
              <a:buNone/>
              <a:defRPr sz="2133" b="1"/>
            </a:lvl6pPr>
            <a:lvl7pPr marL="5689671" lvl="6" indent="-406405" algn="l">
              <a:lnSpc>
                <a:spcPct val="90000"/>
              </a:lnSpc>
              <a:spcBef>
                <a:spcPts val="667"/>
              </a:spcBef>
              <a:spcAft>
                <a:spcPts val="0"/>
              </a:spcAft>
              <a:buClr>
                <a:schemeClr val="dk1"/>
              </a:buClr>
              <a:buSzPts val="1200"/>
              <a:buNone/>
              <a:defRPr sz="2133" b="1"/>
            </a:lvl7pPr>
            <a:lvl8pPr marL="6502481" lvl="7" indent="-406405" algn="l">
              <a:lnSpc>
                <a:spcPct val="90000"/>
              </a:lnSpc>
              <a:spcBef>
                <a:spcPts val="667"/>
              </a:spcBef>
              <a:spcAft>
                <a:spcPts val="0"/>
              </a:spcAft>
              <a:buClr>
                <a:schemeClr val="dk1"/>
              </a:buClr>
              <a:buSzPts val="1200"/>
              <a:buNone/>
              <a:defRPr sz="2133" b="1"/>
            </a:lvl8pPr>
            <a:lvl9pPr marL="7315291" lvl="8" indent="-406405" algn="l">
              <a:lnSpc>
                <a:spcPct val="90000"/>
              </a:lnSpc>
              <a:spcBef>
                <a:spcPts val="667"/>
              </a:spcBef>
              <a:spcAft>
                <a:spcPts val="0"/>
              </a:spcAft>
              <a:buClr>
                <a:schemeClr val="dk1"/>
              </a:buClr>
              <a:buSzPts val="1200"/>
              <a:buNone/>
              <a:defRPr sz="2133" b="1"/>
            </a:lvl9pPr>
          </a:lstStyle>
          <a:p>
            <a:endParaRPr/>
          </a:p>
        </p:txBody>
      </p:sp>
      <p:sp>
        <p:nvSpPr>
          <p:cNvPr id="39" name="Google Shape;39;p9"/>
          <p:cNvSpPr txBox="1">
            <a:spLocks noGrp="1"/>
          </p:cNvSpPr>
          <p:nvPr>
            <p:ph type="body" idx="2"/>
          </p:nvPr>
        </p:nvSpPr>
        <p:spPr>
          <a:xfrm>
            <a:off x="839789" y="5937956"/>
            <a:ext cx="5157787" cy="8733838"/>
          </a:xfrm>
          <a:prstGeom prst="rect">
            <a:avLst/>
          </a:prstGeom>
          <a:noFill/>
          <a:ln>
            <a:noFill/>
          </a:ln>
        </p:spPr>
        <p:txBody>
          <a:bodyPr spcFirstLastPara="1" wrap="square" lIns="91425" tIns="45700" rIns="91425" bIns="45700" anchor="t" anchorCtr="0">
            <a:normAutofit/>
          </a:bodyPr>
          <a:lstStyle>
            <a:lvl1pPr marL="812810" lvl="0" indent="-609608" algn="l">
              <a:lnSpc>
                <a:spcPct val="90000"/>
              </a:lnSpc>
              <a:spcBef>
                <a:spcPts val="1333"/>
              </a:spcBef>
              <a:spcAft>
                <a:spcPts val="0"/>
              </a:spcAft>
              <a:buClr>
                <a:schemeClr val="dk1"/>
              </a:buClr>
              <a:buSzPts val="1800"/>
              <a:buChar char="•"/>
              <a:defRPr/>
            </a:lvl1pPr>
            <a:lvl2pPr marL="1625620" lvl="1" indent="-609608" algn="l">
              <a:lnSpc>
                <a:spcPct val="90000"/>
              </a:lnSpc>
              <a:spcBef>
                <a:spcPts val="667"/>
              </a:spcBef>
              <a:spcAft>
                <a:spcPts val="0"/>
              </a:spcAft>
              <a:buClr>
                <a:schemeClr val="dk1"/>
              </a:buClr>
              <a:buSzPts val="1800"/>
              <a:buChar char="•"/>
              <a:defRPr/>
            </a:lvl2pPr>
            <a:lvl3pPr marL="2438430" lvl="2" indent="-609608" algn="l">
              <a:lnSpc>
                <a:spcPct val="90000"/>
              </a:lnSpc>
              <a:spcBef>
                <a:spcPts val="667"/>
              </a:spcBef>
              <a:spcAft>
                <a:spcPts val="0"/>
              </a:spcAft>
              <a:buClr>
                <a:schemeClr val="dk1"/>
              </a:buClr>
              <a:buSzPts val="1800"/>
              <a:buChar char="•"/>
              <a:defRPr/>
            </a:lvl3pPr>
            <a:lvl4pPr marL="3251241" lvl="3" indent="-609608" algn="l">
              <a:lnSpc>
                <a:spcPct val="90000"/>
              </a:lnSpc>
              <a:spcBef>
                <a:spcPts val="667"/>
              </a:spcBef>
              <a:spcAft>
                <a:spcPts val="0"/>
              </a:spcAft>
              <a:buClr>
                <a:schemeClr val="dk1"/>
              </a:buClr>
              <a:buSzPts val="1800"/>
              <a:buChar char="•"/>
              <a:defRPr/>
            </a:lvl4pPr>
            <a:lvl5pPr marL="4064051" lvl="4" indent="-609608" algn="l">
              <a:lnSpc>
                <a:spcPct val="90000"/>
              </a:lnSpc>
              <a:spcBef>
                <a:spcPts val="667"/>
              </a:spcBef>
              <a:spcAft>
                <a:spcPts val="0"/>
              </a:spcAft>
              <a:buClr>
                <a:schemeClr val="dk1"/>
              </a:buClr>
              <a:buSzPts val="1800"/>
              <a:buChar char="•"/>
              <a:defRPr/>
            </a:lvl5pPr>
            <a:lvl6pPr marL="4876861" lvl="5" indent="-609608" algn="l">
              <a:lnSpc>
                <a:spcPct val="90000"/>
              </a:lnSpc>
              <a:spcBef>
                <a:spcPts val="667"/>
              </a:spcBef>
              <a:spcAft>
                <a:spcPts val="0"/>
              </a:spcAft>
              <a:buClr>
                <a:schemeClr val="dk1"/>
              </a:buClr>
              <a:buSzPts val="1800"/>
              <a:buChar char="•"/>
              <a:defRPr/>
            </a:lvl6pPr>
            <a:lvl7pPr marL="5689671" lvl="6" indent="-609608" algn="l">
              <a:lnSpc>
                <a:spcPct val="90000"/>
              </a:lnSpc>
              <a:spcBef>
                <a:spcPts val="667"/>
              </a:spcBef>
              <a:spcAft>
                <a:spcPts val="0"/>
              </a:spcAft>
              <a:buClr>
                <a:schemeClr val="dk1"/>
              </a:buClr>
              <a:buSzPts val="1800"/>
              <a:buChar char="•"/>
              <a:defRPr/>
            </a:lvl7pPr>
            <a:lvl8pPr marL="6502481" lvl="7" indent="-609608" algn="l">
              <a:lnSpc>
                <a:spcPct val="90000"/>
              </a:lnSpc>
              <a:spcBef>
                <a:spcPts val="667"/>
              </a:spcBef>
              <a:spcAft>
                <a:spcPts val="0"/>
              </a:spcAft>
              <a:buClr>
                <a:schemeClr val="dk1"/>
              </a:buClr>
              <a:buSzPts val="1800"/>
              <a:buChar char="•"/>
              <a:defRPr/>
            </a:lvl8pPr>
            <a:lvl9pPr marL="7315291" lvl="8" indent="-609608" algn="l">
              <a:lnSpc>
                <a:spcPct val="90000"/>
              </a:lnSpc>
              <a:spcBef>
                <a:spcPts val="667"/>
              </a:spcBef>
              <a:spcAft>
                <a:spcPts val="0"/>
              </a:spcAft>
              <a:buClr>
                <a:schemeClr val="dk1"/>
              </a:buClr>
              <a:buSzPts val="1800"/>
              <a:buChar char="•"/>
              <a:defRPr/>
            </a:lvl9pPr>
          </a:lstStyle>
          <a:p>
            <a:endParaRPr/>
          </a:p>
        </p:txBody>
      </p:sp>
      <p:sp>
        <p:nvSpPr>
          <p:cNvPr id="40" name="Google Shape;40;p9"/>
          <p:cNvSpPr txBox="1">
            <a:spLocks noGrp="1"/>
          </p:cNvSpPr>
          <p:nvPr>
            <p:ph type="body" idx="3"/>
          </p:nvPr>
        </p:nvSpPr>
        <p:spPr>
          <a:xfrm>
            <a:off x="6172202" y="3984980"/>
            <a:ext cx="5183188" cy="1952976"/>
          </a:xfrm>
          <a:prstGeom prst="rect">
            <a:avLst/>
          </a:prstGeom>
          <a:noFill/>
          <a:ln>
            <a:noFill/>
          </a:ln>
        </p:spPr>
        <p:txBody>
          <a:bodyPr spcFirstLastPara="1" wrap="square" lIns="91425" tIns="45700" rIns="91425" bIns="45700" anchor="b" anchorCtr="0">
            <a:normAutofit/>
          </a:bodyPr>
          <a:lstStyle>
            <a:lvl1pPr marL="812810" lvl="0" indent="-406405" algn="l">
              <a:lnSpc>
                <a:spcPct val="90000"/>
              </a:lnSpc>
              <a:spcBef>
                <a:spcPts val="1333"/>
              </a:spcBef>
              <a:spcAft>
                <a:spcPts val="0"/>
              </a:spcAft>
              <a:buClr>
                <a:schemeClr val="dk1"/>
              </a:buClr>
              <a:buSzPts val="1800"/>
              <a:buNone/>
              <a:defRPr sz="3200" b="1"/>
            </a:lvl1pPr>
            <a:lvl2pPr marL="1625620" lvl="1" indent="-406405" algn="l">
              <a:lnSpc>
                <a:spcPct val="90000"/>
              </a:lnSpc>
              <a:spcBef>
                <a:spcPts val="667"/>
              </a:spcBef>
              <a:spcAft>
                <a:spcPts val="0"/>
              </a:spcAft>
              <a:buClr>
                <a:schemeClr val="dk1"/>
              </a:buClr>
              <a:buSzPts val="1500"/>
              <a:buNone/>
              <a:defRPr sz="2667" b="1"/>
            </a:lvl2pPr>
            <a:lvl3pPr marL="2438430" lvl="2" indent="-406405" algn="l">
              <a:lnSpc>
                <a:spcPct val="90000"/>
              </a:lnSpc>
              <a:spcBef>
                <a:spcPts val="667"/>
              </a:spcBef>
              <a:spcAft>
                <a:spcPts val="0"/>
              </a:spcAft>
              <a:buClr>
                <a:schemeClr val="dk1"/>
              </a:buClr>
              <a:buSzPts val="1350"/>
              <a:buNone/>
              <a:defRPr sz="2400" b="1"/>
            </a:lvl3pPr>
            <a:lvl4pPr marL="3251241" lvl="3" indent="-406405" algn="l">
              <a:lnSpc>
                <a:spcPct val="90000"/>
              </a:lnSpc>
              <a:spcBef>
                <a:spcPts val="667"/>
              </a:spcBef>
              <a:spcAft>
                <a:spcPts val="0"/>
              </a:spcAft>
              <a:buClr>
                <a:schemeClr val="dk1"/>
              </a:buClr>
              <a:buSzPts val="1200"/>
              <a:buNone/>
              <a:defRPr sz="2133" b="1"/>
            </a:lvl4pPr>
            <a:lvl5pPr marL="4064051" lvl="4" indent="-406405" algn="l">
              <a:lnSpc>
                <a:spcPct val="90000"/>
              </a:lnSpc>
              <a:spcBef>
                <a:spcPts val="667"/>
              </a:spcBef>
              <a:spcAft>
                <a:spcPts val="0"/>
              </a:spcAft>
              <a:buClr>
                <a:schemeClr val="dk1"/>
              </a:buClr>
              <a:buSzPts val="1200"/>
              <a:buNone/>
              <a:defRPr sz="2133" b="1"/>
            </a:lvl5pPr>
            <a:lvl6pPr marL="4876861" lvl="5" indent="-406405" algn="l">
              <a:lnSpc>
                <a:spcPct val="90000"/>
              </a:lnSpc>
              <a:spcBef>
                <a:spcPts val="667"/>
              </a:spcBef>
              <a:spcAft>
                <a:spcPts val="0"/>
              </a:spcAft>
              <a:buClr>
                <a:schemeClr val="dk1"/>
              </a:buClr>
              <a:buSzPts val="1200"/>
              <a:buNone/>
              <a:defRPr sz="2133" b="1"/>
            </a:lvl6pPr>
            <a:lvl7pPr marL="5689671" lvl="6" indent="-406405" algn="l">
              <a:lnSpc>
                <a:spcPct val="90000"/>
              </a:lnSpc>
              <a:spcBef>
                <a:spcPts val="667"/>
              </a:spcBef>
              <a:spcAft>
                <a:spcPts val="0"/>
              </a:spcAft>
              <a:buClr>
                <a:schemeClr val="dk1"/>
              </a:buClr>
              <a:buSzPts val="1200"/>
              <a:buNone/>
              <a:defRPr sz="2133" b="1"/>
            </a:lvl7pPr>
            <a:lvl8pPr marL="6502481" lvl="7" indent="-406405" algn="l">
              <a:lnSpc>
                <a:spcPct val="90000"/>
              </a:lnSpc>
              <a:spcBef>
                <a:spcPts val="667"/>
              </a:spcBef>
              <a:spcAft>
                <a:spcPts val="0"/>
              </a:spcAft>
              <a:buClr>
                <a:schemeClr val="dk1"/>
              </a:buClr>
              <a:buSzPts val="1200"/>
              <a:buNone/>
              <a:defRPr sz="2133" b="1"/>
            </a:lvl8pPr>
            <a:lvl9pPr marL="7315291" lvl="8" indent="-406405" algn="l">
              <a:lnSpc>
                <a:spcPct val="90000"/>
              </a:lnSpc>
              <a:spcBef>
                <a:spcPts val="667"/>
              </a:spcBef>
              <a:spcAft>
                <a:spcPts val="0"/>
              </a:spcAft>
              <a:buClr>
                <a:schemeClr val="dk1"/>
              </a:buClr>
              <a:buSzPts val="1200"/>
              <a:buNone/>
              <a:defRPr sz="2133" b="1"/>
            </a:lvl9pPr>
          </a:lstStyle>
          <a:p>
            <a:endParaRPr/>
          </a:p>
        </p:txBody>
      </p:sp>
      <p:sp>
        <p:nvSpPr>
          <p:cNvPr id="41" name="Google Shape;41;p9"/>
          <p:cNvSpPr txBox="1">
            <a:spLocks noGrp="1"/>
          </p:cNvSpPr>
          <p:nvPr>
            <p:ph type="body" idx="4"/>
          </p:nvPr>
        </p:nvSpPr>
        <p:spPr>
          <a:xfrm>
            <a:off x="6172202" y="5937956"/>
            <a:ext cx="5183188" cy="8733838"/>
          </a:xfrm>
          <a:prstGeom prst="rect">
            <a:avLst/>
          </a:prstGeom>
          <a:noFill/>
          <a:ln>
            <a:noFill/>
          </a:ln>
        </p:spPr>
        <p:txBody>
          <a:bodyPr spcFirstLastPara="1" wrap="square" lIns="91425" tIns="45700" rIns="91425" bIns="45700" anchor="t" anchorCtr="0">
            <a:normAutofit/>
          </a:bodyPr>
          <a:lstStyle>
            <a:lvl1pPr marL="812810" lvl="0" indent="-609608" algn="l">
              <a:lnSpc>
                <a:spcPct val="90000"/>
              </a:lnSpc>
              <a:spcBef>
                <a:spcPts val="1333"/>
              </a:spcBef>
              <a:spcAft>
                <a:spcPts val="0"/>
              </a:spcAft>
              <a:buClr>
                <a:schemeClr val="dk1"/>
              </a:buClr>
              <a:buSzPts val="1800"/>
              <a:buChar char="•"/>
              <a:defRPr/>
            </a:lvl1pPr>
            <a:lvl2pPr marL="1625620" lvl="1" indent="-609608" algn="l">
              <a:lnSpc>
                <a:spcPct val="90000"/>
              </a:lnSpc>
              <a:spcBef>
                <a:spcPts val="667"/>
              </a:spcBef>
              <a:spcAft>
                <a:spcPts val="0"/>
              </a:spcAft>
              <a:buClr>
                <a:schemeClr val="dk1"/>
              </a:buClr>
              <a:buSzPts val="1800"/>
              <a:buChar char="•"/>
              <a:defRPr/>
            </a:lvl2pPr>
            <a:lvl3pPr marL="2438430" lvl="2" indent="-609608" algn="l">
              <a:lnSpc>
                <a:spcPct val="90000"/>
              </a:lnSpc>
              <a:spcBef>
                <a:spcPts val="667"/>
              </a:spcBef>
              <a:spcAft>
                <a:spcPts val="0"/>
              </a:spcAft>
              <a:buClr>
                <a:schemeClr val="dk1"/>
              </a:buClr>
              <a:buSzPts val="1800"/>
              <a:buChar char="•"/>
              <a:defRPr/>
            </a:lvl3pPr>
            <a:lvl4pPr marL="3251241" lvl="3" indent="-609608" algn="l">
              <a:lnSpc>
                <a:spcPct val="90000"/>
              </a:lnSpc>
              <a:spcBef>
                <a:spcPts val="667"/>
              </a:spcBef>
              <a:spcAft>
                <a:spcPts val="0"/>
              </a:spcAft>
              <a:buClr>
                <a:schemeClr val="dk1"/>
              </a:buClr>
              <a:buSzPts val="1800"/>
              <a:buChar char="•"/>
              <a:defRPr/>
            </a:lvl4pPr>
            <a:lvl5pPr marL="4064051" lvl="4" indent="-609608" algn="l">
              <a:lnSpc>
                <a:spcPct val="90000"/>
              </a:lnSpc>
              <a:spcBef>
                <a:spcPts val="667"/>
              </a:spcBef>
              <a:spcAft>
                <a:spcPts val="0"/>
              </a:spcAft>
              <a:buClr>
                <a:schemeClr val="dk1"/>
              </a:buClr>
              <a:buSzPts val="1800"/>
              <a:buChar char="•"/>
              <a:defRPr/>
            </a:lvl5pPr>
            <a:lvl6pPr marL="4876861" lvl="5" indent="-609608" algn="l">
              <a:lnSpc>
                <a:spcPct val="90000"/>
              </a:lnSpc>
              <a:spcBef>
                <a:spcPts val="667"/>
              </a:spcBef>
              <a:spcAft>
                <a:spcPts val="0"/>
              </a:spcAft>
              <a:buClr>
                <a:schemeClr val="dk1"/>
              </a:buClr>
              <a:buSzPts val="1800"/>
              <a:buChar char="•"/>
              <a:defRPr/>
            </a:lvl6pPr>
            <a:lvl7pPr marL="5689671" lvl="6" indent="-609608" algn="l">
              <a:lnSpc>
                <a:spcPct val="90000"/>
              </a:lnSpc>
              <a:spcBef>
                <a:spcPts val="667"/>
              </a:spcBef>
              <a:spcAft>
                <a:spcPts val="0"/>
              </a:spcAft>
              <a:buClr>
                <a:schemeClr val="dk1"/>
              </a:buClr>
              <a:buSzPts val="1800"/>
              <a:buChar char="•"/>
              <a:defRPr/>
            </a:lvl7pPr>
            <a:lvl8pPr marL="6502481" lvl="7" indent="-609608" algn="l">
              <a:lnSpc>
                <a:spcPct val="90000"/>
              </a:lnSpc>
              <a:spcBef>
                <a:spcPts val="667"/>
              </a:spcBef>
              <a:spcAft>
                <a:spcPts val="0"/>
              </a:spcAft>
              <a:buClr>
                <a:schemeClr val="dk1"/>
              </a:buClr>
              <a:buSzPts val="1800"/>
              <a:buChar char="•"/>
              <a:defRPr/>
            </a:lvl8pPr>
            <a:lvl9pPr marL="7315291" lvl="8" indent="-609608" algn="l">
              <a:lnSpc>
                <a:spcPct val="90000"/>
              </a:lnSpc>
              <a:spcBef>
                <a:spcPts val="667"/>
              </a:spcBef>
              <a:spcAft>
                <a:spcPts val="0"/>
              </a:spcAft>
              <a:buClr>
                <a:schemeClr val="dk1"/>
              </a:buClr>
              <a:buSzPts val="1800"/>
              <a:buChar char="•"/>
              <a:defRPr/>
            </a:lvl9pPr>
          </a:lstStyle>
          <a:p>
            <a:endParaRPr/>
          </a:p>
        </p:txBody>
      </p:sp>
      <p:sp>
        <p:nvSpPr>
          <p:cNvPr id="42" name="Google Shape;42;p9"/>
          <p:cNvSpPr txBox="1">
            <a:spLocks noGrp="1"/>
          </p:cNvSpPr>
          <p:nvPr>
            <p:ph type="dt" idx="10"/>
          </p:nvPr>
        </p:nvSpPr>
        <p:spPr>
          <a:xfrm>
            <a:off x="838201" y="15066909"/>
            <a:ext cx="2743200" cy="86548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9"/>
          <p:cNvSpPr txBox="1">
            <a:spLocks noGrp="1"/>
          </p:cNvSpPr>
          <p:nvPr>
            <p:ph type="ftr" idx="11"/>
          </p:nvPr>
        </p:nvSpPr>
        <p:spPr>
          <a:xfrm>
            <a:off x="4038602" y="15066909"/>
            <a:ext cx="4114800" cy="86548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9"/>
          <p:cNvSpPr txBox="1">
            <a:spLocks noGrp="1"/>
          </p:cNvSpPr>
          <p:nvPr>
            <p:ph type="sldNum" idx="12"/>
          </p:nvPr>
        </p:nvSpPr>
        <p:spPr>
          <a:xfrm>
            <a:off x="8610601" y="15066909"/>
            <a:ext cx="2743200" cy="86548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507322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0"/>
          <p:cNvSpPr txBox="1">
            <a:spLocks noGrp="1"/>
          </p:cNvSpPr>
          <p:nvPr>
            <p:ph type="title"/>
          </p:nvPr>
        </p:nvSpPr>
        <p:spPr>
          <a:xfrm>
            <a:off x="838202" y="865487"/>
            <a:ext cx="10515600" cy="31420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0"/>
          <p:cNvSpPr txBox="1">
            <a:spLocks noGrp="1"/>
          </p:cNvSpPr>
          <p:nvPr>
            <p:ph type="dt" idx="10"/>
          </p:nvPr>
        </p:nvSpPr>
        <p:spPr>
          <a:xfrm>
            <a:off x="838201" y="15066909"/>
            <a:ext cx="2743200" cy="86548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0"/>
          <p:cNvSpPr txBox="1">
            <a:spLocks noGrp="1"/>
          </p:cNvSpPr>
          <p:nvPr>
            <p:ph type="ftr" idx="11"/>
          </p:nvPr>
        </p:nvSpPr>
        <p:spPr>
          <a:xfrm>
            <a:off x="4038602" y="15066909"/>
            <a:ext cx="4114800" cy="86548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0"/>
          <p:cNvSpPr txBox="1">
            <a:spLocks noGrp="1"/>
          </p:cNvSpPr>
          <p:nvPr>
            <p:ph type="sldNum" idx="12"/>
          </p:nvPr>
        </p:nvSpPr>
        <p:spPr>
          <a:xfrm>
            <a:off x="8610601" y="15066909"/>
            <a:ext cx="2743200" cy="86548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420172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1"/>
          <p:cNvSpPr txBox="1">
            <a:spLocks noGrp="1"/>
          </p:cNvSpPr>
          <p:nvPr>
            <p:ph type="dt" idx="10"/>
          </p:nvPr>
        </p:nvSpPr>
        <p:spPr>
          <a:xfrm>
            <a:off x="838201" y="15066909"/>
            <a:ext cx="2743200" cy="86548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1"/>
          <p:cNvSpPr txBox="1">
            <a:spLocks noGrp="1"/>
          </p:cNvSpPr>
          <p:nvPr>
            <p:ph type="ftr" idx="11"/>
          </p:nvPr>
        </p:nvSpPr>
        <p:spPr>
          <a:xfrm>
            <a:off x="4038602" y="15066909"/>
            <a:ext cx="4114800" cy="86548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1"/>
          <p:cNvSpPr txBox="1">
            <a:spLocks noGrp="1"/>
          </p:cNvSpPr>
          <p:nvPr>
            <p:ph type="sldNum" idx="12"/>
          </p:nvPr>
        </p:nvSpPr>
        <p:spPr>
          <a:xfrm>
            <a:off x="8610601" y="15066909"/>
            <a:ext cx="2743200" cy="86548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980841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2"/>
          <p:cNvSpPr txBox="1">
            <a:spLocks noGrp="1"/>
          </p:cNvSpPr>
          <p:nvPr>
            <p:ph type="title"/>
          </p:nvPr>
        </p:nvSpPr>
        <p:spPr>
          <a:xfrm>
            <a:off x="839789" y="1083733"/>
            <a:ext cx="3932238" cy="379306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426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2"/>
          <p:cNvSpPr txBox="1">
            <a:spLocks noGrp="1"/>
          </p:cNvSpPr>
          <p:nvPr>
            <p:ph type="body" idx="1"/>
          </p:nvPr>
        </p:nvSpPr>
        <p:spPr>
          <a:xfrm>
            <a:off x="5183188" y="2340568"/>
            <a:ext cx="6172201" cy="11552297"/>
          </a:xfrm>
          <a:prstGeom prst="rect">
            <a:avLst/>
          </a:prstGeom>
          <a:noFill/>
          <a:ln>
            <a:noFill/>
          </a:ln>
        </p:spPr>
        <p:txBody>
          <a:bodyPr spcFirstLastPara="1" wrap="square" lIns="91425" tIns="45700" rIns="91425" bIns="45700" anchor="t" anchorCtr="0">
            <a:normAutofit/>
          </a:bodyPr>
          <a:lstStyle>
            <a:lvl1pPr marL="812810" lvl="0" indent="-677342" algn="l">
              <a:lnSpc>
                <a:spcPct val="90000"/>
              </a:lnSpc>
              <a:spcBef>
                <a:spcPts val="1333"/>
              </a:spcBef>
              <a:spcAft>
                <a:spcPts val="0"/>
              </a:spcAft>
              <a:buClr>
                <a:schemeClr val="dk1"/>
              </a:buClr>
              <a:buSzPts val="2400"/>
              <a:buChar char="•"/>
              <a:defRPr sz="4267"/>
            </a:lvl1pPr>
            <a:lvl2pPr marL="1625620" lvl="1" indent="-643475" algn="l">
              <a:lnSpc>
                <a:spcPct val="90000"/>
              </a:lnSpc>
              <a:spcBef>
                <a:spcPts val="667"/>
              </a:spcBef>
              <a:spcAft>
                <a:spcPts val="0"/>
              </a:spcAft>
              <a:buClr>
                <a:schemeClr val="dk1"/>
              </a:buClr>
              <a:buSzPts val="2100"/>
              <a:buChar char="•"/>
              <a:defRPr sz="3733"/>
            </a:lvl2pPr>
            <a:lvl3pPr marL="2438430" lvl="2" indent="-609608" algn="l">
              <a:lnSpc>
                <a:spcPct val="90000"/>
              </a:lnSpc>
              <a:spcBef>
                <a:spcPts val="667"/>
              </a:spcBef>
              <a:spcAft>
                <a:spcPts val="0"/>
              </a:spcAft>
              <a:buClr>
                <a:schemeClr val="dk1"/>
              </a:buClr>
              <a:buSzPts val="1800"/>
              <a:buChar char="•"/>
              <a:defRPr sz="3200"/>
            </a:lvl3pPr>
            <a:lvl4pPr marL="3251241" lvl="3" indent="-575741" algn="l">
              <a:lnSpc>
                <a:spcPct val="90000"/>
              </a:lnSpc>
              <a:spcBef>
                <a:spcPts val="667"/>
              </a:spcBef>
              <a:spcAft>
                <a:spcPts val="0"/>
              </a:spcAft>
              <a:buClr>
                <a:schemeClr val="dk1"/>
              </a:buClr>
              <a:buSzPts val="1500"/>
              <a:buChar char="•"/>
              <a:defRPr sz="2667"/>
            </a:lvl4pPr>
            <a:lvl5pPr marL="4064051" lvl="4" indent="-575741" algn="l">
              <a:lnSpc>
                <a:spcPct val="90000"/>
              </a:lnSpc>
              <a:spcBef>
                <a:spcPts val="667"/>
              </a:spcBef>
              <a:spcAft>
                <a:spcPts val="0"/>
              </a:spcAft>
              <a:buClr>
                <a:schemeClr val="dk1"/>
              </a:buClr>
              <a:buSzPts val="1500"/>
              <a:buChar char="•"/>
              <a:defRPr sz="2667"/>
            </a:lvl5pPr>
            <a:lvl6pPr marL="4876861" lvl="5" indent="-575741" algn="l">
              <a:lnSpc>
                <a:spcPct val="90000"/>
              </a:lnSpc>
              <a:spcBef>
                <a:spcPts val="667"/>
              </a:spcBef>
              <a:spcAft>
                <a:spcPts val="0"/>
              </a:spcAft>
              <a:buClr>
                <a:schemeClr val="dk1"/>
              </a:buClr>
              <a:buSzPts val="1500"/>
              <a:buChar char="•"/>
              <a:defRPr sz="2667"/>
            </a:lvl6pPr>
            <a:lvl7pPr marL="5689671" lvl="6" indent="-575741" algn="l">
              <a:lnSpc>
                <a:spcPct val="90000"/>
              </a:lnSpc>
              <a:spcBef>
                <a:spcPts val="667"/>
              </a:spcBef>
              <a:spcAft>
                <a:spcPts val="0"/>
              </a:spcAft>
              <a:buClr>
                <a:schemeClr val="dk1"/>
              </a:buClr>
              <a:buSzPts val="1500"/>
              <a:buChar char="•"/>
              <a:defRPr sz="2667"/>
            </a:lvl7pPr>
            <a:lvl8pPr marL="6502481" lvl="7" indent="-575741" algn="l">
              <a:lnSpc>
                <a:spcPct val="90000"/>
              </a:lnSpc>
              <a:spcBef>
                <a:spcPts val="667"/>
              </a:spcBef>
              <a:spcAft>
                <a:spcPts val="0"/>
              </a:spcAft>
              <a:buClr>
                <a:schemeClr val="dk1"/>
              </a:buClr>
              <a:buSzPts val="1500"/>
              <a:buChar char="•"/>
              <a:defRPr sz="2667"/>
            </a:lvl8pPr>
            <a:lvl9pPr marL="7315291" lvl="8" indent="-575741" algn="l">
              <a:lnSpc>
                <a:spcPct val="90000"/>
              </a:lnSpc>
              <a:spcBef>
                <a:spcPts val="667"/>
              </a:spcBef>
              <a:spcAft>
                <a:spcPts val="0"/>
              </a:spcAft>
              <a:buClr>
                <a:schemeClr val="dk1"/>
              </a:buClr>
              <a:buSzPts val="1500"/>
              <a:buChar char="•"/>
              <a:defRPr sz="2667"/>
            </a:lvl9pPr>
          </a:lstStyle>
          <a:p>
            <a:endParaRPr/>
          </a:p>
        </p:txBody>
      </p:sp>
      <p:sp>
        <p:nvSpPr>
          <p:cNvPr id="57" name="Google Shape;57;p12"/>
          <p:cNvSpPr txBox="1">
            <a:spLocks noGrp="1"/>
          </p:cNvSpPr>
          <p:nvPr>
            <p:ph type="body" idx="2"/>
          </p:nvPr>
        </p:nvSpPr>
        <p:spPr>
          <a:xfrm>
            <a:off x="839789" y="4876801"/>
            <a:ext cx="3932238" cy="9034875"/>
          </a:xfrm>
          <a:prstGeom prst="rect">
            <a:avLst/>
          </a:prstGeom>
          <a:noFill/>
          <a:ln>
            <a:noFill/>
          </a:ln>
        </p:spPr>
        <p:txBody>
          <a:bodyPr spcFirstLastPara="1" wrap="square" lIns="91425" tIns="45700" rIns="91425" bIns="45700" anchor="t" anchorCtr="0">
            <a:normAutofit/>
          </a:bodyPr>
          <a:lstStyle>
            <a:lvl1pPr marL="812810" lvl="0" indent="-406405" algn="l">
              <a:lnSpc>
                <a:spcPct val="90000"/>
              </a:lnSpc>
              <a:spcBef>
                <a:spcPts val="1333"/>
              </a:spcBef>
              <a:spcAft>
                <a:spcPts val="0"/>
              </a:spcAft>
              <a:buClr>
                <a:schemeClr val="dk1"/>
              </a:buClr>
              <a:buSzPts val="1200"/>
              <a:buNone/>
              <a:defRPr sz="2133"/>
            </a:lvl1pPr>
            <a:lvl2pPr marL="1625620" lvl="1" indent="-406405" algn="l">
              <a:lnSpc>
                <a:spcPct val="90000"/>
              </a:lnSpc>
              <a:spcBef>
                <a:spcPts val="667"/>
              </a:spcBef>
              <a:spcAft>
                <a:spcPts val="0"/>
              </a:spcAft>
              <a:buClr>
                <a:schemeClr val="dk1"/>
              </a:buClr>
              <a:buSzPts val="1050"/>
              <a:buNone/>
              <a:defRPr sz="1867"/>
            </a:lvl2pPr>
            <a:lvl3pPr marL="2438430" lvl="2" indent="-406405" algn="l">
              <a:lnSpc>
                <a:spcPct val="90000"/>
              </a:lnSpc>
              <a:spcBef>
                <a:spcPts val="667"/>
              </a:spcBef>
              <a:spcAft>
                <a:spcPts val="0"/>
              </a:spcAft>
              <a:buClr>
                <a:schemeClr val="dk1"/>
              </a:buClr>
              <a:buSzPts val="900"/>
              <a:buNone/>
              <a:defRPr sz="1600"/>
            </a:lvl3pPr>
            <a:lvl4pPr marL="3251241" lvl="3" indent="-406405" algn="l">
              <a:lnSpc>
                <a:spcPct val="90000"/>
              </a:lnSpc>
              <a:spcBef>
                <a:spcPts val="667"/>
              </a:spcBef>
              <a:spcAft>
                <a:spcPts val="0"/>
              </a:spcAft>
              <a:buClr>
                <a:schemeClr val="dk1"/>
              </a:buClr>
              <a:buSzPts val="750"/>
              <a:buNone/>
              <a:defRPr sz="1333"/>
            </a:lvl4pPr>
            <a:lvl5pPr marL="4064051" lvl="4" indent="-406405" algn="l">
              <a:lnSpc>
                <a:spcPct val="90000"/>
              </a:lnSpc>
              <a:spcBef>
                <a:spcPts val="667"/>
              </a:spcBef>
              <a:spcAft>
                <a:spcPts val="0"/>
              </a:spcAft>
              <a:buClr>
                <a:schemeClr val="dk1"/>
              </a:buClr>
              <a:buSzPts val="750"/>
              <a:buNone/>
              <a:defRPr sz="1333"/>
            </a:lvl5pPr>
            <a:lvl6pPr marL="4876861" lvl="5" indent="-406405" algn="l">
              <a:lnSpc>
                <a:spcPct val="90000"/>
              </a:lnSpc>
              <a:spcBef>
                <a:spcPts val="667"/>
              </a:spcBef>
              <a:spcAft>
                <a:spcPts val="0"/>
              </a:spcAft>
              <a:buClr>
                <a:schemeClr val="dk1"/>
              </a:buClr>
              <a:buSzPts val="750"/>
              <a:buNone/>
              <a:defRPr sz="1333"/>
            </a:lvl6pPr>
            <a:lvl7pPr marL="5689671" lvl="6" indent="-406405" algn="l">
              <a:lnSpc>
                <a:spcPct val="90000"/>
              </a:lnSpc>
              <a:spcBef>
                <a:spcPts val="667"/>
              </a:spcBef>
              <a:spcAft>
                <a:spcPts val="0"/>
              </a:spcAft>
              <a:buClr>
                <a:schemeClr val="dk1"/>
              </a:buClr>
              <a:buSzPts val="750"/>
              <a:buNone/>
              <a:defRPr sz="1333"/>
            </a:lvl7pPr>
            <a:lvl8pPr marL="6502481" lvl="7" indent="-406405" algn="l">
              <a:lnSpc>
                <a:spcPct val="90000"/>
              </a:lnSpc>
              <a:spcBef>
                <a:spcPts val="667"/>
              </a:spcBef>
              <a:spcAft>
                <a:spcPts val="0"/>
              </a:spcAft>
              <a:buClr>
                <a:schemeClr val="dk1"/>
              </a:buClr>
              <a:buSzPts val="750"/>
              <a:buNone/>
              <a:defRPr sz="1333"/>
            </a:lvl8pPr>
            <a:lvl9pPr marL="7315291" lvl="8" indent="-406405" algn="l">
              <a:lnSpc>
                <a:spcPct val="90000"/>
              </a:lnSpc>
              <a:spcBef>
                <a:spcPts val="667"/>
              </a:spcBef>
              <a:spcAft>
                <a:spcPts val="0"/>
              </a:spcAft>
              <a:buClr>
                <a:schemeClr val="dk1"/>
              </a:buClr>
              <a:buSzPts val="750"/>
              <a:buNone/>
              <a:defRPr sz="1333"/>
            </a:lvl9pPr>
          </a:lstStyle>
          <a:p>
            <a:endParaRPr/>
          </a:p>
        </p:txBody>
      </p:sp>
      <p:sp>
        <p:nvSpPr>
          <p:cNvPr id="58" name="Google Shape;58;p12"/>
          <p:cNvSpPr txBox="1">
            <a:spLocks noGrp="1"/>
          </p:cNvSpPr>
          <p:nvPr>
            <p:ph type="dt" idx="10"/>
          </p:nvPr>
        </p:nvSpPr>
        <p:spPr>
          <a:xfrm>
            <a:off x="838201" y="15066909"/>
            <a:ext cx="2743200" cy="86548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2"/>
          <p:cNvSpPr txBox="1">
            <a:spLocks noGrp="1"/>
          </p:cNvSpPr>
          <p:nvPr>
            <p:ph type="ftr" idx="11"/>
          </p:nvPr>
        </p:nvSpPr>
        <p:spPr>
          <a:xfrm>
            <a:off x="4038602" y="15066909"/>
            <a:ext cx="4114800" cy="86548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2"/>
          <p:cNvSpPr txBox="1">
            <a:spLocks noGrp="1"/>
          </p:cNvSpPr>
          <p:nvPr>
            <p:ph type="sldNum" idx="12"/>
          </p:nvPr>
        </p:nvSpPr>
        <p:spPr>
          <a:xfrm>
            <a:off x="8610601" y="15066909"/>
            <a:ext cx="2743200" cy="86548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569148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3"/>
          <p:cNvSpPr txBox="1">
            <a:spLocks noGrp="1"/>
          </p:cNvSpPr>
          <p:nvPr>
            <p:ph type="title"/>
          </p:nvPr>
        </p:nvSpPr>
        <p:spPr>
          <a:xfrm>
            <a:off x="839789" y="1083733"/>
            <a:ext cx="3932238" cy="379306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426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3"/>
          <p:cNvSpPr>
            <a:spLocks noGrp="1"/>
          </p:cNvSpPr>
          <p:nvPr>
            <p:ph type="pic" idx="2"/>
          </p:nvPr>
        </p:nvSpPr>
        <p:spPr>
          <a:xfrm>
            <a:off x="5183188" y="2340568"/>
            <a:ext cx="6172201" cy="11552297"/>
          </a:xfrm>
          <a:prstGeom prst="rect">
            <a:avLst/>
          </a:prstGeom>
          <a:noFill/>
          <a:ln>
            <a:noFill/>
          </a:ln>
        </p:spPr>
      </p:sp>
      <p:sp>
        <p:nvSpPr>
          <p:cNvPr id="64" name="Google Shape;64;p13"/>
          <p:cNvSpPr txBox="1">
            <a:spLocks noGrp="1"/>
          </p:cNvSpPr>
          <p:nvPr>
            <p:ph type="body" idx="1"/>
          </p:nvPr>
        </p:nvSpPr>
        <p:spPr>
          <a:xfrm>
            <a:off x="839789" y="4876801"/>
            <a:ext cx="3932238" cy="9034875"/>
          </a:xfrm>
          <a:prstGeom prst="rect">
            <a:avLst/>
          </a:prstGeom>
          <a:noFill/>
          <a:ln>
            <a:noFill/>
          </a:ln>
        </p:spPr>
        <p:txBody>
          <a:bodyPr spcFirstLastPara="1" wrap="square" lIns="91425" tIns="45700" rIns="91425" bIns="45700" anchor="t" anchorCtr="0">
            <a:normAutofit/>
          </a:bodyPr>
          <a:lstStyle>
            <a:lvl1pPr marL="812810" lvl="0" indent="-406405" algn="l">
              <a:lnSpc>
                <a:spcPct val="90000"/>
              </a:lnSpc>
              <a:spcBef>
                <a:spcPts val="1333"/>
              </a:spcBef>
              <a:spcAft>
                <a:spcPts val="0"/>
              </a:spcAft>
              <a:buClr>
                <a:schemeClr val="dk1"/>
              </a:buClr>
              <a:buSzPts val="1200"/>
              <a:buNone/>
              <a:defRPr sz="2133"/>
            </a:lvl1pPr>
            <a:lvl2pPr marL="1625620" lvl="1" indent="-406405" algn="l">
              <a:lnSpc>
                <a:spcPct val="90000"/>
              </a:lnSpc>
              <a:spcBef>
                <a:spcPts val="667"/>
              </a:spcBef>
              <a:spcAft>
                <a:spcPts val="0"/>
              </a:spcAft>
              <a:buClr>
                <a:schemeClr val="dk1"/>
              </a:buClr>
              <a:buSzPts val="1050"/>
              <a:buNone/>
              <a:defRPr sz="1867"/>
            </a:lvl2pPr>
            <a:lvl3pPr marL="2438430" lvl="2" indent="-406405" algn="l">
              <a:lnSpc>
                <a:spcPct val="90000"/>
              </a:lnSpc>
              <a:spcBef>
                <a:spcPts val="667"/>
              </a:spcBef>
              <a:spcAft>
                <a:spcPts val="0"/>
              </a:spcAft>
              <a:buClr>
                <a:schemeClr val="dk1"/>
              </a:buClr>
              <a:buSzPts val="900"/>
              <a:buNone/>
              <a:defRPr sz="1600"/>
            </a:lvl3pPr>
            <a:lvl4pPr marL="3251241" lvl="3" indent="-406405" algn="l">
              <a:lnSpc>
                <a:spcPct val="90000"/>
              </a:lnSpc>
              <a:spcBef>
                <a:spcPts val="667"/>
              </a:spcBef>
              <a:spcAft>
                <a:spcPts val="0"/>
              </a:spcAft>
              <a:buClr>
                <a:schemeClr val="dk1"/>
              </a:buClr>
              <a:buSzPts val="750"/>
              <a:buNone/>
              <a:defRPr sz="1333"/>
            </a:lvl4pPr>
            <a:lvl5pPr marL="4064051" lvl="4" indent="-406405" algn="l">
              <a:lnSpc>
                <a:spcPct val="90000"/>
              </a:lnSpc>
              <a:spcBef>
                <a:spcPts val="667"/>
              </a:spcBef>
              <a:spcAft>
                <a:spcPts val="0"/>
              </a:spcAft>
              <a:buClr>
                <a:schemeClr val="dk1"/>
              </a:buClr>
              <a:buSzPts val="750"/>
              <a:buNone/>
              <a:defRPr sz="1333"/>
            </a:lvl5pPr>
            <a:lvl6pPr marL="4876861" lvl="5" indent="-406405" algn="l">
              <a:lnSpc>
                <a:spcPct val="90000"/>
              </a:lnSpc>
              <a:spcBef>
                <a:spcPts val="667"/>
              </a:spcBef>
              <a:spcAft>
                <a:spcPts val="0"/>
              </a:spcAft>
              <a:buClr>
                <a:schemeClr val="dk1"/>
              </a:buClr>
              <a:buSzPts val="750"/>
              <a:buNone/>
              <a:defRPr sz="1333"/>
            </a:lvl6pPr>
            <a:lvl7pPr marL="5689671" lvl="6" indent="-406405" algn="l">
              <a:lnSpc>
                <a:spcPct val="90000"/>
              </a:lnSpc>
              <a:spcBef>
                <a:spcPts val="667"/>
              </a:spcBef>
              <a:spcAft>
                <a:spcPts val="0"/>
              </a:spcAft>
              <a:buClr>
                <a:schemeClr val="dk1"/>
              </a:buClr>
              <a:buSzPts val="750"/>
              <a:buNone/>
              <a:defRPr sz="1333"/>
            </a:lvl7pPr>
            <a:lvl8pPr marL="6502481" lvl="7" indent="-406405" algn="l">
              <a:lnSpc>
                <a:spcPct val="90000"/>
              </a:lnSpc>
              <a:spcBef>
                <a:spcPts val="667"/>
              </a:spcBef>
              <a:spcAft>
                <a:spcPts val="0"/>
              </a:spcAft>
              <a:buClr>
                <a:schemeClr val="dk1"/>
              </a:buClr>
              <a:buSzPts val="750"/>
              <a:buNone/>
              <a:defRPr sz="1333"/>
            </a:lvl8pPr>
            <a:lvl9pPr marL="7315291" lvl="8" indent="-406405" algn="l">
              <a:lnSpc>
                <a:spcPct val="90000"/>
              </a:lnSpc>
              <a:spcBef>
                <a:spcPts val="667"/>
              </a:spcBef>
              <a:spcAft>
                <a:spcPts val="0"/>
              </a:spcAft>
              <a:buClr>
                <a:schemeClr val="dk1"/>
              </a:buClr>
              <a:buSzPts val="750"/>
              <a:buNone/>
              <a:defRPr sz="1333"/>
            </a:lvl9pPr>
          </a:lstStyle>
          <a:p>
            <a:endParaRPr/>
          </a:p>
        </p:txBody>
      </p:sp>
      <p:sp>
        <p:nvSpPr>
          <p:cNvPr id="65" name="Google Shape;65;p13"/>
          <p:cNvSpPr txBox="1">
            <a:spLocks noGrp="1"/>
          </p:cNvSpPr>
          <p:nvPr>
            <p:ph type="dt" idx="10"/>
          </p:nvPr>
        </p:nvSpPr>
        <p:spPr>
          <a:xfrm>
            <a:off x="838201" y="15066909"/>
            <a:ext cx="2743200" cy="86548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3"/>
          <p:cNvSpPr txBox="1">
            <a:spLocks noGrp="1"/>
          </p:cNvSpPr>
          <p:nvPr>
            <p:ph type="ftr" idx="11"/>
          </p:nvPr>
        </p:nvSpPr>
        <p:spPr>
          <a:xfrm>
            <a:off x="4038602" y="15066909"/>
            <a:ext cx="4114800" cy="86548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3"/>
          <p:cNvSpPr txBox="1">
            <a:spLocks noGrp="1"/>
          </p:cNvSpPr>
          <p:nvPr>
            <p:ph type="sldNum" idx="12"/>
          </p:nvPr>
        </p:nvSpPr>
        <p:spPr>
          <a:xfrm>
            <a:off x="8610601" y="15066909"/>
            <a:ext cx="2743200" cy="86548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011243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838202" y="865487"/>
            <a:ext cx="10515600" cy="31420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4"/>
          <p:cNvSpPr txBox="1">
            <a:spLocks noGrp="1"/>
          </p:cNvSpPr>
          <p:nvPr>
            <p:ph type="body" idx="1"/>
          </p:nvPr>
        </p:nvSpPr>
        <p:spPr>
          <a:xfrm rot="5400000">
            <a:off x="938859" y="4226749"/>
            <a:ext cx="10314283" cy="10515600"/>
          </a:xfrm>
          <a:prstGeom prst="rect">
            <a:avLst/>
          </a:prstGeom>
          <a:noFill/>
          <a:ln>
            <a:noFill/>
          </a:ln>
        </p:spPr>
        <p:txBody>
          <a:bodyPr spcFirstLastPara="1" wrap="square" lIns="91425" tIns="45700" rIns="91425" bIns="45700" anchor="t" anchorCtr="0">
            <a:normAutofit/>
          </a:bodyPr>
          <a:lstStyle>
            <a:lvl1pPr marL="812810" lvl="0" indent="-609608" algn="l">
              <a:lnSpc>
                <a:spcPct val="90000"/>
              </a:lnSpc>
              <a:spcBef>
                <a:spcPts val="1333"/>
              </a:spcBef>
              <a:spcAft>
                <a:spcPts val="0"/>
              </a:spcAft>
              <a:buClr>
                <a:schemeClr val="dk1"/>
              </a:buClr>
              <a:buSzPts val="1800"/>
              <a:buChar char="•"/>
              <a:defRPr/>
            </a:lvl1pPr>
            <a:lvl2pPr marL="1625620" lvl="1" indent="-609608" algn="l">
              <a:lnSpc>
                <a:spcPct val="90000"/>
              </a:lnSpc>
              <a:spcBef>
                <a:spcPts val="667"/>
              </a:spcBef>
              <a:spcAft>
                <a:spcPts val="0"/>
              </a:spcAft>
              <a:buClr>
                <a:schemeClr val="dk1"/>
              </a:buClr>
              <a:buSzPts val="1800"/>
              <a:buChar char="•"/>
              <a:defRPr/>
            </a:lvl2pPr>
            <a:lvl3pPr marL="2438430" lvl="2" indent="-609608" algn="l">
              <a:lnSpc>
                <a:spcPct val="90000"/>
              </a:lnSpc>
              <a:spcBef>
                <a:spcPts val="667"/>
              </a:spcBef>
              <a:spcAft>
                <a:spcPts val="0"/>
              </a:spcAft>
              <a:buClr>
                <a:schemeClr val="dk1"/>
              </a:buClr>
              <a:buSzPts val="1800"/>
              <a:buChar char="•"/>
              <a:defRPr/>
            </a:lvl3pPr>
            <a:lvl4pPr marL="3251241" lvl="3" indent="-609608" algn="l">
              <a:lnSpc>
                <a:spcPct val="90000"/>
              </a:lnSpc>
              <a:spcBef>
                <a:spcPts val="667"/>
              </a:spcBef>
              <a:spcAft>
                <a:spcPts val="0"/>
              </a:spcAft>
              <a:buClr>
                <a:schemeClr val="dk1"/>
              </a:buClr>
              <a:buSzPts val="1800"/>
              <a:buChar char="•"/>
              <a:defRPr/>
            </a:lvl4pPr>
            <a:lvl5pPr marL="4064051" lvl="4" indent="-609608" algn="l">
              <a:lnSpc>
                <a:spcPct val="90000"/>
              </a:lnSpc>
              <a:spcBef>
                <a:spcPts val="667"/>
              </a:spcBef>
              <a:spcAft>
                <a:spcPts val="0"/>
              </a:spcAft>
              <a:buClr>
                <a:schemeClr val="dk1"/>
              </a:buClr>
              <a:buSzPts val="1800"/>
              <a:buChar char="•"/>
              <a:defRPr/>
            </a:lvl5pPr>
            <a:lvl6pPr marL="4876861" lvl="5" indent="-609608" algn="l">
              <a:lnSpc>
                <a:spcPct val="90000"/>
              </a:lnSpc>
              <a:spcBef>
                <a:spcPts val="667"/>
              </a:spcBef>
              <a:spcAft>
                <a:spcPts val="0"/>
              </a:spcAft>
              <a:buClr>
                <a:schemeClr val="dk1"/>
              </a:buClr>
              <a:buSzPts val="1800"/>
              <a:buChar char="•"/>
              <a:defRPr/>
            </a:lvl6pPr>
            <a:lvl7pPr marL="5689671" lvl="6" indent="-609608" algn="l">
              <a:lnSpc>
                <a:spcPct val="90000"/>
              </a:lnSpc>
              <a:spcBef>
                <a:spcPts val="667"/>
              </a:spcBef>
              <a:spcAft>
                <a:spcPts val="0"/>
              </a:spcAft>
              <a:buClr>
                <a:schemeClr val="dk1"/>
              </a:buClr>
              <a:buSzPts val="1800"/>
              <a:buChar char="•"/>
              <a:defRPr/>
            </a:lvl7pPr>
            <a:lvl8pPr marL="6502481" lvl="7" indent="-609608" algn="l">
              <a:lnSpc>
                <a:spcPct val="90000"/>
              </a:lnSpc>
              <a:spcBef>
                <a:spcPts val="667"/>
              </a:spcBef>
              <a:spcAft>
                <a:spcPts val="0"/>
              </a:spcAft>
              <a:buClr>
                <a:schemeClr val="dk1"/>
              </a:buClr>
              <a:buSzPts val="1800"/>
              <a:buChar char="•"/>
              <a:defRPr/>
            </a:lvl8pPr>
            <a:lvl9pPr marL="7315291" lvl="8" indent="-609608" algn="l">
              <a:lnSpc>
                <a:spcPct val="90000"/>
              </a:lnSpc>
              <a:spcBef>
                <a:spcPts val="667"/>
              </a:spcBef>
              <a:spcAft>
                <a:spcPts val="0"/>
              </a:spcAft>
              <a:buClr>
                <a:schemeClr val="dk1"/>
              </a:buClr>
              <a:buSzPts val="1800"/>
              <a:buChar char="•"/>
              <a:defRPr/>
            </a:lvl9pPr>
          </a:lstStyle>
          <a:p>
            <a:endParaRPr/>
          </a:p>
        </p:txBody>
      </p:sp>
      <p:sp>
        <p:nvSpPr>
          <p:cNvPr id="71" name="Google Shape;71;p14"/>
          <p:cNvSpPr txBox="1">
            <a:spLocks noGrp="1"/>
          </p:cNvSpPr>
          <p:nvPr>
            <p:ph type="dt" idx="10"/>
          </p:nvPr>
        </p:nvSpPr>
        <p:spPr>
          <a:xfrm>
            <a:off x="838201" y="15066909"/>
            <a:ext cx="2743200" cy="86548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4"/>
          <p:cNvSpPr txBox="1">
            <a:spLocks noGrp="1"/>
          </p:cNvSpPr>
          <p:nvPr>
            <p:ph type="ftr" idx="11"/>
          </p:nvPr>
        </p:nvSpPr>
        <p:spPr>
          <a:xfrm>
            <a:off x="4038602" y="15066909"/>
            <a:ext cx="4114800" cy="86548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4"/>
          <p:cNvSpPr txBox="1">
            <a:spLocks noGrp="1"/>
          </p:cNvSpPr>
          <p:nvPr>
            <p:ph type="sldNum" idx="12"/>
          </p:nvPr>
        </p:nvSpPr>
        <p:spPr>
          <a:xfrm>
            <a:off x="8610601" y="15066909"/>
            <a:ext cx="2743200" cy="86548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112806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rot="5400000">
            <a:off x="3151249" y="6439138"/>
            <a:ext cx="1377620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5"/>
          <p:cNvSpPr txBox="1">
            <a:spLocks noGrp="1"/>
          </p:cNvSpPr>
          <p:nvPr>
            <p:ph type="body" idx="1"/>
          </p:nvPr>
        </p:nvSpPr>
        <p:spPr>
          <a:xfrm rot="5400000">
            <a:off x="-2182751" y="3886438"/>
            <a:ext cx="13776208" cy="7734300"/>
          </a:xfrm>
          <a:prstGeom prst="rect">
            <a:avLst/>
          </a:prstGeom>
          <a:noFill/>
          <a:ln>
            <a:noFill/>
          </a:ln>
        </p:spPr>
        <p:txBody>
          <a:bodyPr spcFirstLastPara="1" wrap="square" lIns="91425" tIns="45700" rIns="91425" bIns="45700" anchor="t" anchorCtr="0">
            <a:normAutofit/>
          </a:bodyPr>
          <a:lstStyle>
            <a:lvl1pPr marL="812810" lvl="0" indent="-609608" algn="l">
              <a:lnSpc>
                <a:spcPct val="90000"/>
              </a:lnSpc>
              <a:spcBef>
                <a:spcPts val="1333"/>
              </a:spcBef>
              <a:spcAft>
                <a:spcPts val="0"/>
              </a:spcAft>
              <a:buClr>
                <a:schemeClr val="dk1"/>
              </a:buClr>
              <a:buSzPts val="1800"/>
              <a:buChar char="•"/>
              <a:defRPr/>
            </a:lvl1pPr>
            <a:lvl2pPr marL="1625620" lvl="1" indent="-609608" algn="l">
              <a:lnSpc>
                <a:spcPct val="90000"/>
              </a:lnSpc>
              <a:spcBef>
                <a:spcPts val="667"/>
              </a:spcBef>
              <a:spcAft>
                <a:spcPts val="0"/>
              </a:spcAft>
              <a:buClr>
                <a:schemeClr val="dk1"/>
              </a:buClr>
              <a:buSzPts val="1800"/>
              <a:buChar char="•"/>
              <a:defRPr/>
            </a:lvl2pPr>
            <a:lvl3pPr marL="2438430" lvl="2" indent="-609608" algn="l">
              <a:lnSpc>
                <a:spcPct val="90000"/>
              </a:lnSpc>
              <a:spcBef>
                <a:spcPts val="667"/>
              </a:spcBef>
              <a:spcAft>
                <a:spcPts val="0"/>
              </a:spcAft>
              <a:buClr>
                <a:schemeClr val="dk1"/>
              </a:buClr>
              <a:buSzPts val="1800"/>
              <a:buChar char="•"/>
              <a:defRPr/>
            </a:lvl3pPr>
            <a:lvl4pPr marL="3251241" lvl="3" indent="-609608" algn="l">
              <a:lnSpc>
                <a:spcPct val="90000"/>
              </a:lnSpc>
              <a:spcBef>
                <a:spcPts val="667"/>
              </a:spcBef>
              <a:spcAft>
                <a:spcPts val="0"/>
              </a:spcAft>
              <a:buClr>
                <a:schemeClr val="dk1"/>
              </a:buClr>
              <a:buSzPts val="1800"/>
              <a:buChar char="•"/>
              <a:defRPr/>
            </a:lvl4pPr>
            <a:lvl5pPr marL="4064051" lvl="4" indent="-609608" algn="l">
              <a:lnSpc>
                <a:spcPct val="90000"/>
              </a:lnSpc>
              <a:spcBef>
                <a:spcPts val="667"/>
              </a:spcBef>
              <a:spcAft>
                <a:spcPts val="0"/>
              </a:spcAft>
              <a:buClr>
                <a:schemeClr val="dk1"/>
              </a:buClr>
              <a:buSzPts val="1800"/>
              <a:buChar char="•"/>
              <a:defRPr/>
            </a:lvl5pPr>
            <a:lvl6pPr marL="4876861" lvl="5" indent="-609608" algn="l">
              <a:lnSpc>
                <a:spcPct val="90000"/>
              </a:lnSpc>
              <a:spcBef>
                <a:spcPts val="667"/>
              </a:spcBef>
              <a:spcAft>
                <a:spcPts val="0"/>
              </a:spcAft>
              <a:buClr>
                <a:schemeClr val="dk1"/>
              </a:buClr>
              <a:buSzPts val="1800"/>
              <a:buChar char="•"/>
              <a:defRPr/>
            </a:lvl6pPr>
            <a:lvl7pPr marL="5689671" lvl="6" indent="-609608" algn="l">
              <a:lnSpc>
                <a:spcPct val="90000"/>
              </a:lnSpc>
              <a:spcBef>
                <a:spcPts val="667"/>
              </a:spcBef>
              <a:spcAft>
                <a:spcPts val="0"/>
              </a:spcAft>
              <a:buClr>
                <a:schemeClr val="dk1"/>
              </a:buClr>
              <a:buSzPts val="1800"/>
              <a:buChar char="•"/>
              <a:defRPr/>
            </a:lvl7pPr>
            <a:lvl8pPr marL="6502481" lvl="7" indent="-609608" algn="l">
              <a:lnSpc>
                <a:spcPct val="90000"/>
              </a:lnSpc>
              <a:spcBef>
                <a:spcPts val="667"/>
              </a:spcBef>
              <a:spcAft>
                <a:spcPts val="0"/>
              </a:spcAft>
              <a:buClr>
                <a:schemeClr val="dk1"/>
              </a:buClr>
              <a:buSzPts val="1800"/>
              <a:buChar char="•"/>
              <a:defRPr/>
            </a:lvl8pPr>
            <a:lvl9pPr marL="7315291" lvl="8" indent="-609608" algn="l">
              <a:lnSpc>
                <a:spcPct val="90000"/>
              </a:lnSpc>
              <a:spcBef>
                <a:spcPts val="667"/>
              </a:spcBef>
              <a:spcAft>
                <a:spcPts val="0"/>
              </a:spcAft>
              <a:buClr>
                <a:schemeClr val="dk1"/>
              </a:buClr>
              <a:buSzPts val="1800"/>
              <a:buChar char="•"/>
              <a:defRPr/>
            </a:lvl9pPr>
          </a:lstStyle>
          <a:p>
            <a:endParaRPr/>
          </a:p>
        </p:txBody>
      </p:sp>
      <p:sp>
        <p:nvSpPr>
          <p:cNvPr id="77" name="Google Shape;77;p15"/>
          <p:cNvSpPr txBox="1">
            <a:spLocks noGrp="1"/>
          </p:cNvSpPr>
          <p:nvPr>
            <p:ph type="dt" idx="10"/>
          </p:nvPr>
        </p:nvSpPr>
        <p:spPr>
          <a:xfrm>
            <a:off x="838201" y="15066909"/>
            <a:ext cx="2743200" cy="86548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5"/>
          <p:cNvSpPr txBox="1">
            <a:spLocks noGrp="1"/>
          </p:cNvSpPr>
          <p:nvPr>
            <p:ph type="ftr" idx="11"/>
          </p:nvPr>
        </p:nvSpPr>
        <p:spPr>
          <a:xfrm>
            <a:off x="4038602" y="15066909"/>
            <a:ext cx="4114800" cy="86548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5"/>
          <p:cNvSpPr txBox="1">
            <a:spLocks noGrp="1"/>
          </p:cNvSpPr>
          <p:nvPr>
            <p:ph type="sldNum" idx="12"/>
          </p:nvPr>
        </p:nvSpPr>
        <p:spPr>
          <a:xfrm>
            <a:off x="8610601" y="15066909"/>
            <a:ext cx="2743200" cy="86548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012181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660416"/>
            <a:ext cx="9144000" cy="5659496"/>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8538164"/>
            <a:ext cx="9144000" cy="3924769"/>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1219170"/>
            <a:r>
              <a:rPr lang="en-US">
                <a:solidFill>
                  <a:prstClr val="black">
                    <a:tint val="75000"/>
                  </a:prstClr>
                </a:solidFill>
              </a:rPr>
              <a:t>5/31/2023</a:t>
            </a:r>
          </a:p>
        </p:txBody>
      </p:sp>
      <p:sp>
        <p:nvSpPr>
          <p:cNvPr id="5" name="Footer Placeholder 4"/>
          <p:cNvSpPr>
            <a:spLocks noGrp="1"/>
          </p:cNvSpPr>
          <p:nvPr>
            <p:ph type="ftr" sz="quarter" idx="11"/>
          </p:nvPr>
        </p:nvSpPr>
        <p:spPr/>
        <p:txBody>
          <a:bodyPr/>
          <a:lstStyle/>
          <a:p>
            <a:pPr defTabSz="1219170"/>
            <a:r>
              <a:rPr lang="en-US">
                <a:solidFill>
                  <a:prstClr val="black">
                    <a:tint val="75000"/>
                  </a:prstClr>
                </a:solidFill>
              </a:rPr>
              <a:t>UAPB FOOTBALL </a:t>
            </a:r>
          </a:p>
        </p:txBody>
      </p:sp>
      <p:sp>
        <p:nvSpPr>
          <p:cNvPr id="6" name="Slide Number Placeholder 5"/>
          <p:cNvSpPr>
            <a:spLocks noGrp="1"/>
          </p:cNvSpPr>
          <p:nvPr>
            <p:ph type="sldNum" sz="quarter" idx="12"/>
          </p:nvPr>
        </p:nvSpPr>
        <p:spPr/>
        <p:txBody>
          <a:bodyPr/>
          <a:lstStyle/>
          <a:p>
            <a:pPr defTabSz="1219170"/>
            <a:fld id="{B4A19110-7168-492B-99A6-6578B82C3C2C}"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9125966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r>
              <a:rPr lang="en-US">
                <a:solidFill>
                  <a:prstClr val="black">
                    <a:tint val="75000"/>
                  </a:prstClr>
                </a:solidFill>
              </a:rPr>
              <a:t>5/31/2023</a:t>
            </a:r>
          </a:p>
        </p:txBody>
      </p:sp>
      <p:sp>
        <p:nvSpPr>
          <p:cNvPr id="5" name="Footer Placeholder 4"/>
          <p:cNvSpPr>
            <a:spLocks noGrp="1"/>
          </p:cNvSpPr>
          <p:nvPr>
            <p:ph type="ftr" sz="quarter" idx="11"/>
          </p:nvPr>
        </p:nvSpPr>
        <p:spPr/>
        <p:txBody>
          <a:bodyPr/>
          <a:lstStyle/>
          <a:p>
            <a:pPr defTabSz="1219170"/>
            <a:r>
              <a:rPr lang="en-US">
                <a:solidFill>
                  <a:prstClr val="black">
                    <a:tint val="75000"/>
                  </a:prstClr>
                </a:solidFill>
              </a:rPr>
              <a:t>UAPB FOOTBALL </a:t>
            </a:r>
          </a:p>
        </p:txBody>
      </p:sp>
      <p:sp>
        <p:nvSpPr>
          <p:cNvPr id="6" name="Slide Number Placeholder 5"/>
          <p:cNvSpPr>
            <a:spLocks noGrp="1"/>
          </p:cNvSpPr>
          <p:nvPr>
            <p:ph type="sldNum" sz="quarter" idx="12"/>
          </p:nvPr>
        </p:nvSpPr>
        <p:spPr/>
        <p:txBody>
          <a:bodyPr/>
          <a:lstStyle/>
          <a:p>
            <a:pPr defTabSz="1219170"/>
            <a:fld id="{B4A19110-7168-492B-99A6-6578B82C3C2C}"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9200922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4052716"/>
            <a:ext cx="10515600" cy="676204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10878731"/>
            <a:ext cx="10515600" cy="3555999"/>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219170"/>
            <a:r>
              <a:rPr lang="en-US">
                <a:solidFill>
                  <a:prstClr val="black">
                    <a:tint val="75000"/>
                  </a:prstClr>
                </a:solidFill>
              </a:rPr>
              <a:t>5/31/2023</a:t>
            </a:r>
          </a:p>
        </p:txBody>
      </p:sp>
      <p:sp>
        <p:nvSpPr>
          <p:cNvPr id="5" name="Footer Placeholder 4"/>
          <p:cNvSpPr>
            <a:spLocks noGrp="1"/>
          </p:cNvSpPr>
          <p:nvPr>
            <p:ph type="ftr" sz="quarter" idx="11"/>
          </p:nvPr>
        </p:nvSpPr>
        <p:spPr/>
        <p:txBody>
          <a:bodyPr/>
          <a:lstStyle/>
          <a:p>
            <a:pPr defTabSz="1219170"/>
            <a:r>
              <a:rPr lang="en-US">
                <a:solidFill>
                  <a:prstClr val="black">
                    <a:tint val="75000"/>
                  </a:prstClr>
                </a:solidFill>
              </a:rPr>
              <a:t>UAPB FOOTBALL </a:t>
            </a:r>
          </a:p>
        </p:txBody>
      </p:sp>
      <p:sp>
        <p:nvSpPr>
          <p:cNvPr id="6" name="Slide Number Placeholder 5"/>
          <p:cNvSpPr>
            <a:spLocks noGrp="1"/>
          </p:cNvSpPr>
          <p:nvPr>
            <p:ph type="sldNum" sz="quarter" idx="12"/>
          </p:nvPr>
        </p:nvSpPr>
        <p:spPr/>
        <p:txBody>
          <a:bodyPr/>
          <a:lstStyle/>
          <a:p>
            <a:pPr defTabSz="1219170"/>
            <a:fld id="{B4A19110-7168-492B-99A6-6578B82C3C2C}"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944599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0ECCA-42AA-423F-8722-F614323FD1DF}" type="datetimeFigureOut">
              <a:rPr lang="en-US" smtClean="0"/>
              <a:pPr/>
              <a:t>12/24/2023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83F495-84DE-4F2F-9870-F907D0514524}" type="slidenum">
              <a:rPr lang="en-US" smtClean="0"/>
              <a:pPr/>
              <a:t>‹#›</a:t>
            </a:fld>
            <a:endParaRPr lang="en-US"/>
          </a:p>
        </p:txBody>
      </p:sp>
    </p:spTree>
    <p:extLst>
      <p:ext uri="{BB962C8B-B14F-4D97-AF65-F5344CB8AC3E}">
        <p14:creationId xmlns:p14="http://schemas.microsoft.com/office/powerpoint/2010/main" val="30604536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4327407"/>
            <a:ext cx="5181600" cy="103142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4327407"/>
            <a:ext cx="5181600" cy="103142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a:r>
              <a:rPr lang="en-US">
                <a:solidFill>
                  <a:prstClr val="black">
                    <a:tint val="75000"/>
                  </a:prstClr>
                </a:solidFill>
              </a:rPr>
              <a:t>5/31/2023</a:t>
            </a:r>
          </a:p>
        </p:txBody>
      </p:sp>
      <p:sp>
        <p:nvSpPr>
          <p:cNvPr id="6" name="Footer Placeholder 5"/>
          <p:cNvSpPr>
            <a:spLocks noGrp="1"/>
          </p:cNvSpPr>
          <p:nvPr>
            <p:ph type="ftr" sz="quarter" idx="11"/>
          </p:nvPr>
        </p:nvSpPr>
        <p:spPr/>
        <p:txBody>
          <a:bodyPr/>
          <a:lstStyle/>
          <a:p>
            <a:pPr defTabSz="1219170"/>
            <a:r>
              <a:rPr lang="en-US">
                <a:solidFill>
                  <a:prstClr val="black">
                    <a:tint val="75000"/>
                  </a:prstClr>
                </a:solidFill>
              </a:rPr>
              <a:t>UAPB FOOTBALL </a:t>
            </a:r>
          </a:p>
        </p:txBody>
      </p:sp>
      <p:sp>
        <p:nvSpPr>
          <p:cNvPr id="7" name="Slide Number Placeholder 6"/>
          <p:cNvSpPr>
            <a:spLocks noGrp="1"/>
          </p:cNvSpPr>
          <p:nvPr>
            <p:ph type="sldNum" sz="quarter" idx="12"/>
          </p:nvPr>
        </p:nvSpPr>
        <p:spPr/>
        <p:txBody>
          <a:bodyPr/>
          <a:lstStyle/>
          <a:p>
            <a:pPr defTabSz="1219170"/>
            <a:fld id="{B4A19110-7168-492B-99A6-6578B82C3C2C}"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7681754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865485"/>
            <a:ext cx="10515600" cy="3142075"/>
          </a:xfrm>
        </p:spPr>
        <p:txBody>
          <a:bodyPr/>
          <a:lstStyle/>
          <a:p>
            <a:r>
              <a:rPr lang="en-US"/>
              <a:t>Click to edit Master title style</a:t>
            </a:r>
          </a:p>
        </p:txBody>
      </p:sp>
      <p:sp>
        <p:nvSpPr>
          <p:cNvPr id="3" name="Text Placeholder 2"/>
          <p:cNvSpPr>
            <a:spLocks noGrp="1"/>
          </p:cNvSpPr>
          <p:nvPr>
            <p:ph type="body" idx="1"/>
          </p:nvPr>
        </p:nvSpPr>
        <p:spPr>
          <a:xfrm>
            <a:off x="839789" y="3984979"/>
            <a:ext cx="5157787" cy="1952977"/>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5937956"/>
            <a:ext cx="5157787" cy="87338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3984979"/>
            <a:ext cx="5183188" cy="1952977"/>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5937956"/>
            <a:ext cx="5183188" cy="87338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a:r>
              <a:rPr lang="en-US">
                <a:solidFill>
                  <a:prstClr val="black">
                    <a:tint val="75000"/>
                  </a:prstClr>
                </a:solidFill>
              </a:rPr>
              <a:t>5/31/2023</a:t>
            </a:r>
          </a:p>
        </p:txBody>
      </p:sp>
      <p:sp>
        <p:nvSpPr>
          <p:cNvPr id="8" name="Footer Placeholder 7"/>
          <p:cNvSpPr>
            <a:spLocks noGrp="1"/>
          </p:cNvSpPr>
          <p:nvPr>
            <p:ph type="ftr" sz="quarter" idx="11"/>
          </p:nvPr>
        </p:nvSpPr>
        <p:spPr/>
        <p:txBody>
          <a:bodyPr/>
          <a:lstStyle/>
          <a:p>
            <a:pPr defTabSz="1219170"/>
            <a:r>
              <a:rPr lang="en-US">
                <a:solidFill>
                  <a:prstClr val="black">
                    <a:tint val="75000"/>
                  </a:prstClr>
                </a:solidFill>
              </a:rPr>
              <a:t>UAPB FOOTBALL </a:t>
            </a:r>
          </a:p>
        </p:txBody>
      </p:sp>
      <p:sp>
        <p:nvSpPr>
          <p:cNvPr id="9" name="Slide Number Placeholder 8"/>
          <p:cNvSpPr>
            <a:spLocks noGrp="1"/>
          </p:cNvSpPr>
          <p:nvPr>
            <p:ph type="sldNum" sz="quarter" idx="12"/>
          </p:nvPr>
        </p:nvSpPr>
        <p:spPr/>
        <p:txBody>
          <a:bodyPr/>
          <a:lstStyle/>
          <a:p>
            <a:pPr defTabSz="1219170"/>
            <a:fld id="{B4A19110-7168-492B-99A6-6578B82C3C2C}"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1185237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a:r>
              <a:rPr lang="en-US">
                <a:solidFill>
                  <a:prstClr val="black">
                    <a:tint val="75000"/>
                  </a:prstClr>
                </a:solidFill>
              </a:rPr>
              <a:t>5/31/2023</a:t>
            </a:r>
          </a:p>
        </p:txBody>
      </p:sp>
      <p:sp>
        <p:nvSpPr>
          <p:cNvPr id="4" name="Footer Placeholder 3"/>
          <p:cNvSpPr>
            <a:spLocks noGrp="1"/>
          </p:cNvSpPr>
          <p:nvPr>
            <p:ph type="ftr" sz="quarter" idx="11"/>
          </p:nvPr>
        </p:nvSpPr>
        <p:spPr/>
        <p:txBody>
          <a:bodyPr/>
          <a:lstStyle/>
          <a:p>
            <a:pPr defTabSz="1219170"/>
            <a:r>
              <a:rPr lang="en-US">
                <a:solidFill>
                  <a:prstClr val="black">
                    <a:tint val="75000"/>
                  </a:prstClr>
                </a:solidFill>
              </a:rPr>
              <a:t>UAPB FOOTBALL </a:t>
            </a:r>
          </a:p>
        </p:txBody>
      </p:sp>
      <p:sp>
        <p:nvSpPr>
          <p:cNvPr id="5" name="Slide Number Placeholder 4"/>
          <p:cNvSpPr>
            <a:spLocks noGrp="1"/>
          </p:cNvSpPr>
          <p:nvPr>
            <p:ph type="sldNum" sz="quarter" idx="12"/>
          </p:nvPr>
        </p:nvSpPr>
        <p:spPr/>
        <p:txBody>
          <a:bodyPr/>
          <a:lstStyle/>
          <a:p>
            <a:pPr defTabSz="1219170"/>
            <a:fld id="{B4A19110-7168-492B-99A6-6578B82C3C2C}"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261576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r>
              <a:rPr lang="en-US">
                <a:solidFill>
                  <a:prstClr val="black">
                    <a:tint val="75000"/>
                  </a:prstClr>
                </a:solidFill>
              </a:rPr>
              <a:t>5/31/2023</a:t>
            </a:r>
          </a:p>
        </p:txBody>
      </p:sp>
      <p:sp>
        <p:nvSpPr>
          <p:cNvPr id="3" name="Footer Placeholder 2"/>
          <p:cNvSpPr>
            <a:spLocks noGrp="1"/>
          </p:cNvSpPr>
          <p:nvPr>
            <p:ph type="ftr" sz="quarter" idx="11"/>
          </p:nvPr>
        </p:nvSpPr>
        <p:spPr/>
        <p:txBody>
          <a:bodyPr/>
          <a:lstStyle/>
          <a:p>
            <a:pPr defTabSz="1219170"/>
            <a:r>
              <a:rPr lang="en-US">
                <a:solidFill>
                  <a:prstClr val="black">
                    <a:tint val="75000"/>
                  </a:prstClr>
                </a:solidFill>
              </a:rPr>
              <a:t>UAPB FOOTBALL </a:t>
            </a:r>
          </a:p>
        </p:txBody>
      </p:sp>
      <p:sp>
        <p:nvSpPr>
          <p:cNvPr id="4" name="Slide Number Placeholder 3"/>
          <p:cNvSpPr>
            <a:spLocks noGrp="1"/>
          </p:cNvSpPr>
          <p:nvPr>
            <p:ph type="sldNum" sz="quarter" idx="12"/>
          </p:nvPr>
        </p:nvSpPr>
        <p:spPr/>
        <p:txBody>
          <a:bodyPr/>
          <a:lstStyle/>
          <a:p>
            <a:pPr defTabSz="1219170"/>
            <a:fld id="{B4A19110-7168-492B-99A6-6578B82C3C2C}"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5834307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083733"/>
            <a:ext cx="3932237" cy="3793067"/>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2340567"/>
            <a:ext cx="6172200" cy="115522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4876800"/>
            <a:ext cx="3932237" cy="9034875"/>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1219170"/>
            <a:r>
              <a:rPr lang="en-US">
                <a:solidFill>
                  <a:prstClr val="black">
                    <a:tint val="75000"/>
                  </a:prstClr>
                </a:solidFill>
              </a:rPr>
              <a:t>5/31/2023</a:t>
            </a:r>
          </a:p>
        </p:txBody>
      </p:sp>
      <p:sp>
        <p:nvSpPr>
          <p:cNvPr id="6" name="Footer Placeholder 5"/>
          <p:cNvSpPr>
            <a:spLocks noGrp="1"/>
          </p:cNvSpPr>
          <p:nvPr>
            <p:ph type="ftr" sz="quarter" idx="11"/>
          </p:nvPr>
        </p:nvSpPr>
        <p:spPr/>
        <p:txBody>
          <a:bodyPr/>
          <a:lstStyle/>
          <a:p>
            <a:pPr defTabSz="1219170"/>
            <a:r>
              <a:rPr lang="en-US">
                <a:solidFill>
                  <a:prstClr val="black">
                    <a:tint val="75000"/>
                  </a:prstClr>
                </a:solidFill>
              </a:rPr>
              <a:t>UAPB FOOTBALL </a:t>
            </a:r>
          </a:p>
        </p:txBody>
      </p:sp>
      <p:sp>
        <p:nvSpPr>
          <p:cNvPr id="7" name="Slide Number Placeholder 6"/>
          <p:cNvSpPr>
            <a:spLocks noGrp="1"/>
          </p:cNvSpPr>
          <p:nvPr>
            <p:ph type="sldNum" sz="quarter" idx="12"/>
          </p:nvPr>
        </p:nvSpPr>
        <p:spPr/>
        <p:txBody>
          <a:bodyPr/>
          <a:lstStyle/>
          <a:p>
            <a:pPr defTabSz="1219170"/>
            <a:fld id="{B4A19110-7168-492B-99A6-6578B82C3C2C}"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3709708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083733"/>
            <a:ext cx="3932237" cy="3793067"/>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2340567"/>
            <a:ext cx="6172200" cy="11552296"/>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4876800"/>
            <a:ext cx="3932237" cy="9034875"/>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1219170"/>
            <a:r>
              <a:rPr lang="en-US">
                <a:solidFill>
                  <a:prstClr val="black">
                    <a:tint val="75000"/>
                  </a:prstClr>
                </a:solidFill>
              </a:rPr>
              <a:t>5/31/2023</a:t>
            </a:r>
          </a:p>
        </p:txBody>
      </p:sp>
      <p:sp>
        <p:nvSpPr>
          <p:cNvPr id="6" name="Footer Placeholder 5"/>
          <p:cNvSpPr>
            <a:spLocks noGrp="1"/>
          </p:cNvSpPr>
          <p:nvPr>
            <p:ph type="ftr" sz="quarter" idx="11"/>
          </p:nvPr>
        </p:nvSpPr>
        <p:spPr/>
        <p:txBody>
          <a:bodyPr/>
          <a:lstStyle/>
          <a:p>
            <a:pPr defTabSz="1219170"/>
            <a:r>
              <a:rPr lang="en-US">
                <a:solidFill>
                  <a:prstClr val="black">
                    <a:tint val="75000"/>
                  </a:prstClr>
                </a:solidFill>
              </a:rPr>
              <a:t>UAPB FOOTBALL </a:t>
            </a:r>
          </a:p>
        </p:txBody>
      </p:sp>
      <p:sp>
        <p:nvSpPr>
          <p:cNvPr id="7" name="Slide Number Placeholder 6"/>
          <p:cNvSpPr>
            <a:spLocks noGrp="1"/>
          </p:cNvSpPr>
          <p:nvPr>
            <p:ph type="sldNum" sz="quarter" idx="12"/>
          </p:nvPr>
        </p:nvSpPr>
        <p:spPr/>
        <p:txBody>
          <a:bodyPr/>
          <a:lstStyle/>
          <a:p>
            <a:pPr defTabSz="1219170"/>
            <a:fld id="{B4A19110-7168-492B-99A6-6578B82C3C2C}"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0664771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r>
              <a:rPr lang="en-US">
                <a:solidFill>
                  <a:prstClr val="black">
                    <a:tint val="75000"/>
                  </a:prstClr>
                </a:solidFill>
              </a:rPr>
              <a:t>5/31/2023</a:t>
            </a:r>
          </a:p>
        </p:txBody>
      </p:sp>
      <p:sp>
        <p:nvSpPr>
          <p:cNvPr id="5" name="Footer Placeholder 4"/>
          <p:cNvSpPr>
            <a:spLocks noGrp="1"/>
          </p:cNvSpPr>
          <p:nvPr>
            <p:ph type="ftr" sz="quarter" idx="11"/>
          </p:nvPr>
        </p:nvSpPr>
        <p:spPr/>
        <p:txBody>
          <a:bodyPr/>
          <a:lstStyle/>
          <a:p>
            <a:pPr defTabSz="1219170"/>
            <a:r>
              <a:rPr lang="en-US">
                <a:solidFill>
                  <a:prstClr val="black">
                    <a:tint val="75000"/>
                  </a:prstClr>
                </a:solidFill>
              </a:rPr>
              <a:t>UAPB FOOTBALL </a:t>
            </a:r>
          </a:p>
        </p:txBody>
      </p:sp>
      <p:sp>
        <p:nvSpPr>
          <p:cNvPr id="6" name="Slide Number Placeholder 5"/>
          <p:cNvSpPr>
            <a:spLocks noGrp="1"/>
          </p:cNvSpPr>
          <p:nvPr>
            <p:ph type="sldNum" sz="quarter" idx="12"/>
          </p:nvPr>
        </p:nvSpPr>
        <p:spPr/>
        <p:txBody>
          <a:bodyPr/>
          <a:lstStyle/>
          <a:p>
            <a:pPr defTabSz="1219170"/>
            <a:fld id="{B4A19110-7168-492B-99A6-6578B82C3C2C}"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8553335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865481"/>
            <a:ext cx="2628900" cy="1377620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865481"/>
            <a:ext cx="7734300" cy="1377620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r>
              <a:rPr lang="en-US">
                <a:solidFill>
                  <a:prstClr val="black">
                    <a:tint val="75000"/>
                  </a:prstClr>
                </a:solidFill>
              </a:rPr>
              <a:t>5/31/2023</a:t>
            </a:r>
          </a:p>
        </p:txBody>
      </p:sp>
      <p:sp>
        <p:nvSpPr>
          <p:cNvPr id="5" name="Footer Placeholder 4"/>
          <p:cNvSpPr>
            <a:spLocks noGrp="1"/>
          </p:cNvSpPr>
          <p:nvPr>
            <p:ph type="ftr" sz="quarter" idx="11"/>
          </p:nvPr>
        </p:nvSpPr>
        <p:spPr/>
        <p:txBody>
          <a:bodyPr/>
          <a:lstStyle/>
          <a:p>
            <a:pPr defTabSz="1219170"/>
            <a:r>
              <a:rPr lang="en-US">
                <a:solidFill>
                  <a:prstClr val="black">
                    <a:tint val="75000"/>
                  </a:prstClr>
                </a:solidFill>
              </a:rPr>
              <a:t>UAPB FOOTBALL </a:t>
            </a:r>
          </a:p>
        </p:txBody>
      </p:sp>
      <p:sp>
        <p:nvSpPr>
          <p:cNvPr id="6" name="Slide Number Placeholder 5"/>
          <p:cNvSpPr>
            <a:spLocks noGrp="1"/>
          </p:cNvSpPr>
          <p:nvPr>
            <p:ph type="sldNum" sz="quarter" idx="12"/>
          </p:nvPr>
        </p:nvSpPr>
        <p:spPr/>
        <p:txBody>
          <a:bodyPr/>
          <a:lstStyle/>
          <a:p>
            <a:pPr defTabSz="1219170"/>
            <a:fld id="{B4A19110-7168-492B-99A6-6578B82C3C2C}"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2780981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5049897"/>
            <a:ext cx="10363200" cy="3484504"/>
          </a:xfrm>
        </p:spPr>
        <p:txBody>
          <a:bodyPr/>
          <a:lstStyle/>
          <a:p>
            <a:r>
              <a:rPr lang="en-US"/>
              <a:t>Click to edit Master title style</a:t>
            </a:r>
          </a:p>
        </p:txBody>
      </p:sp>
      <p:sp>
        <p:nvSpPr>
          <p:cNvPr id="3" name="Subtitle 2"/>
          <p:cNvSpPr>
            <a:spLocks noGrp="1"/>
          </p:cNvSpPr>
          <p:nvPr>
            <p:ph type="subTitle" idx="1"/>
          </p:nvPr>
        </p:nvSpPr>
        <p:spPr>
          <a:xfrm>
            <a:off x="1828800" y="9211733"/>
            <a:ext cx="8534400" cy="4154311"/>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14405634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1848073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647230"/>
            <a:ext cx="4011084" cy="2754489"/>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647231"/>
            <a:ext cx="6815667" cy="13874046"/>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3401720"/>
            <a:ext cx="4011084" cy="11119557"/>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E730ECCA-42AA-423F-8722-F614323FD1DF}" type="datetimeFigureOut">
              <a:rPr lang="en-US" smtClean="0"/>
              <a:pPr/>
              <a:t>12/24/2023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83F495-84DE-4F2F-9870-F907D0514524}" type="slidenum">
              <a:rPr lang="en-US" smtClean="0"/>
              <a:pPr/>
              <a:t>‹#›</a:t>
            </a:fld>
            <a:endParaRPr lang="en-US"/>
          </a:p>
        </p:txBody>
      </p:sp>
    </p:spTree>
    <p:extLst>
      <p:ext uri="{BB962C8B-B14F-4D97-AF65-F5344CB8AC3E}">
        <p14:creationId xmlns:p14="http://schemas.microsoft.com/office/powerpoint/2010/main" val="21898990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0445986"/>
            <a:ext cx="10363200" cy="3228622"/>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6889987"/>
            <a:ext cx="10363200" cy="3555999"/>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20167517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3793068"/>
            <a:ext cx="5384800" cy="10728209"/>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3793068"/>
            <a:ext cx="5384800" cy="10728209"/>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a:r>
              <a:rPr lang="en-US">
                <a:solidFill>
                  <a:srgbClr val="FFFFCC">
                    <a:tint val="75000"/>
                  </a:srgbClr>
                </a:solidFill>
              </a:rPr>
              <a:t>5/31/2023</a:t>
            </a:r>
          </a:p>
        </p:txBody>
      </p:sp>
      <p:sp>
        <p:nvSpPr>
          <p:cNvPr id="6" name="Footer Placeholder 5"/>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7" name="Slide Number Placeholder 6"/>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1986844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3638786"/>
            <a:ext cx="5386917" cy="151647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5155259"/>
            <a:ext cx="5386917" cy="9366016"/>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3638786"/>
            <a:ext cx="5389033" cy="151647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5155259"/>
            <a:ext cx="5389033" cy="9366016"/>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a:r>
              <a:rPr lang="en-US">
                <a:solidFill>
                  <a:srgbClr val="FFFFCC">
                    <a:tint val="75000"/>
                  </a:srgbClr>
                </a:solidFill>
              </a:rPr>
              <a:t>5/31/2023</a:t>
            </a:r>
          </a:p>
        </p:txBody>
      </p:sp>
      <p:sp>
        <p:nvSpPr>
          <p:cNvPr id="8" name="Footer Placeholder 7"/>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9" name="Slide Number Placeholder 8"/>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784340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a:r>
              <a:rPr lang="en-US">
                <a:solidFill>
                  <a:srgbClr val="FFFFCC">
                    <a:tint val="75000"/>
                  </a:srgbClr>
                </a:solidFill>
              </a:rPr>
              <a:t>5/31/2023</a:t>
            </a:r>
          </a:p>
        </p:txBody>
      </p:sp>
      <p:sp>
        <p:nvSpPr>
          <p:cNvPr id="4" name="Footer Placeholder 3"/>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5" name="Slide Number Placeholder 4"/>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42033255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r>
              <a:rPr lang="en-US">
                <a:solidFill>
                  <a:srgbClr val="FFFFCC">
                    <a:tint val="75000"/>
                  </a:srgbClr>
                </a:solidFill>
              </a:rPr>
              <a:t>5/31/2023</a:t>
            </a:r>
          </a:p>
        </p:txBody>
      </p:sp>
      <p:sp>
        <p:nvSpPr>
          <p:cNvPr id="3" name="Footer Placeholder 2"/>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4" name="Slide Number Placeholder 3"/>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31547498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647230"/>
            <a:ext cx="4011084" cy="2754489"/>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647231"/>
            <a:ext cx="6815667" cy="13874046"/>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3401720"/>
            <a:ext cx="4011084" cy="11119557"/>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r>
              <a:rPr lang="en-US">
                <a:solidFill>
                  <a:srgbClr val="FFFFCC">
                    <a:tint val="75000"/>
                  </a:srgbClr>
                </a:solidFill>
              </a:rPr>
              <a:t>5/31/2023</a:t>
            </a:r>
          </a:p>
        </p:txBody>
      </p:sp>
      <p:sp>
        <p:nvSpPr>
          <p:cNvPr id="6" name="Footer Placeholder 5"/>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7" name="Slide Number Placeholder 6"/>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16903761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11379200"/>
            <a:ext cx="7315200" cy="134337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1452504"/>
            <a:ext cx="7315200" cy="97536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12722579"/>
            <a:ext cx="7315200" cy="190782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r>
              <a:rPr lang="en-US">
                <a:solidFill>
                  <a:srgbClr val="FFFFCC">
                    <a:tint val="75000"/>
                  </a:srgbClr>
                </a:solidFill>
              </a:rPr>
              <a:t>5/31/2023</a:t>
            </a:r>
          </a:p>
        </p:txBody>
      </p:sp>
      <p:sp>
        <p:nvSpPr>
          <p:cNvPr id="6" name="Footer Placeholder 5"/>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7" name="Slide Number Placeholder 6"/>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115426850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15370934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50995"/>
            <a:ext cx="2743200" cy="1387028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650995"/>
            <a:ext cx="8026400" cy="1387028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32350849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60419"/>
            <a:ext cx="10363200" cy="565949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8538164"/>
            <a:ext cx="9144000" cy="3924769"/>
          </a:xfrm>
        </p:spPr>
        <p:txBody>
          <a:bodyPr/>
          <a:lstStyle>
            <a:lvl1pPr marL="0" indent="0" algn="ctr">
              <a:buNone/>
              <a:defRPr sz="1800"/>
            </a:lvl1pPr>
            <a:lvl2pPr marL="342883" indent="0" algn="ctr">
              <a:buNone/>
              <a:defRPr sz="1500"/>
            </a:lvl2pPr>
            <a:lvl3pPr marL="685766" indent="0" algn="ctr">
              <a:buNone/>
              <a:defRPr sz="1351"/>
            </a:lvl3pPr>
            <a:lvl4pPr marL="1028649" indent="0" algn="ctr">
              <a:buNone/>
              <a:defRPr sz="1200"/>
            </a:lvl4pPr>
            <a:lvl5pPr marL="1371532" indent="0" algn="ctr">
              <a:buNone/>
              <a:defRPr sz="1200"/>
            </a:lvl5pPr>
            <a:lvl6pPr marL="1714414" indent="0" algn="ctr">
              <a:buNone/>
              <a:defRPr sz="1200"/>
            </a:lvl6pPr>
            <a:lvl7pPr marL="2057298" indent="0" algn="ctr">
              <a:buNone/>
              <a:defRPr sz="1200"/>
            </a:lvl7pPr>
            <a:lvl8pPr marL="2400180" indent="0" algn="ctr">
              <a:buNone/>
              <a:defRPr sz="1200"/>
            </a:lvl8pPr>
            <a:lvl9pPr marL="2743062"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457189"/>
            <a:r>
              <a:rPr lang="en-US">
                <a:solidFill>
                  <a:prstClr val="black">
                    <a:tint val="75000"/>
                  </a:prstClr>
                </a:solidFill>
              </a:rPr>
              <a:t>5/31/2023</a:t>
            </a:r>
          </a:p>
        </p:txBody>
      </p:sp>
      <p:sp>
        <p:nvSpPr>
          <p:cNvPr id="5" name="Footer Placeholder 4"/>
          <p:cNvSpPr>
            <a:spLocks noGrp="1"/>
          </p:cNvSpPr>
          <p:nvPr>
            <p:ph type="ftr" sz="quarter" idx="11"/>
          </p:nvPr>
        </p:nvSpPr>
        <p:spPr/>
        <p:txBody>
          <a:bodyPr/>
          <a:lstStyle/>
          <a:p>
            <a:pPr defTabSz="457189"/>
            <a:r>
              <a:rPr lang="en-US">
                <a:solidFill>
                  <a:prstClr val="black">
                    <a:tint val="75000"/>
                  </a:prstClr>
                </a:solidFill>
              </a:rPr>
              <a:t>UAPB FOOTBALL </a:t>
            </a:r>
          </a:p>
        </p:txBody>
      </p:sp>
      <p:sp>
        <p:nvSpPr>
          <p:cNvPr id="6" name="Slide Number Placeholder 5"/>
          <p:cNvSpPr>
            <a:spLocks noGrp="1"/>
          </p:cNvSpPr>
          <p:nvPr>
            <p:ph type="sldNum" sz="quarter" idx="12"/>
          </p:nvPr>
        </p:nvSpPr>
        <p:spPr/>
        <p:txBody>
          <a:bodyPr/>
          <a:lstStyle/>
          <a:p>
            <a:pPr defTabSz="457189"/>
            <a:fld id="{4ED28A57-49BD-421A-B1CC-1CBFE4953451}" type="slidenum">
              <a:rPr lang="en-US" smtClean="0">
                <a:solidFill>
                  <a:prstClr val="black">
                    <a:tint val="75000"/>
                  </a:prstClr>
                </a:solidFill>
              </a:rPr>
              <a:pPr defTabSz="457189"/>
              <a:t>‹#›</a:t>
            </a:fld>
            <a:endParaRPr lang="en-US">
              <a:solidFill>
                <a:prstClr val="black">
                  <a:tint val="75000"/>
                </a:prstClr>
              </a:solidFill>
            </a:endParaRPr>
          </a:p>
        </p:txBody>
      </p:sp>
    </p:spTree>
    <p:extLst>
      <p:ext uri="{BB962C8B-B14F-4D97-AF65-F5344CB8AC3E}">
        <p14:creationId xmlns:p14="http://schemas.microsoft.com/office/powerpoint/2010/main" val="654854866"/>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11379200"/>
            <a:ext cx="7315200" cy="134337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1452504"/>
            <a:ext cx="7315200" cy="97536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12722579"/>
            <a:ext cx="7315200" cy="190782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E730ECCA-42AA-423F-8722-F614323FD1DF}" type="datetimeFigureOut">
              <a:rPr lang="en-US" smtClean="0"/>
              <a:pPr/>
              <a:t>12/24/2023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83F495-84DE-4F2F-9870-F907D0514524}" type="slidenum">
              <a:rPr lang="en-US" smtClean="0"/>
              <a:pPr/>
              <a:t>‹#›</a:t>
            </a:fld>
            <a:endParaRPr lang="en-US"/>
          </a:p>
        </p:txBody>
      </p:sp>
    </p:spTree>
    <p:extLst>
      <p:ext uri="{BB962C8B-B14F-4D97-AF65-F5344CB8AC3E}">
        <p14:creationId xmlns:p14="http://schemas.microsoft.com/office/powerpoint/2010/main" val="39187779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57189"/>
            <a:r>
              <a:rPr lang="en-US">
                <a:solidFill>
                  <a:prstClr val="black">
                    <a:tint val="75000"/>
                  </a:prstClr>
                </a:solidFill>
              </a:rPr>
              <a:t>5/31/2023</a:t>
            </a:r>
          </a:p>
        </p:txBody>
      </p:sp>
      <p:sp>
        <p:nvSpPr>
          <p:cNvPr id="5" name="Footer Placeholder 4"/>
          <p:cNvSpPr>
            <a:spLocks noGrp="1"/>
          </p:cNvSpPr>
          <p:nvPr>
            <p:ph type="ftr" sz="quarter" idx="11"/>
          </p:nvPr>
        </p:nvSpPr>
        <p:spPr/>
        <p:txBody>
          <a:bodyPr/>
          <a:lstStyle/>
          <a:p>
            <a:pPr defTabSz="457189"/>
            <a:r>
              <a:rPr lang="en-US">
                <a:solidFill>
                  <a:prstClr val="black">
                    <a:tint val="75000"/>
                  </a:prstClr>
                </a:solidFill>
              </a:rPr>
              <a:t>UAPB FOOTBALL </a:t>
            </a:r>
          </a:p>
        </p:txBody>
      </p:sp>
      <p:sp>
        <p:nvSpPr>
          <p:cNvPr id="6" name="Slide Number Placeholder 5"/>
          <p:cNvSpPr>
            <a:spLocks noGrp="1"/>
          </p:cNvSpPr>
          <p:nvPr>
            <p:ph type="sldNum" sz="quarter" idx="12"/>
          </p:nvPr>
        </p:nvSpPr>
        <p:spPr/>
        <p:txBody>
          <a:bodyPr/>
          <a:lstStyle/>
          <a:p>
            <a:pPr defTabSz="457189"/>
            <a:fld id="{4ED28A57-49BD-421A-B1CC-1CBFE4953451}" type="slidenum">
              <a:rPr lang="en-US" smtClean="0">
                <a:solidFill>
                  <a:prstClr val="black">
                    <a:tint val="75000"/>
                  </a:prstClr>
                </a:solidFill>
              </a:rPr>
              <a:pPr defTabSz="457189"/>
              <a:t>‹#›</a:t>
            </a:fld>
            <a:endParaRPr lang="en-US">
              <a:solidFill>
                <a:prstClr val="black">
                  <a:tint val="75000"/>
                </a:prstClr>
              </a:solidFill>
            </a:endParaRPr>
          </a:p>
        </p:txBody>
      </p:sp>
    </p:spTree>
    <p:extLst>
      <p:ext uri="{BB962C8B-B14F-4D97-AF65-F5344CB8AC3E}">
        <p14:creationId xmlns:p14="http://schemas.microsoft.com/office/powerpoint/2010/main" val="1324512407"/>
      </p:ext>
    </p:extLst>
  </p:cSld>
  <p:clrMapOvr>
    <a:masterClrMapping/>
  </p:clrMapOvr>
  <p:transition spd="med">
    <p:pull/>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4052718"/>
            <a:ext cx="10515600" cy="676204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2" y="10878735"/>
            <a:ext cx="10515600" cy="3555999"/>
          </a:xfrm>
        </p:spPr>
        <p:txBody>
          <a:bodyPr/>
          <a:lstStyle>
            <a:lvl1pPr marL="0" indent="0">
              <a:buNone/>
              <a:defRPr sz="1800">
                <a:solidFill>
                  <a:schemeClr val="tx1"/>
                </a:solidFill>
              </a:defRPr>
            </a:lvl1pPr>
            <a:lvl2pPr marL="342883" indent="0">
              <a:buNone/>
              <a:defRPr sz="1500">
                <a:solidFill>
                  <a:schemeClr val="tx1">
                    <a:tint val="75000"/>
                  </a:schemeClr>
                </a:solidFill>
              </a:defRPr>
            </a:lvl2pPr>
            <a:lvl3pPr marL="685766" indent="0">
              <a:buNone/>
              <a:defRPr sz="1351">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4" indent="0">
              <a:buNone/>
              <a:defRPr sz="1200">
                <a:solidFill>
                  <a:schemeClr val="tx1">
                    <a:tint val="75000"/>
                  </a:schemeClr>
                </a:solidFill>
              </a:defRPr>
            </a:lvl6pPr>
            <a:lvl7pPr marL="2057298" indent="0">
              <a:buNone/>
              <a:defRPr sz="1200">
                <a:solidFill>
                  <a:schemeClr val="tx1">
                    <a:tint val="75000"/>
                  </a:schemeClr>
                </a:solidFill>
              </a:defRPr>
            </a:lvl7pPr>
            <a:lvl8pPr marL="2400180" indent="0">
              <a:buNone/>
              <a:defRPr sz="1200">
                <a:solidFill>
                  <a:schemeClr val="tx1">
                    <a:tint val="75000"/>
                  </a:schemeClr>
                </a:solidFill>
              </a:defRPr>
            </a:lvl8pPr>
            <a:lvl9pPr marL="2743062"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457189"/>
            <a:r>
              <a:rPr lang="en-US">
                <a:solidFill>
                  <a:prstClr val="black">
                    <a:tint val="75000"/>
                  </a:prstClr>
                </a:solidFill>
              </a:rPr>
              <a:t>5/31/2023</a:t>
            </a:r>
          </a:p>
        </p:txBody>
      </p:sp>
      <p:sp>
        <p:nvSpPr>
          <p:cNvPr id="5" name="Footer Placeholder 4"/>
          <p:cNvSpPr>
            <a:spLocks noGrp="1"/>
          </p:cNvSpPr>
          <p:nvPr>
            <p:ph type="ftr" sz="quarter" idx="11"/>
          </p:nvPr>
        </p:nvSpPr>
        <p:spPr/>
        <p:txBody>
          <a:bodyPr/>
          <a:lstStyle/>
          <a:p>
            <a:pPr defTabSz="457189"/>
            <a:r>
              <a:rPr lang="en-US">
                <a:solidFill>
                  <a:prstClr val="black">
                    <a:tint val="75000"/>
                  </a:prstClr>
                </a:solidFill>
              </a:rPr>
              <a:t>UAPB FOOTBALL </a:t>
            </a:r>
          </a:p>
        </p:txBody>
      </p:sp>
      <p:sp>
        <p:nvSpPr>
          <p:cNvPr id="6" name="Slide Number Placeholder 5"/>
          <p:cNvSpPr>
            <a:spLocks noGrp="1"/>
          </p:cNvSpPr>
          <p:nvPr>
            <p:ph type="sldNum" sz="quarter" idx="12"/>
          </p:nvPr>
        </p:nvSpPr>
        <p:spPr/>
        <p:txBody>
          <a:bodyPr/>
          <a:lstStyle/>
          <a:p>
            <a:pPr defTabSz="457189"/>
            <a:fld id="{4ED28A57-49BD-421A-B1CC-1CBFE4953451}" type="slidenum">
              <a:rPr lang="en-US" smtClean="0">
                <a:solidFill>
                  <a:prstClr val="black">
                    <a:tint val="75000"/>
                  </a:prstClr>
                </a:solidFill>
              </a:rPr>
              <a:pPr defTabSz="457189"/>
              <a:t>‹#›</a:t>
            </a:fld>
            <a:endParaRPr lang="en-US">
              <a:solidFill>
                <a:prstClr val="black">
                  <a:tint val="75000"/>
                </a:prstClr>
              </a:solidFill>
            </a:endParaRPr>
          </a:p>
        </p:txBody>
      </p:sp>
    </p:spTree>
    <p:extLst>
      <p:ext uri="{BB962C8B-B14F-4D97-AF65-F5344CB8AC3E}">
        <p14:creationId xmlns:p14="http://schemas.microsoft.com/office/powerpoint/2010/main" val="2856794359"/>
      </p:ext>
    </p:extLst>
  </p:cSld>
  <p:clrMapOvr>
    <a:masterClrMapping/>
  </p:clrMapOvr>
  <p:transition spd="med">
    <p:pull/>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4327407"/>
            <a:ext cx="5181600" cy="103142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4327407"/>
            <a:ext cx="5181600" cy="103142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457189"/>
            <a:r>
              <a:rPr lang="en-US">
                <a:solidFill>
                  <a:prstClr val="black">
                    <a:tint val="75000"/>
                  </a:prstClr>
                </a:solidFill>
              </a:rPr>
              <a:t>5/31/2023</a:t>
            </a:r>
          </a:p>
        </p:txBody>
      </p:sp>
      <p:sp>
        <p:nvSpPr>
          <p:cNvPr id="6" name="Footer Placeholder 5"/>
          <p:cNvSpPr>
            <a:spLocks noGrp="1"/>
          </p:cNvSpPr>
          <p:nvPr>
            <p:ph type="ftr" sz="quarter" idx="11"/>
          </p:nvPr>
        </p:nvSpPr>
        <p:spPr/>
        <p:txBody>
          <a:bodyPr/>
          <a:lstStyle/>
          <a:p>
            <a:pPr defTabSz="457189"/>
            <a:r>
              <a:rPr lang="en-US">
                <a:solidFill>
                  <a:prstClr val="black">
                    <a:tint val="75000"/>
                  </a:prstClr>
                </a:solidFill>
              </a:rPr>
              <a:t>UAPB FOOTBALL </a:t>
            </a:r>
          </a:p>
        </p:txBody>
      </p:sp>
      <p:sp>
        <p:nvSpPr>
          <p:cNvPr id="7" name="Slide Number Placeholder 6"/>
          <p:cNvSpPr>
            <a:spLocks noGrp="1"/>
          </p:cNvSpPr>
          <p:nvPr>
            <p:ph type="sldNum" sz="quarter" idx="12"/>
          </p:nvPr>
        </p:nvSpPr>
        <p:spPr/>
        <p:txBody>
          <a:bodyPr/>
          <a:lstStyle/>
          <a:p>
            <a:pPr defTabSz="457189"/>
            <a:fld id="{4ED28A57-49BD-421A-B1CC-1CBFE4953451}" type="slidenum">
              <a:rPr lang="en-US" smtClean="0">
                <a:solidFill>
                  <a:prstClr val="black">
                    <a:tint val="75000"/>
                  </a:prstClr>
                </a:solidFill>
              </a:rPr>
              <a:pPr defTabSz="457189"/>
              <a:t>‹#›</a:t>
            </a:fld>
            <a:endParaRPr lang="en-US">
              <a:solidFill>
                <a:prstClr val="black">
                  <a:tint val="75000"/>
                </a:prstClr>
              </a:solidFill>
            </a:endParaRPr>
          </a:p>
        </p:txBody>
      </p:sp>
    </p:spTree>
    <p:extLst>
      <p:ext uri="{BB962C8B-B14F-4D97-AF65-F5344CB8AC3E}">
        <p14:creationId xmlns:p14="http://schemas.microsoft.com/office/powerpoint/2010/main" val="2098463063"/>
      </p:ext>
    </p:extLst>
  </p:cSld>
  <p:clrMapOvr>
    <a:masterClrMapping/>
  </p:clrMapOvr>
  <p:transition spd="med">
    <p:pull/>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865488"/>
            <a:ext cx="10515600" cy="3142075"/>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1" y="3984980"/>
            <a:ext cx="5157787" cy="1952979"/>
          </a:xfrm>
        </p:spPr>
        <p:txBody>
          <a:bodyPr anchor="b"/>
          <a:lstStyle>
            <a:lvl1pPr marL="0" indent="0">
              <a:buNone/>
              <a:defRPr sz="1800" b="1"/>
            </a:lvl1pPr>
            <a:lvl2pPr marL="342883"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8" indent="0">
              <a:buNone/>
              <a:defRPr sz="1200" b="1"/>
            </a:lvl7pPr>
            <a:lvl8pPr marL="2400180" indent="0">
              <a:buNone/>
              <a:defRPr sz="1200" b="1"/>
            </a:lvl8pPr>
            <a:lvl9pPr marL="2743062" indent="0">
              <a:buNone/>
              <a:defRPr sz="1200" b="1"/>
            </a:lvl9pPr>
          </a:lstStyle>
          <a:p>
            <a:pPr lvl="0"/>
            <a:r>
              <a:rPr lang="en-US"/>
              <a:t>Edit Master text styles</a:t>
            </a:r>
          </a:p>
        </p:txBody>
      </p:sp>
      <p:sp>
        <p:nvSpPr>
          <p:cNvPr id="4" name="Content Placeholder 3"/>
          <p:cNvSpPr>
            <a:spLocks noGrp="1"/>
          </p:cNvSpPr>
          <p:nvPr>
            <p:ph sz="half" idx="2"/>
          </p:nvPr>
        </p:nvSpPr>
        <p:spPr>
          <a:xfrm>
            <a:off x="839791" y="5937956"/>
            <a:ext cx="5157787" cy="87338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3984980"/>
            <a:ext cx="5183188" cy="1952979"/>
          </a:xfrm>
        </p:spPr>
        <p:txBody>
          <a:bodyPr anchor="b"/>
          <a:lstStyle>
            <a:lvl1pPr marL="0" indent="0">
              <a:buNone/>
              <a:defRPr sz="1800" b="1"/>
            </a:lvl1pPr>
            <a:lvl2pPr marL="342883"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8" indent="0">
              <a:buNone/>
              <a:defRPr sz="1200" b="1"/>
            </a:lvl7pPr>
            <a:lvl8pPr marL="2400180" indent="0">
              <a:buNone/>
              <a:defRPr sz="1200" b="1"/>
            </a:lvl8pPr>
            <a:lvl9pPr marL="2743062" indent="0">
              <a:buNone/>
              <a:defRPr sz="1200" b="1"/>
            </a:lvl9pPr>
          </a:lstStyle>
          <a:p>
            <a:pPr lvl="0"/>
            <a:r>
              <a:rPr lang="en-US"/>
              <a:t>Edit Master text styles</a:t>
            </a:r>
          </a:p>
        </p:txBody>
      </p:sp>
      <p:sp>
        <p:nvSpPr>
          <p:cNvPr id="6" name="Content Placeholder 5"/>
          <p:cNvSpPr>
            <a:spLocks noGrp="1"/>
          </p:cNvSpPr>
          <p:nvPr>
            <p:ph sz="quarter" idx="4"/>
          </p:nvPr>
        </p:nvSpPr>
        <p:spPr>
          <a:xfrm>
            <a:off x="6172202" y="5937956"/>
            <a:ext cx="5183188" cy="87338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457189"/>
            <a:r>
              <a:rPr lang="en-US">
                <a:solidFill>
                  <a:prstClr val="black">
                    <a:tint val="75000"/>
                  </a:prstClr>
                </a:solidFill>
              </a:rPr>
              <a:t>5/31/2023</a:t>
            </a:r>
          </a:p>
        </p:txBody>
      </p:sp>
      <p:sp>
        <p:nvSpPr>
          <p:cNvPr id="8" name="Footer Placeholder 7"/>
          <p:cNvSpPr>
            <a:spLocks noGrp="1"/>
          </p:cNvSpPr>
          <p:nvPr>
            <p:ph type="ftr" sz="quarter" idx="11"/>
          </p:nvPr>
        </p:nvSpPr>
        <p:spPr/>
        <p:txBody>
          <a:bodyPr/>
          <a:lstStyle/>
          <a:p>
            <a:pPr defTabSz="457189"/>
            <a:r>
              <a:rPr lang="en-US">
                <a:solidFill>
                  <a:prstClr val="black">
                    <a:tint val="75000"/>
                  </a:prstClr>
                </a:solidFill>
              </a:rPr>
              <a:t>UAPB FOOTBALL </a:t>
            </a:r>
          </a:p>
        </p:txBody>
      </p:sp>
      <p:sp>
        <p:nvSpPr>
          <p:cNvPr id="9" name="Slide Number Placeholder 8"/>
          <p:cNvSpPr>
            <a:spLocks noGrp="1"/>
          </p:cNvSpPr>
          <p:nvPr>
            <p:ph type="sldNum" sz="quarter" idx="12"/>
          </p:nvPr>
        </p:nvSpPr>
        <p:spPr/>
        <p:txBody>
          <a:bodyPr/>
          <a:lstStyle/>
          <a:p>
            <a:pPr defTabSz="457189"/>
            <a:fld id="{4ED28A57-49BD-421A-B1CC-1CBFE4953451}" type="slidenum">
              <a:rPr lang="en-US" smtClean="0">
                <a:solidFill>
                  <a:prstClr val="black">
                    <a:tint val="75000"/>
                  </a:prstClr>
                </a:solidFill>
              </a:rPr>
              <a:pPr defTabSz="457189"/>
              <a:t>‹#›</a:t>
            </a:fld>
            <a:endParaRPr lang="en-US">
              <a:solidFill>
                <a:prstClr val="black">
                  <a:tint val="75000"/>
                </a:prstClr>
              </a:solidFill>
            </a:endParaRPr>
          </a:p>
        </p:txBody>
      </p:sp>
    </p:spTree>
    <p:extLst>
      <p:ext uri="{BB962C8B-B14F-4D97-AF65-F5344CB8AC3E}">
        <p14:creationId xmlns:p14="http://schemas.microsoft.com/office/powerpoint/2010/main" val="1775171563"/>
      </p:ext>
    </p:extLst>
  </p:cSld>
  <p:clrMapOvr>
    <a:masterClrMapping/>
  </p:clrMapOvr>
  <p:transition spd="med">
    <p:pull/>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457189"/>
            <a:r>
              <a:rPr lang="en-US">
                <a:solidFill>
                  <a:prstClr val="black">
                    <a:tint val="75000"/>
                  </a:prstClr>
                </a:solidFill>
              </a:rPr>
              <a:t>5/31/2023</a:t>
            </a:r>
          </a:p>
        </p:txBody>
      </p:sp>
      <p:sp>
        <p:nvSpPr>
          <p:cNvPr id="4" name="Footer Placeholder 3"/>
          <p:cNvSpPr>
            <a:spLocks noGrp="1"/>
          </p:cNvSpPr>
          <p:nvPr>
            <p:ph type="ftr" sz="quarter" idx="11"/>
          </p:nvPr>
        </p:nvSpPr>
        <p:spPr/>
        <p:txBody>
          <a:bodyPr/>
          <a:lstStyle/>
          <a:p>
            <a:pPr defTabSz="457189"/>
            <a:r>
              <a:rPr lang="en-US">
                <a:solidFill>
                  <a:prstClr val="black">
                    <a:tint val="75000"/>
                  </a:prstClr>
                </a:solidFill>
              </a:rPr>
              <a:t>UAPB FOOTBALL </a:t>
            </a:r>
          </a:p>
        </p:txBody>
      </p:sp>
      <p:sp>
        <p:nvSpPr>
          <p:cNvPr id="5" name="Slide Number Placeholder 4"/>
          <p:cNvSpPr>
            <a:spLocks noGrp="1"/>
          </p:cNvSpPr>
          <p:nvPr>
            <p:ph type="sldNum" sz="quarter" idx="12"/>
          </p:nvPr>
        </p:nvSpPr>
        <p:spPr/>
        <p:txBody>
          <a:bodyPr/>
          <a:lstStyle/>
          <a:p>
            <a:pPr defTabSz="457189"/>
            <a:fld id="{4ED28A57-49BD-421A-B1CC-1CBFE4953451}" type="slidenum">
              <a:rPr lang="en-US" smtClean="0">
                <a:solidFill>
                  <a:prstClr val="black">
                    <a:tint val="75000"/>
                  </a:prstClr>
                </a:solidFill>
              </a:rPr>
              <a:pPr defTabSz="457189"/>
              <a:t>‹#›</a:t>
            </a:fld>
            <a:endParaRPr lang="en-US">
              <a:solidFill>
                <a:prstClr val="black">
                  <a:tint val="75000"/>
                </a:prstClr>
              </a:solidFill>
            </a:endParaRPr>
          </a:p>
        </p:txBody>
      </p:sp>
    </p:spTree>
    <p:extLst>
      <p:ext uri="{BB962C8B-B14F-4D97-AF65-F5344CB8AC3E}">
        <p14:creationId xmlns:p14="http://schemas.microsoft.com/office/powerpoint/2010/main" val="2737536131"/>
      </p:ext>
    </p:extLst>
  </p:cSld>
  <p:clrMapOvr>
    <a:masterClrMapping/>
  </p:clrMapOvr>
  <p:transition spd="med">
    <p:pull/>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189"/>
            <a:r>
              <a:rPr lang="en-US">
                <a:solidFill>
                  <a:prstClr val="black">
                    <a:tint val="75000"/>
                  </a:prstClr>
                </a:solidFill>
              </a:rPr>
              <a:t>5/31/2023</a:t>
            </a:r>
          </a:p>
        </p:txBody>
      </p:sp>
      <p:sp>
        <p:nvSpPr>
          <p:cNvPr id="3" name="Footer Placeholder 2"/>
          <p:cNvSpPr>
            <a:spLocks noGrp="1"/>
          </p:cNvSpPr>
          <p:nvPr>
            <p:ph type="ftr" sz="quarter" idx="11"/>
          </p:nvPr>
        </p:nvSpPr>
        <p:spPr/>
        <p:txBody>
          <a:bodyPr/>
          <a:lstStyle/>
          <a:p>
            <a:pPr defTabSz="457189"/>
            <a:r>
              <a:rPr lang="en-US">
                <a:solidFill>
                  <a:prstClr val="black">
                    <a:tint val="75000"/>
                  </a:prstClr>
                </a:solidFill>
              </a:rPr>
              <a:t>UAPB FOOTBALL </a:t>
            </a:r>
          </a:p>
        </p:txBody>
      </p:sp>
      <p:sp>
        <p:nvSpPr>
          <p:cNvPr id="4" name="Slide Number Placeholder 3"/>
          <p:cNvSpPr>
            <a:spLocks noGrp="1"/>
          </p:cNvSpPr>
          <p:nvPr>
            <p:ph type="sldNum" sz="quarter" idx="12"/>
          </p:nvPr>
        </p:nvSpPr>
        <p:spPr/>
        <p:txBody>
          <a:bodyPr/>
          <a:lstStyle/>
          <a:p>
            <a:pPr defTabSz="457189"/>
            <a:fld id="{4ED28A57-49BD-421A-B1CC-1CBFE4953451}" type="slidenum">
              <a:rPr lang="en-US" smtClean="0">
                <a:solidFill>
                  <a:prstClr val="black">
                    <a:tint val="75000"/>
                  </a:prstClr>
                </a:solidFill>
              </a:rPr>
              <a:pPr defTabSz="457189"/>
              <a:t>‹#›</a:t>
            </a:fld>
            <a:endParaRPr lang="en-US">
              <a:solidFill>
                <a:prstClr val="black">
                  <a:tint val="75000"/>
                </a:prstClr>
              </a:solidFill>
            </a:endParaRPr>
          </a:p>
        </p:txBody>
      </p:sp>
    </p:spTree>
    <p:extLst>
      <p:ext uri="{BB962C8B-B14F-4D97-AF65-F5344CB8AC3E}">
        <p14:creationId xmlns:p14="http://schemas.microsoft.com/office/powerpoint/2010/main" val="658403229"/>
      </p:ext>
    </p:extLst>
  </p:cSld>
  <p:clrMapOvr>
    <a:masterClrMapping/>
  </p:clrMapOvr>
  <p:transition spd="med">
    <p:pull/>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1083733"/>
            <a:ext cx="3932236" cy="3793067"/>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9" y="2340569"/>
            <a:ext cx="6172201" cy="11552296"/>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0" y="4876800"/>
            <a:ext cx="3932236" cy="9034875"/>
          </a:xfrm>
        </p:spPr>
        <p:txBody>
          <a:bodyPr/>
          <a:lstStyle>
            <a:lvl1pPr marL="0" indent="0">
              <a:buNone/>
              <a:defRPr sz="1200"/>
            </a:lvl1pPr>
            <a:lvl2pPr marL="342883" indent="0">
              <a:buNone/>
              <a:defRPr sz="1051"/>
            </a:lvl2pPr>
            <a:lvl3pPr marL="685766" indent="0">
              <a:buNone/>
              <a:defRPr sz="900"/>
            </a:lvl3pPr>
            <a:lvl4pPr marL="1028649" indent="0">
              <a:buNone/>
              <a:defRPr sz="751"/>
            </a:lvl4pPr>
            <a:lvl5pPr marL="1371532" indent="0">
              <a:buNone/>
              <a:defRPr sz="751"/>
            </a:lvl5pPr>
            <a:lvl6pPr marL="1714414" indent="0">
              <a:buNone/>
              <a:defRPr sz="751"/>
            </a:lvl6pPr>
            <a:lvl7pPr marL="2057298" indent="0">
              <a:buNone/>
              <a:defRPr sz="751"/>
            </a:lvl7pPr>
            <a:lvl8pPr marL="2400180" indent="0">
              <a:buNone/>
              <a:defRPr sz="751"/>
            </a:lvl8pPr>
            <a:lvl9pPr marL="2743062" indent="0">
              <a:buNone/>
              <a:defRPr sz="751"/>
            </a:lvl9pPr>
          </a:lstStyle>
          <a:p>
            <a:pPr lvl="0"/>
            <a:r>
              <a:rPr lang="en-US"/>
              <a:t>Edit Master text styles</a:t>
            </a:r>
          </a:p>
        </p:txBody>
      </p:sp>
      <p:sp>
        <p:nvSpPr>
          <p:cNvPr id="5" name="Date Placeholder 4"/>
          <p:cNvSpPr>
            <a:spLocks noGrp="1"/>
          </p:cNvSpPr>
          <p:nvPr>
            <p:ph type="dt" sz="half" idx="10"/>
          </p:nvPr>
        </p:nvSpPr>
        <p:spPr/>
        <p:txBody>
          <a:bodyPr/>
          <a:lstStyle/>
          <a:p>
            <a:pPr defTabSz="457189"/>
            <a:r>
              <a:rPr lang="en-US">
                <a:solidFill>
                  <a:prstClr val="black">
                    <a:tint val="75000"/>
                  </a:prstClr>
                </a:solidFill>
              </a:rPr>
              <a:t>5/31/2023</a:t>
            </a:r>
          </a:p>
        </p:txBody>
      </p:sp>
      <p:sp>
        <p:nvSpPr>
          <p:cNvPr id="6" name="Footer Placeholder 5"/>
          <p:cNvSpPr>
            <a:spLocks noGrp="1"/>
          </p:cNvSpPr>
          <p:nvPr>
            <p:ph type="ftr" sz="quarter" idx="11"/>
          </p:nvPr>
        </p:nvSpPr>
        <p:spPr/>
        <p:txBody>
          <a:bodyPr/>
          <a:lstStyle/>
          <a:p>
            <a:pPr defTabSz="457189"/>
            <a:r>
              <a:rPr lang="en-US">
                <a:solidFill>
                  <a:prstClr val="black">
                    <a:tint val="75000"/>
                  </a:prstClr>
                </a:solidFill>
              </a:rPr>
              <a:t>UAPB FOOTBALL </a:t>
            </a:r>
          </a:p>
        </p:txBody>
      </p:sp>
      <p:sp>
        <p:nvSpPr>
          <p:cNvPr id="7" name="Slide Number Placeholder 6"/>
          <p:cNvSpPr>
            <a:spLocks noGrp="1"/>
          </p:cNvSpPr>
          <p:nvPr>
            <p:ph type="sldNum" sz="quarter" idx="12"/>
          </p:nvPr>
        </p:nvSpPr>
        <p:spPr/>
        <p:txBody>
          <a:bodyPr/>
          <a:lstStyle/>
          <a:p>
            <a:pPr defTabSz="457189"/>
            <a:fld id="{4ED28A57-49BD-421A-B1CC-1CBFE4953451}" type="slidenum">
              <a:rPr lang="en-US" smtClean="0">
                <a:solidFill>
                  <a:prstClr val="black">
                    <a:tint val="75000"/>
                  </a:prstClr>
                </a:solidFill>
              </a:rPr>
              <a:pPr defTabSz="457189"/>
              <a:t>‹#›</a:t>
            </a:fld>
            <a:endParaRPr lang="en-US">
              <a:solidFill>
                <a:prstClr val="black">
                  <a:tint val="75000"/>
                </a:prstClr>
              </a:solidFill>
            </a:endParaRPr>
          </a:p>
        </p:txBody>
      </p:sp>
    </p:spTree>
    <p:extLst>
      <p:ext uri="{BB962C8B-B14F-4D97-AF65-F5344CB8AC3E}">
        <p14:creationId xmlns:p14="http://schemas.microsoft.com/office/powerpoint/2010/main" val="1896234908"/>
      </p:ext>
    </p:extLst>
  </p:cSld>
  <p:clrMapOvr>
    <a:masterClrMapping/>
  </p:clrMapOvr>
  <p:transition spd="med">
    <p:pull/>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1083733"/>
            <a:ext cx="3932236" cy="3793067"/>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9" y="2340569"/>
            <a:ext cx="6172201" cy="11552296"/>
          </a:xfrm>
        </p:spPr>
        <p:txBody>
          <a:bodyPr anchor="t"/>
          <a:lstStyle>
            <a:lvl1pPr marL="0" indent="0">
              <a:buNone/>
              <a:defRPr sz="2400"/>
            </a:lvl1pPr>
            <a:lvl2pPr marL="342883"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8" indent="0">
              <a:buNone/>
              <a:defRPr sz="1500"/>
            </a:lvl7pPr>
            <a:lvl8pPr marL="2400180" indent="0">
              <a:buNone/>
              <a:defRPr sz="1500"/>
            </a:lvl8pPr>
            <a:lvl9pPr marL="2743062"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90" y="4876800"/>
            <a:ext cx="3932236" cy="9034875"/>
          </a:xfrm>
        </p:spPr>
        <p:txBody>
          <a:bodyPr/>
          <a:lstStyle>
            <a:lvl1pPr marL="0" indent="0">
              <a:buNone/>
              <a:defRPr sz="1200"/>
            </a:lvl1pPr>
            <a:lvl2pPr marL="342883" indent="0">
              <a:buNone/>
              <a:defRPr sz="1051"/>
            </a:lvl2pPr>
            <a:lvl3pPr marL="685766" indent="0">
              <a:buNone/>
              <a:defRPr sz="900"/>
            </a:lvl3pPr>
            <a:lvl4pPr marL="1028649" indent="0">
              <a:buNone/>
              <a:defRPr sz="751"/>
            </a:lvl4pPr>
            <a:lvl5pPr marL="1371532" indent="0">
              <a:buNone/>
              <a:defRPr sz="751"/>
            </a:lvl5pPr>
            <a:lvl6pPr marL="1714414" indent="0">
              <a:buNone/>
              <a:defRPr sz="751"/>
            </a:lvl6pPr>
            <a:lvl7pPr marL="2057298" indent="0">
              <a:buNone/>
              <a:defRPr sz="751"/>
            </a:lvl7pPr>
            <a:lvl8pPr marL="2400180" indent="0">
              <a:buNone/>
              <a:defRPr sz="751"/>
            </a:lvl8pPr>
            <a:lvl9pPr marL="2743062" indent="0">
              <a:buNone/>
              <a:defRPr sz="751"/>
            </a:lvl9pPr>
          </a:lstStyle>
          <a:p>
            <a:pPr lvl="0"/>
            <a:r>
              <a:rPr lang="en-US"/>
              <a:t>Edit Master text styles</a:t>
            </a:r>
          </a:p>
        </p:txBody>
      </p:sp>
      <p:sp>
        <p:nvSpPr>
          <p:cNvPr id="5" name="Date Placeholder 4"/>
          <p:cNvSpPr>
            <a:spLocks noGrp="1"/>
          </p:cNvSpPr>
          <p:nvPr>
            <p:ph type="dt" sz="half" idx="10"/>
          </p:nvPr>
        </p:nvSpPr>
        <p:spPr/>
        <p:txBody>
          <a:bodyPr/>
          <a:lstStyle/>
          <a:p>
            <a:pPr defTabSz="457189"/>
            <a:r>
              <a:rPr lang="en-US">
                <a:solidFill>
                  <a:prstClr val="black">
                    <a:tint val="75000"/>
                  </a:prstClr>
                </a:solidFill>
              </a:rPr>
              <a:t>5/31/2023</a:t>
            </a:r>
          </a:p>
        </p:txBody>
      </p:sp>
      <p:sp>
        <p:nvSpPr>
          <p:cNvPr id="6" name="Footer Placeholder 5"/>
          <p:cNvSpPr>
            <a:spLocks noGrp="1"/>
          </p:cNvSpPr>
          <p:nvPr>
            <p:ph type="ftr" sz="quarter" idx="11"/>
          </p:nvPr>
        </p:nvSpPr>
        <p:spPr/>
        <p:txBody>
          <a:bodyPr/>
          <a:lstStyle/>
          <a:p>
            <a:pPr defTabSz="457189"/>
            <a:r>
              <a:rPr lang="en-US">
                <a:solidFill>
                  <a:prstClr val="black">
                    <a:tint val="75000"/>
                  </a:prstClr>
                </a:solidFill>
              </a:rPr>
              <a:t>UAPB FOOTBALL </a:t>
            </a:r>
          </a:p>
        </p:txBody>
      </p:sp>
      <p:sp>
        <p:nvSpPr>
          <p:cNvPr id="7" name="Slide Number Placeholder 6"/>
          <p:cNvSpPr>
            <a:spLocks noGrp="1"/>
          </p:cNvSpPr>
          <p:nvPr>
            <p:ph type="sldNum" sz="quarter" idx="12"/>
          </p:nvPr>
        </p:nvSpPr>
        <p:spPr/>
        <p:txBody>
          <a:bodyPr/>
          <a:lstStyle/>
          <a:p>
            <a:pPr defTabSz="457189"/>
            <a:fld id="{4ED28A57-49BD-421A-B1CC-1CBFE4953451}" type="slidenum">
              <a:rPr lang="en-US" smtClean="0">
                <a:solidFill>
                  <a:prstClr val="black">
                    <a:tint val="75000"/>
                  </a:prstClr>
                </a:solidFill>
              </a:rPr>
              <a:pPr defTabSz="457189"/>
              <a:t>‹#›</a:t>
            </a:fld>
            <a:endParaRPr lang="en-US">
              <a:solidFill>
                <a:prstClr val="black">
                  <a:tint val="75000"/>
                </a:prstClr>
              </a:solidFill>
            </a:endParaRPr>
          </a:p>
        </p:txBody>
      </p:sp>
    </p:spTree>
    <p:extLst>
      <p:ext uri="{BB962C8B-B14F-4D97-AF65-F5344CB8AC3E}">
        <p14:creationId xmlns:p14="http://schemas.microsoft.com/office/powerpoint/2010/main" val="368709176"/>
      </p:ext>
    </p:extLst>
  </p:cSld>
  <p:clrMapOvr>
    <a:masterClrMapping/>
  </p:clrMapOvr>
  <p:transition spd="med">
    <p:pull/>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57189"/>
            <a:r>
              <a:rPr lang="en-US">
                <a:solidFill>
                  <a:prstClr val="black">
                    <a:tint val="75000"/>
                  </a:prstClr>
                </a:solidFill>
              </a:rPr>
              <a:t>5/31/2023</a:t>
            </a:r>
          </a:p>
        </p:txBody>
      </p:sp>
      <p:sp>
        <p:nvSpPr>
          <p:cNvPr id="5" name="Footer Placeholder 4"/>
          <p:cNvSpPr>
            <a:spLocks noGrp="1"/>
          </p:cNvSpPr>
          <p:nvPr>
            <p:ph type="ftr" sz="quarter" idx="11"/>
          </p:nvPr>
        </p:nvSpPr>
        <p:spPr/>
        <p:txBody>
          <a:bodyPr/>
          <a:lstStyle/>
          <a:p>
            <a:pPr defTabSz="457189"/>
            <a:r>
              <a:rPr lang="en-US">
                <a:solidFill>
                  <a:prstClr val="black">
                    <a:tint val="75000"/>
                  </a:prstClr>
                </a:solidFill>
              </a:rPr>
              <a:t>UAPB FOOTBALL </a:t>
            </a:r>
          </a:p>
        </p:txBody>
      </p:sp>
      <p:sp>
        <p:nvSpPr>
          <p:cNvPr id="6" name="Slide Number Placeholder 5"/>
          <p:cNvSpPr>
            <a:spLocks noGrp="1"/>
          </p:cNvSpPr>
          <p:nvPr>
            <p:ph type="sldNum" sz="quarter" idx="12"/>
          </p:nvPr>
        </p:nvSpPr>
        <p:spPr/>
        <p:txBody>
          <a:bodyPr/>
          <a:lstStyle/>
          <a:p>
            <a:pPr defTabSz="457189"/>
            <a:fld id="{4ED28A57-49BD-421A-B1CC-1CBFE4953451}" type="slidenum">
              <a:rPr lang="en-US" smtClean="0">
                <a:solidFill>
                  <a:prstClr val="black">
                    <a:tint val="75000"/>
                  </a:prstClr>
                </a:solidFill>
              </a:rPr>
              <a:pPr defTabSz="457189"/>
              <a:t>‹#›</a:t>
            </a:fld>
            <a:endParaRPr lang="en-US">
              <a:solidFill>
                <a:prstClr val="black">
                  <a:tint val="75000"/>
                </a:prstClr>
              </a:solidFill>
            </a:endParaRPr>
          </a:p>
        </p:txBody>
      </p:sp>
    </p:spTree>
    <p:extLst>
      <p:ext uri="{BB962C8B-B14F-4D97-AF65-F5344CB8AC3E}">
        <p14:creationId xmlns:p14="http://schemas.microsoft.com/office/powerpoint/2010/main" val="3407600914"/>
      </p:ext>
    </p:extLst>
  </p:cSld>
  <p:clrMapOvr>
    <a:masterClrMapping/>
  </p:clrMapOvr>
  <p:transition spd="med">
    <p:pull/>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865483"/>
            <a:ext cx="2628900" cy="1377621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865483"/>
            <a:ext cx="7734300" cy="1377621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57189"/>
            <a:r>
              <a:rPr lang="en-US">
                <a:solidFill>
                  <a:prstClr val="black">
                    <a:tint val="75000"/>
                  </a:prstClr>
                </a:solidFill>
              </a:rPr>
              <a:t>5/31/2023</a:t>
            </a:r>
          </a:p>
        </p:txBody>
      </p:sp>
      <p:sp>
        <p:nvSpPr>
          <p:cNvPr id="5" name="Footer Placeholder 4"/>
          <p:cNvSpPr>
            <a:spLocks noGrp="1"/>
          </p:cNvSpPr>
          <p:nvPr>
            <p:ph type="ftr" sz="quarter" idx="11"/>
          </p:nvPr>
        </p:nvSpPr>
        <p:spPr/>
        <p:txBody>
          <a:bodyPr/>
          <a:lstStyle/>
          <a:p>
            <a:pPr defTabSz="457189"/>
            <a:r>
              <a:rPr lang="en-US">
                <a:solidFill>
                  <a:prstClr val="black">
                    <a:tint val="75000"/>
                  </a:prstClr>
                </a:solidFill>
              </a:rPr>
              <a:t>UAPB FOOTBALL </a:t>
            </a:r>
          </a:p>
        </p:txBody>
      </p:sp>
      <p:sp>
        <p:nvSpPr>
          <p:cNvPr id="6" name="Slide Number Placeholder 5"/>
          <p:cNvSpPr>
            <a:spLocks noGrp="1"/>
          </p:cNvSpPr>
          <p:nvPr>
            <p:ph type="sldNum" sz="quarter" idx="12"/>
          </p:nvPr>
        </p:nvSpPr>
        <p:spPr/>
        <p:txBody>
          <a:bodyPr/>
          <a:lstStyle/>
          <a:p>
            <a:pPr defTabSz="457189"/>
            <a:fld id="{4ED28A57-49BD-421A-B1CC-1CBFE4953451}" type="slidenum">
              <a:rPr lang="en-US" smtClean="0">
                <a:solidFill>
                  <a:prstClr val="black">
                    <a:tint val="75000"/>
                  </a:prstClr>
                </a:solidFill>
              </a:rPr>
              <a:pPr defTabSz="457189"/>
              <a:t>‹#›</a:t>
            </a:fld>
            <a:endParaRPr lang="en-US">
              <a:solidFill>
                <a:prstClr val="black">
                  <a:tint val="75000"/>
                </a:prstClr>
              </a:solidFill>
            </a:endParaRPr>
          </a:p>
        </p:txBody>
      </p:sp>
    </p:spTree>
    <p:extLst>
      <p:ext uri="{BB962C8B-B14F-4D97-AF65-F5344CB8AC3E}">
        <p14:creationId xmlns:p14="http://schemas.microsoft.com/office/powerpoint/2010/main" val="523737746"/>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50994"/>
            <a:ext cx="10972800" cy="27093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3793068"/>
            <a:ext cx="10972800" cy="107282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15066905"/>
            <a:ext cx="2844800" cy="865481"/>
          </a:xfrm>
          <a:prstGeom prst="rect">
            <a:avLst/>
          </a:prstGeom>
        </p:spPr>
        <p:txBody>
          <a:bodyPr vert="horz" lIns="91440" tIns="45720" rIns="91440" bIns="45720" rtlCol="0" anchor="ctr"/>
          <a:lstStyle>
            <a:lvl1pPr algn="l">
              <a:defRPr sz="1600">
                <a:solidFill>
                  <a:schemeClr val="tx1">
                    <a:tint val="75000"/>
                  </a:schemeClr>
                </a:solidFill>
              </a:defRPr>
            </a:lvl1pPr>
          </a:lstStyle>
          <a:p>
            <a:fld id="{E730ECCA-42AA-423F-8722-F614323FD1DF}" type="datetimeFigureOut">
              <a:rPr lang="en-US" smtClean="0"/>
              <a:pPr/>
              <a:t>12/24/2023</a:t>
            </a:fld>
            <a:endParaRPr lang="en-US"/>
          </a:p>
        </p:txBody>
      </p:sp>
      <p:sp>
        <p:nvSpPr>
          <p:cNvPr id="5" name="Footer Placeholder 4"/>
          <p:cNvSpPr>
            <a:spLocks noGrp="1"/>
          </p:cNvSpPr>
          <p:nvPr>
            <p:ph type="ftr" sz="quarter" idx="3"/>
          </p:nvPr>
        </p:nvSpPr>
        <p:spPr>
          <a:xfrm>
            <a:off x="4165600" y="15066905"/>
            <a:ext cx="3860800" cy="865481"/>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15066905"/>
            <a:ext cx="2844800" cy="865481"/>
          </a:xfrm>
          <a:prstGeom prst="rect">
            <a:avLst/>
          </a:prstGeom>
        </p:spPr>
        <p:txBody>
          <a:bodyPr vert="horz" lIns="91440" tIns="45720" rIns="91440" bIns="45720" rtlCol="0" anchor="ctr"/>
          <a:lstStyle>
            <a:lvl1pPr algn="r">
              <a:defRPr sz="1600">
                <a:solidFill>
                  <a:schemeClr val="tx1">
                    <a:tint val="75000"/>
                  </a:schemeClr>
                </a:solidFill>
              </a:defRPr>
            </a:lvl1pPr>
          </a:lstStyle>
          <a:p>
            <a:fld id="{1E83F495-84DE-4F2F-9870-F907D0514524}" type="slidenum">
              <a:rPr lang="en-US" smtClean="0"/>
              <a:pPr/>
              <a:t>‹#›</a:t>
            </a:fld>
            <a:endParaRPr lang="en-US"/>
          </a:p>
        </p:txBody>
      </p:sp>
    </p:spTree>
    <p:extLst>
      <p:ext uri="{BB962C8B-B14F-4D97-AF65-F5344CB8AC3E}">
        <p14:creationId xmlns:p14="http://schemas.microsoft.com/office/powerpoint/2010/main" val="1955626926"/>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50994"/>
            <a:ext cx="10972800" cy="27093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3793068"/>
            <a:ext cx="10972800" cy="107282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15066905"/>
            <a:ext cx="2844800" cy="865481"/>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r>
              <a:rPr lang="en-US">
                <a:solidFill>
                  <a:srgbClr val="FFFFCC">
                    <a:tint val="75000"/>
                  </a:srgbClr>
                </a:solidFill>
              </a:rPr>
              <a:t>5/31/2023</a:t>
            </a:r>
          </a:p>
        </p:txBody>
      </p:sp>
      <p:sp>
        <p:nvSpPr>
          <p:cNvPr id="5" name="Footer Placeholder 4"/>
          <p:cNvSpPr>
            <a:spLocks noGrp="1"/>
          </p:cNvSpPr>
          <p:nvPr>
            <p:ph type="ftr" sz="quarter" idx="3"/>
          </p:nvPr>
        </p:nvSpPr>
        <p:spPr>
          <a:xfrm>
            <a:off x="4165600" y="15066905"/>
            <a:ext cx="3860800" cy="865481"/>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4"/>
          </p:nvPr>
        </p:nvSpPr>
        <p:spPr>
          <a:xfrm>
            <a:off x="8737600" y="15066905"/>
            <a:ext cx="2844800" cy="865481"/>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3221932120"/>
      </p:ext>
    </p:extLst>
  </p:cSld>
  <p:clrMap bg1="dk1" tx1="lt1" bg2="dk2"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hdr="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50994"/>
            <a:ext cx="10972800" cy="27093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3793068"/>
            <a:ext cx="10972800" cy="107282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15066905"/>
            <a:ext cx="2844800" cy="865481"/>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r>
              <a:rPr lang="en-US">
                <a:solidFill>
                  <a:srgbClr val="FFFFCC">
                    <a:tint val="75000"/>
                  </a:srgbClr>
                </a:solidFill>
              </a:rPr>
              <a:t>5/31/2023</a:t>
            </a:r>
          </a:p>
        </p:txBody>
      </p:sp>
      <p:sp>
        <p:nvSpPr>
          <p:cNvPr id="5" name="Footer Placeholder 4"/>
          <p:cNvSpPr>
            <a:spLocks noGrp="1"/>
          </p:cNvSpPr>
          <p:nvPr>
            <p:ph type="ftr" sz="quarter" idx="3"/>
          </p:nvPr>
        </p:nvSpPr>
        <p:spPr>
          <a:xfrm>
            <a:off x="4165600" y="15066905"/>
            <a:ext cx="3860800" cy="865481"/>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4"/>
          </p:nvPr>
        </p:nvSpPr>
        <p:spPr>
          <a:xfrm>
            <a:off x="8737600" y="15066905"/>
            <a:ext cx="2844800" cy="865481"/>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2111501723"/>
      </p:ext>
    </p:extLst>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hdr="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50994"/>
            <a:ext cx="10972800" cy="27093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3793068"/>
            <a:ext cx="10972800" cy="107282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15066905"/>
            <a:ext cx="2844800" cy="865481"/>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r>
              <a:rPr lang="en-US">
                <a:solidFill>
                  <a:srgbClr val="FFFFCC">
                    <a:tint val="75000"/>
                  </a:srgbClr>
                </a:solidFill>
              </a:rPr>
              <a:t>5/31/2023</a:t>
            </a:r>
          </a:p>
        </p:txBody>
      </p:sp>
      <p:sp>
        <p:nvSpPr>
          <p:cNvPr id="5" name="Footer Placeholder 4"/>
          <p:cNvSpPr>
            <a:spLocks noGrp="1"/>
          </p:cNvSpPr>
          <p:nvPr>
            <p:ph type="ftr" sz="quarter" idx="3"/>
          </p:nvPr>
        </p:nvSpPr>
        <p:spPr>
          <a:xfrm>
            <a:off x="4165600" y="15066905"/>
            <a:ext cx="3860800" cy="865481"/>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4"/>
          </p:nvPr>
        </p:nvSpPr>
        <p:spPr>
          <a:xfrm>
            <a:off x="8737600" y="15066905"/>
            <a:ext cx="2844800" cy="865481"/>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3393336022"/>
      </p:ext>
    </p:extLst>
  </p:cSld>
  <p:clrMap bg1="dk1" tx1="lt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hdr="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50994"/>
            <a:ext cx="10972800" cy="27093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3793068"/>
            <a:ext cx="10972800" cy="107282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15066905"/>
            <a:ext cx="2844800" cy="865481"/>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r>
              <a:rPr lang="en-US">
                <a:solidFill>
                  <a:srgbClr val="FFFFCC">
                    <a:tint val="75000"/>
                  </a:srgbClr>
                </a:solidFill>
              </a:rPr>
              <a:t>5/31/2023</a:t>
            </a:r>
          </a:p>
        </p:txBody>
      </p:sp>
      <p:sp>
        <p:nvSpPr>
          <p:cNvPr id="5" name="Footer Placeholder 4"/>
          <p:cNvSpPr>
            <a:spLocks noGrp="1"/>
          </p:cNvSpPr>
          <p:nvPr>
            <p:ph type="ftr" sz="quarter" idx="3"/>
          </p:nvPr>
        </p:nvSpPr>
        <p:spPr>
          <a:xfrm>
            <a:off x="4165600" y="15066905"/>
            <a:ext cx="3860800" cy="865481"/>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4"/>
          </p:nvPr>
        </p:nvSpPr>
        <p:spPr>
          <a:xfrm>
            <a:off x="8737600" y="15066905"/>
            <a:ext cx="2844800" cy="865481"/>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1044629476"/>
      </p:ext>
    </p:extLst>
  </p:cSld>
  <p:clrMap bg1="dk1" tx1="lt1" bg2="dk2" tx2="lt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hf hdr="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50994"/>
            <a:ext cx="10972800" cy="27093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3793068"/>
            <a:ext cx="10972800" cy="107282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15066905"/>
            <a:ext cx="2844800" cy="865481"/>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r>
              <a:rPr lang="en-US">
                <a:solidFill>
                  <a:srgbClr val="FFFFCC">
                    <a:tint val="75000"/>
                  </a:srgbClr>
                </a:solidFill>
              </a:rPr>
              <a:t>5/31/2023</a:t>
            </a:r>
          </a:p>
        </p:txBody>
      </p:sp>
      <p:sp>
        <p:nvSpPr>
          <p:cNvPr id="5" name="Footer Placeholder 4"/>
          <p:cNvSpPr>
            <a:spLocks noGrp="1"/>
          </p:cNvSpPr>
          <p:nvPr>
            <p:ph type="ftr" sz="quarter" idx="3"/>
          </p:nvPr>
        </p:nvSpPr>
        <p:spPr>
          <a:xfrm>
            <a:off x="4165600" y="15066905"/>
            <a:ext cx="3860800" cy="865481"/>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4"/>
          </p:nvPr>
        </p:nvSpPr>
        <p:spPr>
          <a:xfrm>
            <a:off x="8737600" y="15066905"/>
            <a:ext cx="2844800" cy="865481"/>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4228182373"/>
      </p:ext>
    </p:extLst>
  </p:cSld>
  <p:clrMap bg1="dk1" tx1="lt1" bg2="dk2"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hf hdr="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50994"/>
            <a:ext cx="10972800" cy="27093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3793068"/>
            <a:ext cx="10972800" cy="107282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15066905"/>
            <a:ext cx="2844800" cy="865481"/>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r>
              <a:rPr lang="en-US">
                <a:solidFill>
                  <a:srgbClr val="FFFFCC">
                    <a:tint val="75000"/>
                  </a:srgbClr>
                </a:solidFill>
              </a:rPr>
              <a:t>5/31/2023</a:t>
            </a:r>
          </a:p>
        </p:txBody>
      </p:sp>
      <p:sp>
        <p:nvSpPr>
          <p:cNvPr id="5" name="Footer Placeholder 4"/>
          <p:cNvSpPr>
            <a:spLocks noGrp="1"/>
          </p:cNvSpPr>
          <p:nvPr>
            <p:ph type="ftr" sz="quarter" idx="3"/>
          </p:nvPr>
        </p:nvSpPr>
        <p:spPr>
          <a:xfrm>
            <a:off x="4165600" y="15066905"/>
            <a:ext cx="3860800" cy="865481"/>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4"/>
          </p:nvPr>
        </p:nvSpPr>
        <p:spPr>
          <a:xfrm>
            <a:off x="8737600" y="15066905"/>
            <a:ext cx="2844800" cy="865481"/>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3637857649"/>
      </p:ext>
    </p:extLst>
  </p:cSld>
  <p:clrMap bg1="dk1" tx1="lt1" bg2="dk2" tx2="lt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hf hdr="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50994"/>
            <a:ext cx="10972800" cy="27093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3793068"/>
            <a:ext cx="10972800" cy="107282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15066905"/>
            <a:ext cx="2844800" cy="865481"/>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r>
              <a:rPr lang="en-US">
                <a:solidFill>
                  <a:srgbClr val="FFFFCC">
                    <a:tint val="75000"/>
                  </a:srgbClr>
                </a:solidFill>
              </a:rPr>
              <a:t>5/31/2023</a:t>
            </a:r>
          </a:p>
        </p:txBody>
      </p:sp>
      <p:sp>
        <p:nvSpPr>
          <p:cNvPr id="5" name="Footer Placeholder 4"/>
          <p:cNvSpPr>
            <a:spLocks noGrp="1"/>
          </p:cNvSpPr>
          <p:nvPr>
            <p:ph type="ftr" sz="quarter" idx="3"/>
          </p:nvPr>
        </p:nvSpPr>
        <p:spPr>
          <a:xfrm>
            <a:off x="4165600" y="15066905"/>
            <a:ext cx="3860800" cy="865481"/>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4"/>
          </p:nvPr>
        </p:nvSpPr>
        <p:spPr>
          <a:xfrm>
            <a:off x="8737600" y="15066905"/>
            <a:ext cx="2844800" cy="865481"/>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2754895177"/>
      </p:ext>
    </p:extLst>
  </p:cSld>
  <p:clrMap bg1="dk1" tx1="lt1" bg2="dk2" tx2="lt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hf hdr="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50994"/>
            <a:ext cx="10972800" cy="27093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3793068"/>
            <a:ext cx="10972800" cy="107282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15066905"/>
            <a:ext cx="2844800" cy="865481"/>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r>
              <a:rPr lang="en-US">
                <a:solidFill>
                  <a:srgbClr val="FFFFCC">
                    <a:tint val="75000"/>
                  </a:srgbClr>
                </a:solidFill>
              </a:rPr>
              <a:t>5/31/2023</a:t>
            </a:r>
          </a:p>
        </p:txBody>
      </p:sp>
      <p:sp>
        <p:nvSpPr>
          <p:cNvPr id="5" name="Footer Placeholder 4"/>
          <p:cNvSpPr>
            <a:spLocks noGrp="1"/>
          </p:cNvSpPr>
          <p:nvPr>
            <p:ph type="ftr" sz="quarter" idx="3"/>
          </p:nvPr>
        </p:nvSpPr>
        <p:spPr>
          <a:xfrm>
            <a:off x="4165600" y="15066905"/>
            <a:ext cx="3860800" cy="865481"/>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4"/>
          </p:nvPr>
        </p:nvSpPr>
        <p:spPr>
          <a:xfrm>
            <a:off x="8737600" y="15066905"/>
            <a:ext cx="2844800" cy="865481"/>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1719449623"/>
      </p:ext>
    </p:extLst>
  </p:cSld>
  <p:clrMap bg1="dk1" tx1="lt1" bg2="dk2" tx2="lt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hf hdr="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50994"/>
            <a:ext cx="10972800" cy="27093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3793068"/>
            <a:ext cx="10972800" cy="107282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15066905"/>
            <a:ext cx="2844800" cy="865481"/>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r>
              <a:rPr lang="en-US">
                <a:solidFill>
                  <a:srgbClr val="FFFFCC">
                    <a:tint val="75000"/>
                  </a:srgbClr>
                </a:solidFill>
              </a:rPr>
              <a:t>5/31/2023</a:t>
            </a:r>
          </a:p>
        </p:txBody>
      </p:sp>
      <p:sp>
        <p:nvSpPr>
          <p:cNvPr id="5" name="Footer Placeholder 4"/>
          <p:cNvSpPr>
            <a:spLocks noGrp="1"/>
          </p:cNvSpPr>
          <p:nvPr>
            <p:ph type="ftr" sz="quarter" idx="3"/>
          </p:nvPr>
        </p:nvSpPr>
        <p:spPr>
          <a:xfrm>
            <a:off x="4165600" y="15066905"/>
            <a:ext cx="3860800" cy="865481"/>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4"/>
          </p:nvPr>
        </p:nvSpPr>
        <p:spPr>
          <a:xfrm>
            <a:off x="8737600" y="15066905"/>
            <a:ext cx="2844800" cy="865481"/>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876851844"/>
      </p:ext>
    </p:extLst>
  </p:cSld>
  <p:clrMap bg1="dk1" tx1="lt1" bg2="dk2" tx2="lt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hf hdr="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50994"/>
            <a:ext cx="10972800" cy="27093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3793068"/>
            <a:ext cx="10972800" cy="107282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15066905"/>
            <a:ext cx="2844800" cy="865481"/>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r>
              <a:rPr lang="en-US">
                <a:solidFill>
                  <a:srgbClr val="FFFFCC">
                    <a:tint val="75000"/>
                  </a:srgbClr>
                </a:solidFill>
              </a:rPr>
              <a:t>5/31/2023</a:t>
            </a:r>
          </a:p>
        </p:txBody>
      </p:sp>
      <p:sp>
        <p:nvSpPr>
          <p:cNvPr id="5" name="Footer Placeholder 4"/>
          <p:cNvSpPr>
            <a:spLocks noGrp="1"/>
          </p:cNvSpPr>
          <p:nvPr>
            <p:ph type="ftr" sz="quarter" idx="3"/>
          </p:nvPr>
        </p:nvSpPr>
        <p:spPr>
          <a:xfrm>
            <a:off x="4165600" y="15066905"/>
            <a:ext cx="3860800" cy="865481"/>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4"/>
          </p:nvPr>
        </p:nvSpPr>
        <p:spPr>
          <a:xfrm>
            <a:off x="8737600" y="15066905"/>
            <a:ext cx="2844800" cy="865481"/>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2391991891"/>
      </p:ext>
    </p:extLst>
  </p:cSld>
  <p:clrMap bg1="dk1" tx1="lt1" bg2="dk2" tx2="lt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hf hdr="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50994"/>
            <a:ext cx="10972800" cy="27093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3793077"/>
            <a:ext cx="10972800" cy="107282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15066915"/>
            <a:ext cx="2844800" cy="865481"/>
          </a:xfrm>
          <a:prstGeom prst="rect">
            <a:avLst/>
          </a:prstGeom>
        </p:spPr>
        <p:txBody>
          <a:bodyPr vert="horz" lIns="91440" tIns="45720" rIns="91440" bIns="45720" rtlCol="0" anchor="ctr"/>
          <a:lstStyle>
            <a:lvl1pPr algn="l">
              <a:defRPr sz="675">
                <a:solidFill>
                  <a:schemeClr val="tx1">
                    <a:tint val="75000"/>
                  </a:schemeClr>
                </a:solidFill>
              </a:defRPr>
            </a:lvl1pPr>
          </a:lstStyle>
          <a:p>
            <a:fld id="{3518A81F-CBC9-4129-AD93-B019FC418511}" type="datetime1">
              <a:rPr lang="en-US" smtClean="0"/>
              <a:t>12/24/2023</a:t>
            </a:fld>
            <a:endParaRPr lang="en-US"/>
          </a:p>
        </p:txBody>
      </p:sp>
      <p:sp>
        <p:nvSpPr>
          <p:cNvPr id="5" name="Footer Placeholder 4"/>
          <p:cNvSpPr>
            <a:spLocks noGrp="1"/>
          </p:cNvSpPr>
          <p:nvPr>
            <p:ph type="ftr" sz="quarter" idx="3"/>
          </p:nvPr>
        </p:nvSpPr>
        <p:spPr>
          <a:xfrm>
            <a:off x="4165600" y="15066915"/>
            <a:ext cx="3860800" cy="865481"/>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15066915"/>
            <a:ext cx="2844800" cy="865481"/>
          </a:xfrm>
          <a:prstGeom prst="rect">
            <a:avLst/>
          </a:prstGeom>
        </p:spPr>
        <p:txBody>
          <a:bodyPr vert="horz" lIns="91440" tIns="45720" rIns="91440" bIns="45720" rtlCol="0" anchor="ctr"/>
          <a:lstStyle>
            <a:lvl1pPr algn="r">
              <a:defRPr sz="675">
                <a:solidFill>
                  <a:schemeClr val="tx1">
                    <a:tint val="75000"/>
                  </a:schemeClr>
                </a:solidFill>
              </a:defRPr>
            </a:lvl1pPr>
          </a:lstStyle>
          <a:p>
            <a:fld id="{1E83F495-84DE-4F2F-9870-F907D0514524}" type="slidenum">
              <a:rPr lang="en-US" smtClean="0"/>
              <a:pPr/>
              <a:t>‹#›</a:t>
            </a:fld>
            <a:endParaRPr lang="en-US"/>
          </a:p>
        </p:txBody>
      </p:sp>
    </p:spTree>
    <p:extLst>
      <p:ext uri="{BB962C8B-B14F-4D97-AF65-F5344CB8AC3E}">
        <p14:creationId xmlns:p14="http://schemas.microsoft.com/office/powerpoint/2010/main" val="3791492109"/>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ftr="0"/>
  <p:txStyles>
    <p:titleStyle>
      <a:lvl1pPr algn="ctr" defTabSz="514312" rtl="0" eaLnBrk="1" latinLnBrk="0" hangingPunct="1">
        <a:spcBef>
          <a:spcPct val="0"/>
        </a:spcBef>
        <a:buNone/>
        <a:defRPr sz="2475" kern="1200">
          <a:solidFill>
            <a:schemeClr val="tx1"/>
          </a:solidFill>
          <a:latin typeface="+mj-lt"/>
          <a:ea typeface="+mj-ea"/>
          <a:cs typeface="+mj-cs"/>
        </a:defRPr>
      </a:lvl1pPr>
    </p:titleStyle>
    <p:bodyStyle>
      <a:lvl1pPr marL="192867" indent="-192867" algn="l" defTabSz="514312"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417879" indent="-160723" algn="l" defTabSz="514312" rtl="0" eaLnBrk="1" latinLnBrk="0" hangingPunct="1">
        <a:spcBef>
          <a:spcPct val="20000"/>
        </a:spcBef>
        <a:buFont typeface="Arial" pitchFamily="34" charset="0"/>
        <a:buChar char="–"/>
        <a:defRPr sz="1575" kern="1200">
          <a:solidFill>
            <a:schemeClr val="tx1"/>
          </a:solidFill>
          <a:latin typeface="+mn-lt"/>
          <a:ea typeface="+mn-ea"/>
          <a:cs typeface="+mn-cs"/>
        </a:defRPr>
      </a:lvl2pPr>
      <a:lvl3pPr marL="642891" indent="-128578" algn="l" defTabSz="514312" rtl="0" eaLnBrk="1" latinLnBrk="0" hangingPunct="1">
        <a:spcBef>
          <a:spcPct val="20000"/>
        </a:spcBef>
        <a:buFont typeface="Arial" pitchFamily="34" charset="0"/>
        <a:buChar char="•"/>
        <a:defRPr sz="1351" kern="1200">
          <a:solidFill>
            <a:schemeClr val="tx1"/>
          </a:solidFill>
          <a:latin typeface="+mn-lt"/>
          <a:ea typeface="+mn-ea"/>
          <a:cs typeface="+mn-cs"/>
        </a:defRPr>
      </a:lvl3pPr>
      <a:lvl4pPr marL="900045" indent="-128578" algn="l" defTabSz="514312" rtl="0" eaLnBrk="1" latinLnBrk="0" hangingPunct="1">
        <a:spcBef>
          <a:spcPct val="20000"/>
        </a:spcBef>
        <a:buFont typeface="Arial" pitchFamily="34" charset="0"/>
        <a:buChar char="–"/>
        <a:defRPr sz="1125" kern="1200">
          <a:solidFill>
            <a:schemeClr val="tx1"/>
          </a:solidFill>
          <a:latin typeface="+mn-lt"/>
          <a:ea typeface="+mn-ea"/>
          <a:cs typeface="+mn-cs"/>
        </a:defRPr>
      </a:lvl4pPr>
      <a:lvl5pPr marL="1157202" indent="-128578" algn="l" defTabSz="514312" rtl="0" eaLnBrk="1" latinLnBrk="0" hangingPunct="1">
        <a:spcBef>
          <a:spcPct val="20000"/>
        </a:spcBef>
        <a:buFont typeface="Arial" pitchFamily="34" charset="0"/>
        <a:buChar char="»"/>
        <a:defRPr sz="1125" kern="1200">
          <a:solidFill>
            <a:schemeClr val="tx1"/>
          </a:solidFill>
          <a:latin typeface="+mn-lt"/>
          <a:ea typeface="+mn-ea"/>
          <a:cs typeface="+mn-cs"/>
        </a:defRPr>
      </a:lvl5pPr>
      <a:lvl6pPr marL="1414357" indent="-128578" algn="l" defTabSz="514312"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513" indent="-128578" algn="l" defTabSz="514312"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668" indent="-128578" algn="l" defTabSz="514312"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824" indent="-128578" algn="l" defTabSz="514312"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12" rtl="0" eaLnBrk="1" latinLnBrk="0" hangingPunct="1">
        <a:defRPr sz="1013" kern="1200">
          <a:solidFill>
            <a:schemeClr val="tx1"/>
          </a:solidFill>
          <a:latin typeface="+mn-lt"/>
          <a:ea typeface="+mn-ea"/>
          <a:cs typeface="+mn-cs"/>
        </a:defRPr>
      </a:lvl1pPr>
      <a:lvl2pPr marL="257156" algn="l" defTabSz="514312" rtl="0" eaLnBrk="1" latinLnBrk="0" hangingPunct="1">
        <a:defRPr sz="1013" kern="1200">
          <a:solidFill>
            <a:schemeClr val="tx1"/>
          </a:solidFill>
          <a:latin typeface="+mn-lt"/>
          <a:ea typeface="+mn-ea"/>
          <a:cs typeface="+mn-cs"/>
        </a:defRPr>
      </a:lvl2pPr>
      <a:lvl3pPr marL="514312" algn="l" defTabSz="514312" rtl="0" eaLnBrk="1" latinLnBrk="0" hangingPunct="1">
        <a:defRPr sz="1013" kern="1200">
          <a:solidFill>
            <a:schemeClr val="tx1"/>
          </a:solidFill>
          <a:latin typeface="+mn-lt"/>
          <a:ea typeface="+mn-ea"/>
          <a:cs typeface="+mn-cs"/>
        </a:defRPr>
      </a:lvl3pPr>
      <a:lvl4pPr marL="771467" algn="l" defTabSz="514312" rtl="0" eaLnBrk="1" latinLnBrk="0" hangingPunct="1">
        <a:defRPr sz="1013" kern="1200">
          <a:solidFill>
            <a:schemeClr val="tx1"/>
          </a:solidFill>
          <a:latin typeface="+mn-lt"/>
          <a:ea typeface="+mn-ea"/>
          <a:cs typeface="+mn-cs"/>
        </a:defRPr>
      </a:lvl4pPr>
      <a:lvl5pPr marL="1028624" algn="l" defTabSz="514312" rtl="0" eaLnBrk="1" latinLnBrk="0" hangingPunct="1">
        <a:defRPr sz="1013" kern="1200">
          <a:solidFill>
            <a:schemeClr val="tx1"/>
          </a:solidFill>
          <a:latin typeface="+mn-lt"/>
          <a:ea typeface="+mn-ea"/>
          <a:cs typeface="+mn-cs"/>
        </a:defRPr>
      </a:lvl5pPr>
      <a:lvl6pPr marL="1285779" algn="l" defTabSz="514312" rtl="0" eaLnBrk="1" latinLnBrk="0" hangingPunct="1">
        <a:defRPr sz="1013" kern="1200">
          <a:solidFill>
            <a:schemeClr val="tx1"/>
          </a:solidFill>
          <a:latin typeface="+mn-lt"/>
          <a:ea typeface="+mn-ea"/>
          <a:cs typeface="+mn-cs"/>
        </a:defRPr>
      </a:lvl6pPr>
      <a:lvl7pPr marL="1542936" algn="l" defTabSz="514312" rtl="0" eaLnBrk="1" latinLnBrk="0" hangingPunct="1">
        <a:defRPr sz="1013" kern="1200">
          <a:solidFill>
            <a:schemeClr val="tx1"/>
          </a:solidFill>
          <a:latin typeface="+mn-lt"/>
          <a:ea typeface="+mn-ea"/>
          <a:cs typeface="+mn-cs"/>
        </a:defRPr>
      </a:lvl7pPr>
      <a:lvl8pPr marL="1800090" algn="l" defTabSz="514312" rtl="0" eaLnBrk="1" latinLnBrk="0" hangingPunct="1">
        <a:defRPr sz="1013" kern="1200">
          <a:solidFill>
            <a:schemeClr val="tx1"/>
          </a:solidFill>
          <a:latin typeface="+mn-lt"/>
          <a:ea typeface="+mn-ea"/>
          <a:cs typeface="+mn-cs"/>
        </a:defRPr>
      </a:lvl8pPr>
      <a:lvl9pPr marL="2057247" algn="l" defTabSz="514312" rtl="0" eaLnBrk="1" latinLnBrk="0" hangingPunct="1">
        <a:defRPr sz="1013"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50994"/>
            <a:ext cx="10972800" cy="27093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3793068"/>
            <a:ext cx="10972800" cy="107282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15066905"/>
            <a:ext cx="2844800" cy="865481"/>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r>
              <a:rPr lang="en-US">
                <a:solidFill>
                  <a:srgbClr val="FFFFCC">
                    <a:tint val="75000"/>
                  </a:srgbClr>
                </a:solidFill>
              </a:rPr>
              <a:t>5/31/2023</a:t>
            </a:r>
          </a:p>
        </p:txBody>
      </p:sp>
      <p:sp>
        <p:nvSpPr>
          <p:cNvPr id="5" name="Footer Placeholder 4"/>
          <p:cNvSpPr>
            <a:spLocks noGrp="1"/>
          </p:cNvSpPr>
          <p:nvPr>
            <p:ph type="ftr" sz="quarter" idx="3"/>
          </p:nvPr>
        </p:nvSpPr>
        <p:spPr>
          <a:xfrm>
            <a:off x="4165600" y="15066905"/>
            <a:ext cx="3860800" cy="865481"/>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4"/>
          </p:nvPr>
        </p:nvSpPr>
        <p:spPr>
          <a:xfrm>
            <a:off x="8737600" y="15066905"/>
            <a:ext cx="2844800" cy="865481"/>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675735368"/>
      </p:ext>
    </p:extLst>
  </p:cSld>
  <p:clrMap bg1="dk1" tx1="lt1" bg2="dk2" tx2="lt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hf hdr="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865485"/>
            <a:ext cx="10515600" cy="31420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4327407"/>
            <a:ext cx="10515600" cy="103142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15066908"/>
            <a:ext cx="2743200" cy="865481"/>
          </a:xfrm>
          <a:prstGeom prst="rect">
            <a:avLst/>
          </a:prstGeom>
        </p:spPr>
        <p:txBody>
          <a:bodyPr vert="horz" lIns="91440" tIns="45720" rIns="91440" bIns="45720" rtlCol="0" anchor="ctr"/>
          <a:lstStyle>
            <a:lvl1pPr algn="l">
              <a:defRPr sz="1200">
                <a:solidFill>
                  <a:schemeClr val="tx1">
                    <a:tint val="75000"/>
                  </a:schemeClr>
                </a:solidFill>
              </a:defRPr>
            </a:lvl1pPr>
          </a:lstStyle>
          <a:p>
            <a:fld id="{597955AE-92A1-4059-A2C4-BE9AFDBAEA94}" type="datetimeFigureOut">
              <a:rPr lang="en-US" smtClean="0"/>
              <a:t>12/24/2023</a:t>
            </a:fld>
            <a:endParaRPr lang="en-US"/>
          </a:p>
        </p:txBody>
      </p:sp>
      <p:sp>
        <p:nvSpPr>
          <p:cNvPr id="5" name="Footer Placeholder 4"/>
          <p:cNvSpPr>
            <a:spLocks noGrp="1"/>
          </p:cNvSpPr>
          <p:nvPr>
            <p:ph type="ftr" sz="quarter" idx="3"/>
          </p:nvPr>
        </p:nvSpPr>
        <p:spPr>
          <a:xfrm>
            <a:off x="4038600" y="15066908"/>
            <a:ext cx="4114800" cy="86548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15066908"/>
            <a:ext cx="2743200" cy="865481"/>
          </a:xfrm>
          <a:prstGeom prst="rect">
            <a:avLst/>
          </a:prstGeom>
        </p:spPr>
        <p:txBody>
          <a:bodyPr vert="horz" lIns="91440" tIns="45720" rIns="91440" bIns="45720" rtlCol="0" anchor="ctr"/>
          <a:lstStyle>
            <a:lvl1pPr algn="r">
              <a:defRPr sz="1200">
                <a:solidFill>
                  <a:schemeClr val="tx1">
                    <a:tint val="75000"/>
                  </a:schemeClr>
                </a:solidFill>
              </a:defRPr>
            </a:lvl1pPr>
          </a:lstStyle>
          <a:p>
            <a:fld id="{E5858F44-528D-4A63-8C52-37FCD56C4DC2}" type="slidenum">
              <a:rPr lang="en-US" smtClean="0"/>
              <a:t>‹#›</a:t>
            </a:fld>
            <a:endParaRPr lang="en-US"/>
          </a:p>
        </p:txBody>
      </p:sp>
    </p:spTree>
    <p:extLst>
      <p:ext uri="{BB962C8B-B14F-4D97-AF65-F5344CB8AC3E}">
        <p14:creationId xmlns:p14="http://schemas.microsoft.com/office/powerpoint/2010/main" val="11845515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865488"/>
            <a:ext cx="10515600" cy="31420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4327407"/>
            <a:ext cx="10515600" cy="103142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15066910"/>
            <a:ext cx="2743200" cy="865481"/>
          </a:xfrm>
          <a:prstGeom prst="rect">
            <a:avLst/>
          </a:prstGeom>
        </p:spPr>
        <p:txBody>
          <a:bodyPr vert="horz" lIns="91440" tIns="45720" rIns="91440" bIns="45720" rtlCol="0" anchor="ctr"/>
          <a:lstStyle>
            <a:lvl1pPr algn="l">
              <a:defRPr sz="900">
                <a:solidFill>
                  <a:schemeClr val="tx1">
                    <a:tint val="75000"/>
                  </a:schemeClr>
                </a:solidFill>
              </a:defRPr>
            </a:lvl1pPr>
          </a:lstStyle>
          <a:p>
            <a:fld id="{EA8375E7-13F0-4411-96AF-E7E64DAB1488}" type="datetimeFigureOut">
              <a:rPr lang="en-US" smtClean="0"/>
              <a:t>12/24/2023</a:t>
            </a:fld>
            <a:endParaRPr lang="en-US"/>
          </a:p>
        </p:txBody>
      </p:sp>
      <p:sp>
        <p:nvSpPr>
          <p:cNvPr id="5" name="Footer Placeholder 4"/>
          <p:cNvSpPr>
            <a:spLocks noGrp="1"/>
          </p:cNvSpPr>
          <p:nvPr>
            <p:ph type="ftr" sz="quarter" idx="3"/>
          </p:nvPr>
        </p:nvSpPr>
        <p:spPr>
          <a:xfrm>
            <a:off x="4038601" y="15066910"/>
            <a:ext cx="4114800" cy="86548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1" y="15066910"/>
            <a:ext cx="2743200" cy="865481"/>
          </a:xfrm>
          <a:prstGeom prst="rect">
            <a:avLst/>
          </a:prstGeom>
        </p:spPr>
        <p:txBody>
          <a:bodyPr vert="horz" lIns="91440" tIns="45720" rIns="91440" bIns="45720" rtlCol="0" anchor="ctr"/>
          <a:lstStyle>
            <a:lvl1pPr algn="r">
              <a:defRPr sz="900">
                <a:solidFill>
                  <a:schemeClr val="tx1">
                    <a:tint val="75000"/>
                  </a:schemeClr>
                </a:solidFill>
              </a:defRPr>
            </a:lvl1pPr>
          </a:lstStyle>
          <a:p>
            <a:fld id="{10D85407-BE4E-4C7F-B0AD-24B4EF26DC05}" type="slidenum">
              <a:rPr lang="en-US" smtClean="0"/>
              <a:t>‹#›</a:t>
            </a:fld>
            <a:endParaRPr lang="en-US"/>
          </a:p>
        </p:txBody>
      </p:sp>
    </p:spTree>
    <p:extLst>
      <p:ext uri="{BB962C8B-B14F-4D97-AF65-F5344CB8AC3E}">
        <p14:creationId xmlns:p14="http://schemas.microsoft.com/office/powerpoint/2010/main" val="392572310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865492"/>
            <a:ext cx="10515600" cy="31420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4327407"/>
            <a:ext cx="10515600" cy="103142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15066922"/>
            <a:ext cx="2743200" cy="865481"/>
          </a:xfrm>
          <a:prstGeom prst="rect">
            <a:avLst/>
          </a:prstGeom>
        </p:spPr>
        <p:txBody>
          <a:bodyPr vert="horz" lIns="91440" tIns="45720" rIns="91440" bIns="45720" rtlCol="0" anchor="ctr"/>
          <a:lstStyle>
            <a:lvl1pPr algn="l">
              <a:defRPr sz="1200">
                <a:solidFill>
                  <a:schemeClr val="tx1">
                    <a:tint val="75000"/>
                  </a:schemeClr>
                </a:solidFill>
              </a:defRPr>
            </a:lvl1pPr>
          </a:lstStyle>
          <a:p>
            <a:fld id="{B2C31C72-68CF-4E22-84F1-E58770092057}" type="datetimeFigureOut">
              <a:rPr lang="en-US" smtClean="0"/>
              <a:t>12/24/2023</a:t>
            </a:fld>
            <a:endParaRPr lang="en-US"/>
          </a:p>
        </p:txBody>
      </p:sp>
      <p:sp>
        <p:nvSpPr>
          <p:cNvPr id="5" name="Footer Placeholder 4"/>
          <p:cNvSpPr>
            <a:spLocks noGrp="1"/>
          </p:cNvSpPr>
          <p:nvPr>
            <p:ph type="ftr" sz="quarter" idx="3"/>
          </p:nvPr>
        </p:nvSpPr>
        <p:spPr>
          <a:xfrm>
            <a:off x="4038600" y="15066922"/>
            <a:ext cx="4114800" cy="86548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15066922"/>
            <a:ext cx="2743200" cy="865481"/>
          </a:xfrm>
          <a:prstGeom prst="rect">
            <a:avLst/>
          </a:prstGeom>
        </p:spPr>
        <p:txBody>
          <a:bodyPr vert="horz" lIns="91440" tIns="45720" rIns="91440" bIns="45720" rtlCol="0" anchor="ctr"/>
          <a:lstStyle>
            <a:lvl1pPr algn="r">
              <a:defRPr sz="1200">
                <a:solidFill>
                  <a:schemeClr val="tx1">
                    <a:tint val="75000"/>
                  </a:schemeClr>
                </a:solidFill>
              </a:defRPr>
            </a:lvl1pPr>
          </a:lstStyle>
          <a:p>
            <a:fld id="{F9C24A0F-ABB1-4419-9EA6-DB4F1D9A5CF1}" type="slidenum">
              <a:rPr lang="en-US" smtClean="0"/>
              <a:t>‹#›</a:t>
            </a:fld>
            <a:endParaRPr lang="en-US"/>
          </a:p>
        </p:txBody>
      </p:sp>
    </p:spTree>
    <p:extLst>
      <p:ext uri="{BB962C8B-B14F-4D97-AF65-F5344CB8AC3E}">
        <p14:creationId xmlns:p14="http://schemas.microsoft.com/office/powerpoint/2010/main" val="155874021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
          <p:cNvSpPr txBox="1">
            <a:spLocks noGrp="1"/>
          </p:cNvSpPr>
          <p:nvPr>
            <p:ph type="title"/>
          </p:nvPr>
        </p:nvSpPr>
        <p:spPr>
          <a:xfrm>
            <a:off x="838202" y="865487"/>
            <a:ext cx="10515600" cy="314207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4"/>
          <p:cNvSpPr txBox="1">
            <a:spLocks noGrp="1"/>
          </p:cNvSpPr>
          <p:nvPr>
            <p:ph type="body" idx="1"/>
          </p:nvPr>
        </p:nvSpPr>
        <p:spPr>
          <a:xfrm>
            <a:off x="838202" y="4327408"/>
            <a:ext cx="10515600" cy="10314283"/>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 name="Google Shape;8;p4"/>
          <p:cNvSpPr txBox="1">
            <a:spLocks noGrp="1"/>
          </p:cNvSpPr>
          <p:nvPr>
            <p:ph type="dt" idx="10"/>
          </p:nvPr>
        </p:nvSpPr>
        <p:spPr>
          <a:xfrm>
            <a:off x="838201" y="15066909"/>
            <a:ext cx="2743200" cy="865481"/>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3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200" b="0" i="0" u="none" strike="noStrike" cap="none">
                <a:solidFill>
                  <a:schemeClr val="dk1"/>
                </a:solidFill>
                <a:latin typeface="Calibri"/>
                <a:ea typeface="Calibri"/>
                <a:cs typeface="Calibri"/>
                <a:sym typeface="Calibri"/>
              </a:defRPr>
            </a:lvl9pPr>
          </a:lstStyle>
          <a:p>
            <a:endParaRPr/>
          </a:p>
        </p:txBody>
      </p:sp>
      <p:sp>
        <p:nvSpPr>
          <p:cNvPr id="9" name="Google Shape;9;p4"/>
          <p:cNvSpPr txBox="1">
            <a:spLocks noGrp="1"/>
          </p:cNvSpPr>
          <p:nvPr>
            <p:ph type="ftr" idx="11"/>
          </p:nvPr>
        </p:nvSpPr>
        <p:spPr>
          <a:xfrm>
            <a:off x="4038602" y="15066909"/>
            <a:ext cx="4114800" cy="86548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3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200" b="0" i="0" u="none" strike="noStrike" cap="none">
                <a:solidFill>
                  <a:schemeClr val="dk1"/>
                </a:solidFill>
                <a:latin typeface="Calibri"/>
                <a:ea typeface="Calibri"/>
                <a:cs typeface="Calibri"/>
                <a:sym typeface="Calibri"/>
              </a:defRPr>
            </a:lvl9pPr>
          </a:lstStyle>
          <a:p>
            <a:endParaRPr/>
          </a:p>
        </p:txBody>
      </p:sp>
      <p:sp>
        <p:nvSpPr>
          <p:cNvPr id="10" name="Google Shape;10;p4"/>
          <p:cNvSpPr txBox="1">
            <a:spLocks noGrp="1"/>
          </p:cNvSpPr>
          <p:nvPr>
            <p:ph type="sldNum" idx="12"/>
          </p:nvPr>
        </p:nvSpPr>
        <p:spPr>
          <a:xfrm>
            <a:off x="8610601" y="15066909"/>
            <a:ext cx="2743200" cy="865481"/>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05037886"/>
      </p:ext>
    </p:extLst>
  </p:cSld>
  <p:clrMap bg1="lt1" tx1="dk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865485"/>
            <a:ext cx="10515600" cy="31420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4327407"/>
            <a:ext cx="10515600" cy="103142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15066908"/>
            <a:ext cx="2743200" cy="865481"/>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1219170"/>
            <a:r>
              <a:rPr lang="en-US">
                <a:solidFill>
                  <a:prstClr val="black">
                    <a:tint val="75000"/>
                  </a:prstClr>
                </a:solidFill>
              </a:rPr>
              <a:t>5/31/2023</a:t>
            </a:r>
          </a:p>
        </p:txBody>
      </p:sp>
      <p:sp>
        <p:nvSpPr>
          <p:cNvPr id="5" name="Footer Placeholder 4"/>
          <p:cNvSpPr>
            <a:spLocks noGrp="1"/>
          </p:cNvSpPr>
          <p:nvPr>
            <p:ph type="ftr" sz="quarter" idx="3"/>
          </p:nvPr>
        </p:nvSpPr>
        <p:spPr>
          <a:xfrm>
            <a:off x="4038600" y="15066908"/>
            <a:ext cx="4114800" cy="865481"/>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1219170"/>
            <a:r>
              <a:rPr lang="en-US">
                <a:solidFill>
                  <a:prstClr val="black">
                    <a:tint val="75000"/>
                  </a:prstClr>
                </a:solidFill>
              </a:rPr>
              <a:t>UAPB FOOTBALL </a:t>
            </a:r>
          </a:p>
        </p:txBody>
      </p:sp>
      <p:sp>
        <p:nvSpPr>
          <p:cNvPr id="6" name="Slide Number Placeholder 5"/>
          <p:cNvSpPr>
            <a:spLocks noGrp="1"/>
          </p:cNvSpPr>
          <p:nvPr>
            <p:ph type="sldNum" sz="quarter" idx="4"/>
          </p:nvPr>
        </p:nvSpPr>
        <p:spPr>
          <a:xfrm>
            <a:off x="8610600" y="15066908"/>
            <a:ext cx="2743200" cy="865481"/>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1219170"/>
            <a:fld id="{B4A19110-7168-492B-99A6-6578B82C3C2C}"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701333724"/>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hd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50994"/>
            <a:ext cx="10972800" cy="27093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3793068"/>
            <a:ext cx="10972800" cy="107282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15066905"/>
            <a:ext cx="2844800" cy="865481"/>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r>
              <a:rPr lang="en-US">
                <a:solidFill>
                  <a:srgbClr val="FFFFCC">
                    <a:tint val="75000"/>
                  </a:srgbClr>
                </a:solidFill>
              </a:rPr>
              <a:t>5/31/2023</a:t>
            </a:r>
          </a:p>
        </p:txBody>
      </p:sp>
      <p:sp>
        <p:nvSpPr>
          <p:cNvPr id="5" name="Footer Placeholder 4"/>
          <p:cNvSpPr>
            <a:spLocks noGrp="1"/>
          </p:cNvSpPr>
          <p:nvPr>
            <p:ph type="ftr" sz="quarter" idx="3"/>
          </p:nvPr>
        </p:nvSpPr>
        <p:spPr>
          <a:xfrm>
            <a:off x="4165600" y="15066905"/>
            <a:ext cx="3860800" cy="865481"/>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r>
              <a:rPr lang="en-US">
                <a:solidFill>
                  <a:srgbClr val="FFFFCC">
                    <a:tint val="75000"/>
                  </a:srgbClr>
                </a:solidFill>
              </a:rPr>
              <a:t>UAPB FOOTBALL </a:t>
            </a:r>
          </a:p>
        </p:txBody>
      </p:sp>
      <p:sp>
        <p:nvSpPr>
          <p:cNvPr id="6" name="Slide Number Placeholder 5"/>
          <p:cNvSpPr>
            <a:spLocks noGrp="1"/>
          </p:cNvSpPr>
          <p:nvPr>
            <p:ph type="sldNum" sz="quarter" idx="4"/>
          </p:nvPr>
        </p:nvSpPr>
        <p:spPr>
          <a:xfrm>
            <a:off x="8737600" y="15066905"/>
            <a:ext cx="2844800" cy="865481"/>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1E83F495-84DE-4F2F-9870-F907D0514524}" type="slidenum">
              <a:rPr lang="en-US" smtClean="0">
                <a:solidFill>
                  <a:srgbClr val="FFFFCC">
                    <a:tint val="75000"/>
                  </a:srgbClr>
                </a:solidFill>
              </a:rPr>
              <a:pPr defTabSz="1219170"/>
              <a:t>‹#›</a:t>
            </a:fld>
            <a:endParaRPr lang="en-US">
              <a:solidFill>
                <a:srgbClr val="FFFFCC">
                  <a:tint val="75000"/>
                </a:srgbClr>
              </a:solidFill>
            </a:endParaRPr>
          </a:p>
        </p:txBody>
      </p:sp>
    </p:spTree>
    <p:extLst>
      <p:ext uri="{BB962C8B-B14F-4D97-AF65-F5344CB8AC3E}">
        <p14:creationId xmlns:p14="http://schemas.microsoft.com/office/powerpoint/2010/main" val="3574534543"/>
      </p:ext>
    </p:extLst>
  </p:cSld>
  <p:clrMap bg1="dk1" tx1="lt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hdr="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865488"/>
            <a:ext cx="10515600" cy="31420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4327407"/>
            <a:ext cx="10515600" cy="103142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15066910"/>
            <a:ext cx="2743200" cy="865481"/>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189"/>
            <a:r>
              <a:rPr lang="en-US">
                <a:solidFill>
                  <a:prstClr val="black">
                    <a:tint val="75000"/>
                  </a:prstClr>
                </a:solidFill>
              </a:rPr>
              <a:t>5/31/2023</a:t>
            </a:r>
          </a:p>
        </p:txBody>
      </p:sp>
      <p:sp>
        <p:nvSpPr>
          <p:cNvPr id="5" name="Footer Placeholder 4"/>
          <p:cNvSpPr>
            <a:spLocks noGrp="1"/>
          </p:cNvSpPr>
          <p:nvPr>
            <p:ph type="ftr" sz="quarter" idx="3"/>
          </p:nvPr>
        </p:nvSpPr>
        <p:spPr>
          <a:xfrm>
            <a:off x="4038601" y="15066910"/>
            <a:ext cx="4114800" cy="865481"/>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457189"/>
            <a:r>
              <a:rPr lang="en-US">
                <a:solidFill>
                  <a:prstClr val="black">
                    <a:tint val="75000"/>
                  </a:prstClr>
                </a:solidFill>
              </a:rPr>
              <a:t>UAPB FOOTBALL </a:t>
            </a:r>
          </a:p>
        </p:txBody>
      </p:sp>
      <p:sp>
        <p:nvSpPr>
          <p:cNvPr id="6" name="Slide Number Placeholder 5"/>
          <p:cNvSpPr>
            <a:spLocks noGrp="1"/>
          </p:cNvSpPr>
          <p:nvPr>
            <p:ph type="sldNum" sz="quarter" idx="4"/>
          </p:nvPr>
        </p:nvSpPr>
        <p:spPr>
          <a:xfrm>
            <a:off x="8610601" y="15066910"/>
            <a:ext cx="2743200" cy="865481"/>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189"/>
            <a:fld id="{4ED28A57-49BD-421A-B1CC-1CBFE4953451}" type="slidenum">
              <a:rPr lang="en-US" smtClean="0">
                <a:solidFill>
                  <a:prstClr val="black">
                    <a:tint val="75000"/>
                  </a:prstClr>
                </a:solidFill>
              </a:rPr>
              <a:pPr defTabSz="457189"/>
              <a:t>‹#›</a:t>
            </a:fld>
            <a:endParaRPr lang="en-US">
              <a:solidFill>
                <a:prstClr val="black">
                  <a:tint val="75000"/>
                </a:prstClr>
              </a:solidFill>
            </a:endParaRPr>
          </a:p>
        </p:txBody>
      </p:sp>
    </p:spTree>
    <p:extLst>
      <p:ext uri="{BB962C8B-B14F-4D97-AF65-F5344CB8AC3E}">
        <p14:creationId xmlns:p14="http://schemas.microsoft.com/office/powerpoint/2010/main" val="3926788940"/>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ransition spd="med">
    <p:pull/>
  </p:transition>
  <p:hf hdr="0"/>
  <p:txStyles>
    <p:titleStyle>
      <a:lvl1pPr algn="l" defTabSz="68576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2" indent="-171442" algn="l" defTabSz="685766"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24"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8"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2972"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66" rtl="0" eaLnBrk="1" latinLnBrk="0" hangingPunct="1">
        <a:defRPr sz="1351" kern="1200">
          <a:solidFill>
            <a:schemeClr val="tx1"/>
          </a:solidFill>
          <a:latin typeface="+mn-lt"/>
          <a:ea typeface="+mn-ea"/>
          <a:cs typeface="+mn-cs"/>
        </a:defRPr>
      </a:lvl1pPr>
      <a:lvl2pPr marL="342883" algn="l" defTabSz="685766" rtl="0" eaLnBrk="1" latinLnBrk="0" hangingPunct="1">
        <a:defRPr sz="1351" kern="1200">
          <a:solidFill>
            <a:schemeClr val="tx1"/>
          </a:solidFill>
          <a:latin typeface="+mn-lt"/>
          <a:ea typeface="+mn-ea"/>
          <a:cs typeface="+mn-cs"/>
        </a:defRPr>
      </a:lvl2pPr>
      <a:lvl3pPr marL="685766" algn="l" defTabSz="685766" rtl="0" eaLnBrk="1" latinLnBrk="0" hangingPunct="1">
        <a:defRPr sz="1351" kern="1200">
          <a:solidFill>
            <a:schemeClr val="tx1"/>
          </a:solidFill>
          <a:latin typeface="+mn-lt"/>
          <a:ea typeface="+mn-ea"/>
          <a:cs typeface="+mn-cs"/>
        </a:defRPr>
      </a:lvl3pPr>
      <a:lvl4pPr marL="1028649" algn="l" defTabSz="685766" rtl="0" eaLnBrk="1" latinLnBrk="0" hangingPunct="1">
        <a:defRPr sz="1351" kern="1200">
          <a:solidFill>
            <a:schemeClr val="tx1"/>
          </a:solidFill>
          <a:latin typeface="+mn-lt"/>
          <a:ea typeface="+mn-ea"/>
          <a:cs typeface="+mn-cs"/>
        </a:defRPr>
      </a:lvl4pPr>
      <a:lvl5pPr marL="1371532" algn="l" defTabSz="685766" rtl="0" eaLnBrk="1" latinLnBrk="0" hangingPunct="1">
        <a:defRPr sz="1351" kern="1200">
          <a:solidFill>
            <a:schemeClr val="tx1"/>
          </a:solidFill>
          <a:latin typeface="+mn-lt"/>
          <a:ea typeface="+mn-ea"/>
          <a:cs typeface="+mn-cs"/>
        </a:defRPr>
      </a:lvl5pPr>
      <a:lvl6pPr marL="1714414" algn="l" defTabSz="685766" rtl="0" eaLnBrk="1" latinLnBrk="0" hangingPunct="1">
        <a:defRPr sz="1351" kern="1200">
          <a:solidFill>
            <a:schemeClr val="tx1"/>
          </a:solidFill>
          <a:latin typeface="+mn-lt"/>
          <a:ea typeface="+mn-ea"/>
          <a:cs typeface="+mn-cs"/>
        </a:defRPr>
      </a:lvl6pPr>
      <a:lvl7pPr marL="2057298" algn="l" defTabSz="685766" rtl="0" eaLnBrk="1" latinLnBrk="0" hangingPunct="1">
        <a:defRPr sz="1351" kern="1200">
          <a:solidFill>
            <a:schemeClr val="tx1"/>
          </a:solidFill>
          <a:latin typeface="+mn-lt"/>
          <a:ea typeface="+mn-ea"/>
          <a:cs typeface="+mn-cs"/>
        </a:defRPr>
      </a:lvl7pPr>
      <a:lvl8pPr marL="2400180" algn="l" defTabSz="685766" rtl="0" eaLnBrk="1" latinLnBrk="0" hangingPunct="1">
        <a:defRPr sz="1351" kern="1200">
          <a:solidFill>
            <a:schemeClr val="tx1"/>
          </a:solidFill>
          <a:latin typeface="+mn-lt"/>
          <a:ea typeface="+mn-ea"/>
          <a:cs typeface="+mn-cs"/>
        </a:defRPr>
      </a:lvl8pPr>
      <a:lvl9pPr marL="2743062" algn="l" defTabSz="685766"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67.xml"/><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4.xml"/><Relationship Id="rId5" Type="http://schemas.openxmlformats.org/officeDocument/2006/relationships/image" Target="../media/image7.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01.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11.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2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5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67.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7.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67.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78.xml"/></Relationships>
</file>

<file path=ppt/slides/_rels/slide2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8.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89.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9.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00.xml"/></Relationships>
</file>

<file path=ppt/slides/_rels/slide4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oleObject" Target="../embeddings/oleObject1.bin"/><Relationship Id="rId1" Type="http://schemas.openxmlformats.org/officeDocument/2006/relationships/slideLayout" Target="../slideLayouts/slideLayout1.xml"/><Relationship Id="rId4" Type="http://schemas.openxmlformats.org/officeDocument/2006/relationships/image" Target="../media/image18.emf"/></Relationships>
</file>

<file path=ppt/slides/_rels/slide43.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oleObject" Target="../embeddings/oleObject2.bin"/><Relationship Id="rId1" Type="http://schemas.openxmlformats.org/officeDocument/2006/relationships/slideLayout" Target="../slideLayouts/slideLayout1.xml"/><Relationship Id="rId4" Type="http://schemas.openxmlformats.org/officeDocument/2006/relationships/image" Target="../media/image18.emf"/></Relationships>
</file>

<file path=ppt/slides/_rels/slide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11.xml"/></Relationships>
</file>

<file path=ppt/slides/_rels/slide4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oleObject" Target="../embeddings/oleObject3.bin"/><Relationship Id="rId1" Type="http://schemas.openxmlformats.org/officeDocument/2006/relationships/slideLayout" Target="../slideLayouts/slideLayout1.xml"/><Relationship Id="rId4" Type="http://schemas.openxmlformats.org/officeDocument/2006/relationships/image" Target="../media/image18.emf"/></Relationships>
</file>

<file path=ppt/slides/_rels/slide46.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oleObject" Target="../embeddings/oleObject4.bin"/><Relationship Id="rId1" Type="http://schemas.openxmlformats.org/officeDocument/2006/relationships/slideLayout" Target="../slideLayouts/slideLayout1.xml"/><Relationship Id="rId4" Type="http://schemas.openxmlformats.org/officeDocument/2006/relationships/image" Target="../media/image18.emf"/></Relationships>
</file>

<file path=ppt/slides/_rels/slide4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9.xml"/></Relationships>
</file>

<file path=ppt/slides/_rels/slide4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oleObject" Target="../embeddings/oleObject5.bin"/><Relationship Id="rId1" Type="http://schemas.openxmlformats.org/officeDocument/2006/relationships/slideLayout" Target="../slideLayouts/slideLayout1.xml"/><Relationship Id="rId4" Type="http://schemas.openxmlformats.org/officeDocument/2006/relationships/image" Target="../media/image18.emf"/></Relationships>
</file>

<file path=ppt/slides/_rels/slide4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5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18.emf"/><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9.xml"/></Relationships>
</file>

<file path=ppt/slides/_rels/slide5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45.xml"/><Relationship Id="rId4" Type="http://schemas.openxmlformats.org/officeDocument/2006/relationships/image" Target="../media/image18.emf"/></Relationships>
</file>

<file path=ppt/slides/_rels/slide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9.xml"/></Relationships>
</file>

<file path=ppt/slides/_rels/slide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9.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0.xml"/><Relationship Id="rId4" Type="http://schemas.openxmlformats.org/officeDocument/2006/relationships/image" Target="../media/image30.emf"/></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themeOverride" Target="../theme/themeOverride1.xml"/></Relationships>
</file>

<file path=ppt/slides/_rels/slide6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oleObject" Target="../embeddings/oleObject6.bin"/><Relationship Id="rId1" Type="http://schemas.openxmlformats.org/officeDocument/2006/relationships/slideLayout" Target="../slideLayouts/slideLayout1.xml"/><Relationship Id="rId4" Type="http://schemas.openxmlformats.org/officeDocument/2006/relationships/image" Target="../media/image32.emf"/></Relationships>
</file>

<file path=ppt/slides/_rels/slide6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9.xml"/></Relationships>
</file>

<file path=ppt/slides/_rels/slide6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9.xml"/></Relationships>
</file>

<file path=ppt/slides/_rels/slide6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9.xml"/></Relationships>
</file>

<file path=ppt/slides/_rels/slide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0.xml"/><Relationship Id="rId4" Type="http://schemas.openxmlformats.org/officeDocument/2006/relationships/image" Target="../media/image34.emf"/></Relationships>
</file>

<file path=ppt/slides/_rels/slide6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oleObject" Target="../embeddings/oleObject7.bin"/><Relationship Id="rId1" Type="http://schemas.openxmlformats.org/officeDocument/2006/relationships/slideLayout" Target="../slideLayouts/slideLayout1.xml"/><Relationship Id="rId4" Type="http://schemas.openxmlformats.org/officeDocument/2006/relationships/image" Target="../media/image36.emf"/></Relationships>
</file>

<file path=ppt/slides/_rels/slide6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9.xml"/></Relationships>
</file>

<file path=ppt/slides/_rels/slide6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9.xml"/></Relationships>
</file>

<file path=ppt/slides/_rels/slide7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9.xml"/></Relationships>
</file>

<file path=ppt/slides/_rels/slide7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0.xml"/></Relationships>
</file>

<file path=ppt/slides/_rels/slide7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9.xml"/></Relationships>
</file>

<file path=ppt/slides/_rels/slide7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9.xml"/></Relationships>
</file>

<file path=ppt/slides/_rels/slide7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A8867E7-9D1A-4032-BFB6-FF716CDB7691}"/>
              </a:ext>
            </a:extLst>
          </p:cNvPr>
          <p:cNvSpPr txBox="1">
            <a:spLocks/>
          </p:cNvSpPr>
          <p:nvPr/>
        </p:nvSpPr>
        <p:spPr>
          <a:xfrm>
            <a:off x="0" y="10163551"/>
            <a:ext cx="12192000" cy="2459144"/>
          </a:xfrm>
          <a:prstGeom prst="rect">
            <a:avLst/>
          </a:prstGeom>
          <a:solidFill>
            <a:schemeClr val="tx1"/>
          </a:solidFill>
          <a:ln>
            <a:solidFill>
              <a:schemeClr val="tx1"/>
            </a:solidFill>
          </a:ln>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7333" dirty="0">
                <a:solidFill>
                  <a:srgbClr val="FFCC00"/>
                </a:solidFill>
                <a:latin typeface="Stencil" panose="040409050D0802020404" pitchFamily="82" charset="0"/>
              </a:rPr>
              <a:t>INSTALL 1</a:t>
            </a:r>
          </a:p>
        </p:txBody>
      </p:sp>
      <p:sp>
        <p:nvSpPr>
          <p:cNvPr id="3074" name="TextBox 5"/>
          <p:cNvSpPr txBox="1">
            <a:spLocks noChangeArrowheads="1"/>
          </p:cNvSpPr>
          <p:nvPr/>
        </p:nvSpPr>
        <p:spPr bwMode="auto">
          <a:xfrm>
            <a:off x="2667000" y="10084718"/>
            <a:ext cx="6858000" cy="769441"/>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1219170"/>
            <a:r>
              <a:rPr lang="en-US" altLang="en-US" sz="4400" b="1" dirty="0">
                <a:solidFill>
                  <a:srgbClr val="FFCC00"/>
                </a:solidFill>
                <a:latin typeface="Stencil" panose="040409050D0802020404" pitchFamily="82" charset="0"/>
              </a:rPr>
              <a:t>2023</a:t>
            </a:r>
          </a:p>
        </p:txBody>
      </p:sp>
      <p:pic>
        <p:nvPicPr>
          <p:cNvPr id="10" name="Picture 2" descr="Arkansas-Pine Bluff Golden Lions Football - Golden Lions News, Scores,  Stats, Rumors &amp; More | ESPN">
            <a:extLst>
              <a:ext uri="{FF2B5EF4-FFF2-40B4-BE49-F238E27FC236}">
                <a16:creationId xmlns:a16="http://schemas.microsoft.com/office/drawing/2014/main" id="{524F7BAC-A22C-4ECA-B433-AB978817C4C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368801" y="3251201"/>
            <a:ext cx="3193129" cy="31931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Arkansas–Pine Bluff Golden Lions football - Wikipedia">
            <a:extLst>
              <a:ext uri="{FF2B5EF4-FFF2-40B4-BE49-F238E27FC236}">
                <a16:creationId xmlns:a16="http://schemas.microsoft.com/office/drawing/2014/main" id="{9C5EF674-EBC5-4AF0-8730-60D58C36BD1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18690" y="6633040"/>
            <a:ext cx="7663511" cy="271416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pPr defTabSz="1219170"/>
            <a:r>
              <a:rPr lang="en-US">
                <a:solidFill>
                  <a:prstClr val="black">
                    <a:tint val="75000"/>
                  </a:prstClr>
                </a:solidFill>
                <a:latin typeface="Calibri" panose="020F0502020204030204"/>
              </a:rPr>
              <a:t>5/31/2023</a:t>
            </a:r>
          </a:p>
        </p:txBody>
      </p:sp>
      <p:sp>
        <p:nvSpPr>
          <p:cNvPr id="3" name="Footer Placeholder 2"/>
          <p:cNvSpPr>
            <a:spLocks noGrp="1"/>
          </p:cNvSpPr>
          <p:nvPr>
            <p:ph type="ftr" sz="quarter" idx="11"/>
          </p:nvPr>
        </p:nvSpPr>
        <p:spPr/>
        <p:txBody>
          <a:bodyPr/>
          <a:lstStyle/>
          <a:p>
            <a:pPr defTabSz="1219170"/>
            <a:r>
              <a:rPr lang="en-US">
                <a:solidFill>
                  <a:prstClr val="black">
                    <a:tint val="75000"/>
                  </a:prstClr>
                </a:solidFill>
                <a:latin typeface="Calibri" panose="020F0502020204030204"/>
              </a:rPr>
              <a:t>UAPB FOOTBALL </a:t>
            </a:r>
          </a:p>
        </p:txBody>
      </p:sp>
      <p:sp>
        <p:nvSpPr>
          <p:cNvPr id="5" name="Slide Number Placeholder 4"/>
          <p:cNvSpPr>
            <a:spLocks noGrp="1"/>
          </p:cNvSpPr>
          <p:nvPr>
            <p:ph type="sldNum" sz="quarter" idx="12"/>
          </p:nvPr>
        </p:nvSpPr>
        <p:spPr/>
        <p:txBody>
          <a:bodyPr/>
          <a:lstStyle/>
          <a:p>
            <a:pPr defTabSz="1219170"/>
            <a:fld id="{B4A19110-7168-492B-99A6-6578B82C3C2C}" type="slidenum">
              <a:rPr lang="en-US">
                <a:solidFill>
                  <a:prstClr val="black">
                    <a:tint val="75000"/>
                  </a:prstClr>
                </a:solidFill>
                <a:latin typeface="Calibri" panose="020F0502020204030204"/>
              </a:rPr>
              <a:pPr defTabSz="1219170"/>
              <a:t>1</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69261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sign&#10;&#10;Description automatically generated">
            <a:extLst>
              <a:ext uri="{FF2B5EF4-FFF2-40B4-BE49-F238E27FC236}">
                <a16:creationId xmlns:a16="http://schemas.microsoft.com/office/drawing/2014/main" id="{0637A519-4325-469D-B176-681C657D2B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531" y="9423978"/>
            <a:ext cx="7475469" cy="1537135"/>
          </a:xfrm>
          <a:prstGeom prst="rect">
            <a:avLst/>
          </a:prstGeom>
        </p:spPr>
      </p:pic>
      <p:sp useBgFill="1">
        <p:nvSpPr>
          <p:cNvPr id="14" name="Rectangle 13">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9900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9" name="Rectangle 8"/>
          <p:cNvSpPr/>
          <p:nvPr/>
        </p:nvSpPr>
        <p:spPr>
          <a:xfrm>
            <a:off x="3793938" y="13537966"/>
            <a:ext cx="4273927" cy="1897892"/>
          </a:xfrm>
          <a:prstGeom prst="rect">
            <a:avLst/>
          </a:prstGeom>
          <a:noFill/>
          <a:ln>
            <a:noFill/>
          </a:ln>
        </p:spPr>
        <p:txBody>
          <a:bodyPr wrap="none" lIns="91440" tIns="45720" rIns="91440" bIns="45720">
            <a:spAutoFit/>
          </a:bodyPr>
          <a:lstStyle/>
          <a:p>
            <a:pPr algn="ctr" defTabSz="1219170">
              <a:spcBef>
                <a:spcPct val="0"/>
              </a:spcBef>
              <a:defRPr/>
            </a:pPr>
            <a:r>
              <a:rPr lang="en-US" sz="11733" dirty="0">
                <a:latin typeface="Stencil" panose="040409050D0802020404" pitchFamily="82" charset="0"/>
              </a:rPr>
              <a:t>MENU</a:t>
            </a:r>
          </a:p>
        </p:txBody>
      </p:sp>
      <p:pic>
        <p:nvPicPr>
          <p:cNvPr id="8" name="Picture 7">
            <a:extLst>
              <a:ext uri="{FF2B5EF4-FFF2-40B4-BE49-F238E27FC236}">
                <a16:creationId xmlns:a16="http://schemas.microsoft.com/office/drawing/2014/main" id="{39E73AE0-0D9A-49F2-829F-9A5301D3E512}"/>
              </a:ext>
            </a:extLst>
          </p:cNvPr>
          <p:cNvPicPr>
            <a:picLocks noChangeAspect="1"/>
          </p:cNvPicPr>
          <p:nvPr/>
        </p:nvPicPr>
        <p:blipFill>
          <a:blip r:embed="rId3" cstate="hqprint">
            <a:biLevel thresh="25000"/>
            <a:extLst>
              <a:ext uri="{BEBA8EAE-BF5A-486C-A8C5-ECC9F3942E4B}">
                <a14:imgProps xmlns:a14="http://schemas.microsoft.com/office/drawing/2010/main">
                  <a14:imgLayer r:embed="rId4">
                    <a14:imgEffect>
                      <a14:backgroundRemoval t="4475" b="89673" l="1302" r="97831">
                        <a14:foregroundMark x1="7592" y1="54733" x2="8894" y2="77281"/>
                        <a14:foregroundMark x1="1952" y1="56799" x2="1735" y2="56799"/>
                        <a14:foregroundMark x1="96963" y1="58348" x2="84165" y2="55250"/>
                        <a14:foregroundMark x1="84165" y1="55250" x2="73970" y2="63339"/>
                        <a14:foregroundMark x1="73970" y1="63339" x2="73536" y2="76248"/>
                        <a14:foregroundMark x1="73536" y1="76248" x2="85466" y2="83821"/>
                        <a14:foregroundMark x1="85466" y1="83821" x2="97831" y2="78830"/>
                        <a14:foregroundMark x1="97831" y1="78830" x2="94794" y2="72461"/>
                        <a14:foregroundMark x1="50976" y1="35800" x2="50759" y2="40448"/>
                        <a14:foregroundMark x1="49892" y1="4475" x2="49892" y2="4475"/>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8148581" y="11740047"/>
            <a:ext cx="909712" cy="992427"/>
          </a:xfrm>
          <a:prstGeom prst="rect">
            <a:avLst/>
          </a:prstGeom>
        </p:spPr>
      </p:pic>
      <p:sp>
        <p:nvSpPr>
          <p:cNvPr id="11" name="Rectangle 10">
            <a:extLst>
              <a:ext uri="{FF2B5EF4-FFF2-40B4-BE49-F238E27FC236}">
                <a16:creationId xmlns:a16="http://schemas.microsoft.com/office/drawing/2014/main" id="{6F53E69C-299C-483B-BDBB-EF7643157BB0}"/>
              </a:ext>
            </a:extLst>
          </p:cNvPr>
          <p:cNvSpPr/>
          <p:nvPr/>
        </p:nvSpPr>
        <p:spPr>
          <a:xfrm>
            <a:off x="2225745" y="1085598"/>
            <a:ext cx="8324715" cy="1323439"/>
          </a:xfrm>
          <a:prstGeom prst="rect">
            <a:avLst/>
          </a:prstGeom>
        </p:spPr>
        <p:txBody>
          <a:bodyPr wrap="none">
            <a:spAutoFit/>
          </a:bodyPr>
          <a:lstStyle/>
          <a:p>
            <a:pPr lvl="0" algn="ctr" defTabSz="1219170">
              <a:spcBef>
                <a:spcPct val="0"/>
              </a:spcBef>
              <a:defRPr/>
            </a:pPr>
            <a:r>
              <a:rPr lang="en-US" sz="8000" dirty="0">
                <a:latin typeface="Stencil" panose="040409050D0802020404" pitchFamily="82" charset="0"/>
              </a:rPr>
              <a:t>BRICK BY BRICK</a:t>
            </a:r>
          </a:p>
        </p:txBody>
      </p:sp>
      <p:pic>
        <p:nvPicPr>
          <p:cNvPr id="4" name="Picture 3">
            <a:extLst>
              <a:ext uri="{FF2B5EF4-FFF2-40B4-BE49-F238E27FC236}">
                <a16:creationId xmlns:a16="http://schemas.microsoft.com/office/drawing/2014/main" id="{CC8FB28D-2F00-41E6-B312-2BF71CEC55FF}"/>
              </a:ext>
            </a:extLst>
          </p:cNvPr>
          <p:cNvPicPr>
            <a:picLocks noChangeAspect="1"/>
          </p:cNvPicPr>
          <p:nvPr/>
        </p:nvPicPr>
        <p:blipFill>
          <a:blip r:embed="rId5"/>
          <a:stretch>
            <a:fillRect/>
          </a:stretch>
        </p:blipFill>
        <p:spPr>
          <a:xfrm>
            <a:off x="0" y="-14805"/>
            <a:ext cx="12192000" cy="12649199"/>
          </a:xfrm>
          <a:prstGeom prst="rect">
            <a:avLst/>
          </a:prstGeom>
        </p:spPr>
      </p:pic>
    </p:spTree>
    <p:extLst>
      <p:ext uri="{BB962C8B-B14F-4D97-AF65-F5344CB8AC3E}">
        <p14:creationId xmlns:p14="http://schemas.microsoft.com/office/powerpoint/2010/main" val="74451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p:cNvSpPr txBox="1">
            <a:spLocks/>
          </p:cNvSpPr>
          <p:nvPr/>
        </p:nvSpPr>
        <p:spPr>
          <a:xfrm>
            <a:off x="914400" y="458789"/>
            <a:ext cx="10363200" cy="1960033"/>
          </a:xfrm>
          <a:prstGeom prst="rect">
            <a:avLst/>
          </a:prstGeom>
          <a:ln>
            <a:no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defRPr/>
            </a:pPr>
            <a:r>
              <a:rPr lang="en-US" sz="7200" dirty="0">
                <a:solidFill>
                  <a:schemeClr val="bg1"/>
                </a:solidFill>
                <a:latin typeface="Stencil" panose="040409050D0802020404" pitchFamily="82" charset="0"/>
              </a:rPr>
              <a:t>INSTALL 1</a:t>
            </a:r>
          </a:p>
        </p:txBody>
      </p:sp>
      <p:sp>
        <p:nvSpPr>
          <p:cNvPr id="3" name="Rectangle 2"/>
          <p:cNvSpPr/>
          <p:nvPr/>
        </p:nvSpPr>
        <p:spPr>
          <a:xfrm>
            <a:off x="750706" y="3378530"/>
            <a:ext cx="2892725" cy="256492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u="sng" dirty="0">
                <a:solidFill>
                  <a:schemeClr val="bg1"/>
                </a:solidFill>
                <a:latin typeface="Agency FB" panose="020B0503020202020204" pitchFamily="34" charset="0"/>
              </a:rPr>
              <a:t>RUN SCHEME</a:t>
            </a:r>
          </a:p>
          <a:p>
            <a:r>
              <a:rPr lang="en-US" sz="2400" dirty="0">
                <a:solidFill>
                  <a:schemeClr val="bg1"/>
                </a:solidFill>
                <a:latin typeface="Agency FB" panose="020B0503020202020204" pitchFamily="34" charset="0"/>
              </a:rPr>
              <a:t>12/13 (INSIDE ZONE) </a:t>
            </a:r>
          </a:p>
          <a:p>
            <a:r>
              <a:rPr lang="en-US" sz="2400" dirty="0">
                <a:solidFill>
                  <a:schemeClr val="bg1"/>
                </a:solidFill>
                <a:latin typeface="Agency FB" panose="020B0503020202020204" pitchFamily="34" charset="0"/>
              </a:rPr>
              <a:t>14/15 (SPLIT ZONE)</a:t>
            </a:r>
          </a:p>
          <a:p>
            <a:r>
              <a:rPr lang="en-US" sz="2400" dirty="0">
                <a:solidFill>
                  <a:schemeClr val="bg1"/>
                </a:solidFill>
                <a:latin typeface="Agency FB" panose="020B0503020202020204" pitchFamily="34" charset="0"/>
              </a:rPr>
              <a:t>16/17 (MIZZ)</a:t>
            </a:r>
          </a:p>
          <a:p>
            <a:endParaRPr lang="en-US" sz="2400" dirty="0">
              <a:solidFill>
                <a:schemeClr val="bg1"/>
              </a:solidFill>
              <a:latin typeface="Agency FB" panose="020B0503020202020204" pitchFamily="34" charset="0"/>
            </a:endParaRPr>
          </a:p>
          <a:p>
            <a:endParaRPr lang="en-US" sz="2400" dirty="0">
              <a:solidFill>
                <a:schemeClr val="bg1"/>
              </a:solidFill>
              <a:latin typeface="Agency FB" panose="020B0503020202020204" pitchFamily="34" charset="0"/>
            </a:endParaRPr>
          </a:p>
        </p:txBody>
      </p:sp>
      <p:sp>
        <p:nvSpPr>
          <p:cNvPr id="6" name="Rectangle 5"/>
          <p:cNvSpPr/>
          <p:nvPr/>
        </p:nvSpPr>
        <p:spPr>
          <a:xfrm>
            <a:off x="8548568" y="3372778"/>
            <a:ext cx="2892725" cy="256492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u="sng" dirty="0">
                <a:solidFill>
                  <a:schemeClr val="bg1"/>
                </a:solidFill>
                <a:latin typeface="Agency FB" panose="020B0503020202020204" pitchFamily="34" charset="0"/>
              </a:rPr>
              <a:t>PASS CONCEPTS</a:t>
            </a:r>
          </a:p>
          <a:p>
            <a:r>
              <a:rPr lang="en-US" sz="2400" dirty="0">
                <a:solidFill>
                  <a:schemeClr val="bg1"/>
                </a:solidFill>
                <a:latin typeface="Agency FB" panose="020B0503020202020204" pitchFamily="34" charset="0"/>
              </a:rPr>
              <a:t>CHEVRON</a:t>
            </a:r>
          </a:p>
          <a:p>
            <a:r>
              <a:rPr lang="en-US" sz="2400" dirty="0">
                <a:solidFill>
                  <a:schemeClr val="bg1"/>
                </a:solidFill>
                <a:latin typeface="Agency FB" panose="020B0503020202020204" pitchFamily="34" charset="0"/>
              </a:rPr>
              <a:t>EXXON</a:t>
            </a:r>
          </a:p>
          <a:p>
            <a:r>
              <a:rPr lang="en-US" sz="2400" dirty="0">
                <a:solidFill>
                  <a:schemeClr val="bg1"/>
                </a:solidFill>
                <a:latin typeface="Agency FB" panose="020B0503020202020204" pitchFamily="34" charset="0"/>
              </a:rPr>
              <a:t>CADDY</a:t>
            </a:r>
          </a:p>
          <a:p>
            <a:r>
              <a:rPr lang="en-US" sz="2400" dirty="0">
                <a:solidFill>
                  <a:schemeClr val="bg1"/>
                </a:solidFill>
                <a:latin typeface="Agency FB" panose="020B0503020202020204" pitchFamily="34" charset="0"/>
              </a:rPr>
              <a:t>DAYTONA</a:t>
            </a:r>
          </a:p>
          <a:p>
            <a:r>
              <a:rPr lang="en-US" sz="2400" dirty="0">
                <a:solidFill>
                  <a:schemeClr val="bg1"/>
                </a:solidFill>
                <a:latin typeface="Agency FB" panose="020B0503020202020204" pitchFamily="34" charset="0"/>
              </a:rPr>
              <a:t>HOMERUN</a:t>
            </a:r>
          </a:p>
          <a:p>
            <a:endParaRPr lang="en-US" sz="2400" dirty="0">
              <a:solidFill>
                <a:schemeClr val="bg1"/>
              </a:solidFill>
              <a:latin typeface="Agency FB" panose="020B0503020202020204" pitchFamily="34" charset="0"/>
            </a:endParaRPr>
          </a:p>
          <a:p>
            <a:endParaRPr lang="en-US" sz="2400" dirty="0">
              <a:solidFill>
                <a:schemeClr val="bg1"/>
              </a:solidFill>
              <a:latin typeface="Agency FB" panose="020B0503020202020204" pitchFamily="34" charset="0"/>
            </a:endParaRPr>
          </a:p>
        </p:txBody>
      </p:sp>
      <p:sp>
        <p:nvSpPr>
          <p:cNvPr id="7" name="Rectangle 6"/>
          <p:cNvSpPr/>
          <p:nvPr/>
        </p:nvSpPr>
        <p:spPr>
          <a:xfrm>
            <a:off x="4649636" y="6234021"/>
            <a:ext cx="2892725" cy="256492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b="1" u="sng" dirty="0">
                <a:solidFill>
                  <a:schemeClr val="bg1"/>
                </a:solidFill>
                <a:latin typeface="Agency FB" panose="020B0503020202020204" pitchFamily="34" charset="0"/>
              </a:rPr>
              <a:t>RUN RELIEF &amp; RPO</a:t>
            </a:r>
          </a:p>
          <a:p>
            <a:r>
              <a:rPr lang="en-US" sz="2400" dirty="0">
                <a:solidFill>
                  <a:schemeClr val="bg1"/>
                </a:solidFill>
                <a:latin typeface="Agency FB" panose="020B0503020202020204" pitchFamily="34" charset="0"/>
              </a:rPr>
              <a:t>KEY 1</a:t>
            </a:r>
          </a:p>
          <a:p>
            <a:r>
              <a:rPr lang="en-US" sz="2400" dirty="0">
                <a:solidFill>
                  <a:schemeClr val="bg1"/>
                </a:solidFill>
                <a:latin typeface="Agency FB" panose="020B0503020202020204" pitchFamily="34" charset="0"/>
              </a:rPr>
              <a:t>KEY 2</a:t>
            </a:r>
          </a:p>
          <a:p>
            <a:r>
              <a:rPr lang="en-US" sz="2400" dirty="0">
                <a:solidFill>
                  <a:schemeClr val="bg1"/>
                </a:solidFill>
                <a:latin typeface="Agency FB" panose="020B0503020202020204" pitchFamily="34" charset="0"/>
              </a:rPr>
              <a:t>KEY 3</a:t>
            </a:r>
          </a:p>
          <a:p>
            <a:r>
              <a:rPr lang="en-US" sz="2400" dirty="0">
                <a:solidFill>
                  <a:schemeClr val="bg1"/>
                </a:solidFill>
                <a:latin typeface="Agency FB" panose="020B0503020202020204" pitchFamily="34" charset="0"/>
              </a:rPr>
              <a:t>GIFT</a:t>
            </a:r>
          </a:p>
          <a:p>
            <a:r>
              <a:rPr lang="en-US" sz="2400" dirty="0">
                <a:solidFill>
                  <a:schemeClr val="bg1"/>
                </a:solidFill>
                <a:latin typeface="Agency FB" panose="020B0503020202020204" pitchFamily="34" charset="0"/>
              </a:rPr>
              <a:t>STORM</a:t>
            </a:r>
          </a:p>
          <a:p>
            <a:endParaRPr lang="en-US" sz="2400" dirty="0">
              <a:solidFill>
                <a:schemeClr val="bg1"/>
              </a:solidFill>
              <a:latin typeface="Agency FB" panose="020B0503020202020204" pitchFamily="34" charset="0"/>
            </a:endParaRPr>
          </a:p>
          <a:p>
            <a:endParaRPr lang="en-US" sz="2400" dirty="0">
              <a:solidFill>
                <a:schemeClr val="bg1"/>
              </a:solidFill>
              <a:latin typeface="Agency FB" panose="020B0503020202020204" pitchFamily="34" charset="0"/>
            </a:endParaRPr>
          </a:p>
        </p:txBody>
      </p:sp>
      <p:sp>
        <p:nvSpPr>
          <p:cNvPr id="8" name="Rectangle 7"/>
          <p:cNvSpPr/>
          <p:nvPr/>
        </p:nvSpPr>
        <p:spPr>
          <a:xfrm>
            <a:off x="4649635" y="9095264"/>
            <a:ext cx="2892725" cy="2559168"/>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u="sng" dirty="0">
                <a:solidFill>
                  <a:schemeClr val="bg1"/>
                </a:solidFill>
                <a:latin typeface="Agency FB" panose="020B0503020202020204" pitchFamily="34" charset="0"/>
              </a:rPr>
              <a:t>QUICK GAME</a:t>
            </a:r>
            <a:r>
              <a:rPr lang="en-US" sz="2400" dirty="0">
                <a:solidFill>
                  <a:schemeClr val="bg1"/>
                </a:solidFill>
                <a:latin typeface="Agency FB" panose="020B0503020202020204" pitchFamily="34" charset="0"/>
              </a:rPr>
              <a:t> </a:t>
            </a:r>
          </a:p>
          <a:p>
            <a:r>
              <a:rPr lang="en-US" sz="2400" dirty="0">
                <a:solidFill>
                  <a:schemeClr val="bg1"/>
                </a:solidFill>
                <a:latin typeface="Agency FB" panose="020B0503020202020204" pitchFamily="34" charset="0"/>
              </a:rPr>
              <a:t>FAT</a:t>
            </a:r>
          </a:p>
          <a:p>
            <a:r>
              <a:rPr lang="en-US" sz="2400" dirty="0">
                <a:solidFill>
                  <a:schemeClr val="bg1"/>
                </a:solidFill>
                <a:latin typeface="Agency FB" panose="020B0503020202020204" pitchFamily="34" charset="0"/>
              </a:rPr>
              <a:t>SLASH</a:t>
            </a:r>
          </a:p>
          <a:p>
            <a:r>
              <a:rPr lang="en-US" sz="2400" dirty="0">
                <a:solidFill>
                  <a:schemeClr val="bg1"/>
                </a:solidFill>
                <a:latin typeface="Agency FB" panose="020B0503020202020204" pitchFamily="34" charset="0"/>
              </a:rPr>
              <a:t>NAIL</a:t>
            </a:r>
          </a:p>
          <a:p>
            <a:endParaRPr lang="en-US" sz="2400" dirty="0">
              <a:solidFill>
                <a:schemeClr val="bg1"/>
              </a:solidFill>
              <a:latin typeface="Agency FB" panose="020B0503020202020204" pitchFamily="34" charset="0"/>
            </a:endParaRPr>
          </a:p>
        </p:txBody>
      </p:sp>
      <p:sp>
        <p:nvSpPr>
          <p:cNvPr id="11" name="Rectangle 10"/>
          <p:cNvSpPr/>
          <p:nvPr/>
        </p:nvSpPr>
        <p:spPr>
          <a:xfrm>
            <a:off x="8548566" y="6234021"/>
            <a:ext cx="2892725" cy="256492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u="sng" dirty="0">
                <a:solidFill>
                  <a:schemeClr val="bg1"/>
                </a:solidFill>
                <a:latin typeface="Agency FB" panose="020B0503020202020204" pitchFamily="34" charset="0"/>
              </a:rPr>
              <a:t>SCREENS (40/41)</a:t>
            </a:r>
          </a:p>
          <a:p>
            <a:r>
              <a:rPr lang="en-US" sz="2400" dirty="0">
                <a:solidFill>
                  <a:schemeClr val="bg1"/>
                </a:solidFill>
                <a:latin typeface="Agency FB" panose="020B0503020202020204" pitchFamily="34" charset="0"/>
              </a:rPr>
              <a:t>40/41 (ROSE / LINDA)</a:t>
            </a:r>
          </a:p>
          <a:p>
            <a:endParaRPr lang="en-US" sz="2400" dirty="0">
              <a:solidFill>
                <a:schemeClr val="bg1"/>
              </a:solidFill>
              <a:latin typeface="Agency FB" panose="020B0503020202020204" pitchFamily="34" charset="0"/>
            </a:endParaRPr>
          </a:p>
          <a:p>
            <a:endParaRPr lang="en-US" sz="2400" dirty="0">
              <a:solidFill>
                <a:schemeClr val="bg1"/>
              </a:solidFill>
              <a:latin typeface="Agency FB" panose="020B0503020202020204" pitchFamily="34" charset="0"/>
            </a:endParaRPr>
          </a:p>
        </p:txBody>
      </p:sp>
      <p:sp>
        <p:nvSpPr>
          <p:cNvPr id="12" name="Rectangle 11"/>
          <p:cNvSpPr/>
          <p:nvPr/>
        </p:nvSpPr>
        <p:spPr>
          <a:xfrm>
            <a:off x="4649637" y="3378530"/>
            <a:ext cx="2892725" cy="2559168"/>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u="sng" dirty="0">
                <a:solidFill>
                  <a:schemeClr val="bg1"/>
                </a:solidFill>
                <a:latin typeface="Agency FB" panose="020B0503020202020204" pitchFamily="34" charset="0"/>
              </a:rPr>
              <a:t>PROTECTIONS</a:t>
            </a:r>
          </a:p>
          <a:p>
            <a:r>
              <a:rPr lang="en-US" sz="2400" dirty="0">
                <a:solidFill>
                  <a:schemeClr val="bg1"/>
                </a:solidFill>
                <a:latin typeface="Agency FB" panose="020B0503020202020204" pitchFamily="34" charset="0"/>
              </a:rPr>
              <a:t>50/51</a:t>
            </a:r>
          </a:p>
          <a:p>
            <a:r>
              <a:rPr lang="en-US" sz="2400" dirty="0">
                <a:solidFill>
                  <a:schemeClr val="bg1"/>
                </a:solidFill>
                <a:latin typeface="Agency FB" panose="020B0503020202020204" pitchFamily="34" charset="0"/>
              </a:rPr>
              <a:t>60/61 </a:t>
            </a:r>
          </a:p>
          <a:p>
            <a:r>
              <a:rPr lang="en-US" sz="2400" dirty="0">
                <a:solidFill>
                  <a:schemeClr val="bg1"/>
                </a:solidFill>
                <a:latin typeface="Agency FB" panose="020B0503020202020204" pitchFamily="34" charset="0"/>
              </a:rPr>
              <a:t>30/31 PA BOOT </a:t>
            </a:r>
          </a:p>
          <a:p>
            <a:endParaRPr lang="en-US" sz="2400" dirty="0">
              <a:solidFill>
                <a:schemeClr val="bg1"/>
              </a:solidFill>
              <a:latin typeface="Agency FB" panose="020B0503020202020204" pitchFamily="34" charset="0"/>
            </a:endParaRPr>
          </a:p>
          <a:p>
            <a:pPr algn="ctr"/>
            <a:endParaRPr lang="en-US" sz="2400" dirty="0">
              <a:solidFill>
                <a:schemeClr val="bg1"/>
              </a:solidFill>
              <a:latin typeface="Agency FB" panose="020B0503020202020204" pitchFamily="34" charset="0"/>
            </a:endParaRPr>
          </a:p>
        </p:txBody>
      </p:sp>
      <p:sp>
        <p:nvSpPr>
          <p:cNvPr id="13" name="Rectangle 12"/>
          <p:cNvSpPr/>
          <p:nvPr/>
        </p:nvSpPr>
        <p:spPr>
          <a:xfrm>
            <a:off x="750706" y="6234021"/>
            <a:ext cx="2892725" cy="2559168"/>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u="sng" dirty="0">
                <a:solidFill>
                  <a:schemeClr val="bg1"/>
                </a:solidFill>
                <a:latin typeface="Agency FB" panose="020B0503020202020204" pitchFamily="34" charset="0"/>
              </a:rPr>
              <a:t>FORMATIONS</a:t>
            </a:r>
          </a:p>
          <a:p>
            <a:r>
              <a:rPr lang="en-US" sz="2400" dirty="0">
                <a:solidFill>
                  <a:schemeClr val="bg1"/>
                </a:solidFill>
                <a:latin typeface="Agency FB" panose="020B0503020202020204" pitchFamily="34" charset="0"/>
              </a:rPr>
              <a:t>DOUBLES</a:t>
            </a:r>
          </a:p>
          <a:p>
            <a:r>
              <a:rPr lang="en-US" sz="2400" dirty="0">
                <a:solidFill>
                  <a:schemeClr val="bg1"/>
                </a:solidFill>
                <a:latin typeface="Agency FB" panose="020B0503020202020204" pitchFamily="34" charset="0"/>
              </a:rPr>
              <a:t>TRIO</a:t>
            </a:r>
          </a:p>
          <a:p>
            <a:r>
              <a:rPr lang="en-US" sz="2400" dirty="0">
                <a:solidFill>
                  <a:schemeClr val="bg1"/>
                </a:solidFill>
                <a:latin typeface="Agency FB" panose="020B0503020202020204" pitchFamily="34" charset="0"/>
              </a:rPr>
              <a:t>QUEEN</a:t>
            </a:r>
          </a:p>
          <a:p>
            <a:r>
              <a:rPr lang="en-US" sz="2400" dirty="0">
                <a:solidFill>
                  <a:schemeClr val="bg1"/>
                </a:solidFill>
                <a:latin typeface="Agency FB" panose="020B0503020202020204" pitchFamily="34" charset="0"/>
              </a:rPr>
              <a:t>KING</a:t>
            </a:r>
          </a:p>
          <a:p>
            <a:r>
              <a:rPr lang="en-US" sz="2400" dirty="0">
                <a:solidFill>
                  <a:schemeClr val="bg1"/>
                </a:solidFill>
                <a:latin typeface="Agency FB" panose="020B0503020202020204" pitchFamily="34" charset="0"/>
              </a:rPr>
              <a:t>GREEN/BLUE</a:t>
            </a:r>
          </a:p>
          <a:p>
            <a:endParaRPr lang="en-US" sz="2400" dirty="0">
              <a:solidFill>
                <a:schemeClr val="bg1"/>
              </a:solidFill>
              <a:latin typeface="Agency FB" panose="020B0503020202020204" pitchFamily="34" charset="0"/>
            </a:endParaRPr>
          </a:p>
        </p:txBody>
      </p:sp>
      <p:sp>
        <p:nvSpPr>
          <p:cNvPr id="14" name="Rectangle 13"/>
          <p:cNvSpPr/>
          <p:nvPr/>
        </p:nvSpPr>
        <p:spPr>
          <a:xfrm>
            <a:off x="750705" y="9083760"/>
            <a:ext cx="2892725" cy="2559168"/>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u="sng" dirty="0">
                <a:solidFill>
                  <a:schemeClr val="bg1"/>
                </a:solidFill>
                <a:latin typeface="Agency FB" panose="020B0503020202020204" pitchFamily="34" charset="0"/>
              </a:rPr>
              <a:t>MOTION</a:t>
            </a:r>
          </a:p>
          <a:p>
            <a:r>
              <a:rPr lang="en-US" sz="2400" dirty="0">
                <a:solidFill>
                  <a:schemeClr val="bg1"/>
                </a:solidFill>
                <a:latin typeface="Agency FB" panose="020B0503020202020204" pitchFamily="34" charset="0"/>
              </a:rPr>
              <a:t>GHOST</a:t>
            </a:r>
          </a:p>
          <a:p>
            <a:endParaRPr lang="en-US" sz="2400" dirty="0">
              <a:solidFill>
                <a:schemeClr val="bg1"/>
              </a:solidFill>
              <a:latin typeface="Agency FB" panose="020B0503020202020204" pitchFamily="34" charset="0"/>
            </a:endParaRPr>
          </a:p>
        </p:txBody>
      </p:sp>
      <p:pic>
        <p:nvPicPr>
          <p:cNvPr id="15" name="Picture 2" descr="Arkansas-Pine Bluff Golden Lions Football - Golden Lions News, Scores,  Stats, Rumors &amp; More | ESPN">
            <a:extLst>
              <a:ext uri="{FF2B5EF4-FFF2-40B4-BE49-F238E27FC236}">
                <a16:creationId xmlns:a16="http://schemas.microsoft.com/office/drawing/2014/main" id="{B4ED99C8-94E7-4E78-B367-582F1FD768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1732" y="11730106"/>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4570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Stencil" panose="040409050D0802020404" pitchFamily="82" charset="0"/>
              </a:rPr>
              <a:t>2023 PLAYBOOK</a:t>
            </a:r>
          </a:p>
        </p:txBody>
      </p:sp>
      <p:sp>
        <p:nvSpPr>
          <p:cNvPr id="8" name="Title 1"/>
          <p:cNvSpPr txBox="1">
            <a:spLocks/>
          </p:cNvSpPr>
          <p:nvPr/>
        </p:nvSpPr>
        <p:spPr>
          <a:xfrm>
            <a:off x="0" y="13796856"/>
            <a:ext cx="12192000" cy="2459144"/>
          </a:xfrm>
          <a:prstGeom prst="rect">
            <a:avLst/>
          </a:prstGeom>
          <a:solidFill>
            <a:schemeClr val="bg1"/>
          </a:solidFill>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defRPr/>
            </a:pPr>
            <a:r>
              <a:rPr lang="en-US" sz="11733" dirty="0">
                <a:solidFill>
                  <a:srgbClr val="FFFFFF"/>
                </a:solidFill>
                <a:latin typeface="Stencil" panose="040409050D0802020404" pitchFamily="82" charset="0"/>
              </a:rPr>
              <a:t>FORMATIONS</a:t>
            </a:r>
          </a:p>
        </p:txBody>
      </p:sp>
      <p:pic>
        <p:nvPicPr>
          <p:cNvPr id="5" name="Picture 4" descr="Arkansas–Pine Bluff Golden Lions football - Wikipedia">
            <a:extLst>
              <a:ext uri="{FF2B5EF4-FFF2-40B4-BE49-F238E27FC236}">
                <a16:creationId xmlns:a16="http://schemas.microsoft.com/office/drawing/2014/main" id="{D39DE498-6A2A-4490-A3E2-0BA9DBA7EAF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18690" y="6633040"/>
            <a:ext cx="7663511" cy="271416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pPr defTabSz="1219170"/>
            <a:r>
              <a:rPr lang="en-US">
                <a:solidFill>
                  <a:srgbClr val="FFFFCC">
                    <a:tint val="75000"/>
                  </a:srgbClr>
                </a:solidFill>
                <a:latin typeface="Calibri"/>
              </a:rPr>
              <a:t>5/31/2023</a:t>
            </a:r>
          </a:p>
        </p:txBody>
      </p:sp>
      <p:sp>
        <p:nvSpPr>
          <p:cNvPr id="4" name="Footer Placeholder 3"/>
          <p:cNvSpPr>
            <a:spLocks noGrp="1"/>
          </p:cNvSpPr>
          <p:nvPr>
            <p:ph type="ftr" sz="quarter" idx="11"/>
          </p:nvPr>
        </p:nvSpPr>
        <p:spPr/>
        <p:txBody>
          <a:bodyPr/>
          <a:lstStyle/>
          <a:p>
            <a:pPr defTabSz="1219170"/>
            <a:r>
              <a:rPr lang="en-US">
                <a:solidFill>
                  <a:srgbClr val="FFFFCC">
                    <a:tint val="75000"/>
                  </a:srgbClr>
                </a:solidFill>
                <a:latin typeface="Calibri"/>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a:solidFill>
                  <a:srgbClr val="FFFFCC">
                    <a:tint val="75000"/>
                  </a:srgbClr>
                </a:solidFill>
                <a:latin typeface="Calibri"/>
              </a:rPr>
              <a:pPr defTabSz="1219170"/>
              <a:t>12</a:t>
            </a:fld>
            <a:endParaRPr lang="en-US">
              <a:solidFill>
                <a:srgbClr val="FFFFCC">
                  <a:tint val="75000"/>
                </a:srgbClr>
              </a:solidFill>
              <a:latin typeface="Calibri"/>
            </a:endParaRPr>
          </a:p>
        </p:txBody>
      </p:sp>
    </p:spTree>
    <p:extLst>
      <p:ext uri="{BB962C8B-B14F-4D97-AF65-F5344CB8AC3E}">
        <p14:creationId xmlns:p14="http://schemas.microsoft.com/office/powerpoint/2010/main" val="2080898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878458" y="314278"/>
            <a:ext cx="10363200" cy="1960033"/>
          </a:xfrm>
          <a:ln>
            <a:noFill/>
          </a:ln>
        </p:spPr>
        <p:txBody>
          <a:bodyPr>
            <a:noAutofit/>
          </a:bodyPr>
          <a:lstStyle/>
          <a:p>
            <a:r>
              <a:rPr lang="en-US" sz="7200" dirty="0">
                <a:solidFill>
                  <a:schemeClr val="bg1"/>
                </a:solidFill>
                <a:latin typeface="Stencil" panose="040409050D0802020404" pitchFamily="82" charset="0"/>
              </a:rPr>
              <a:t>FORMATIONS</a:t>
            </a:r>
          </a:p>
        </p:txBody>
      </p:sp>
      <p:sp>
        <p:nvSpPr>
          <p:cNvPr id="7" name="Rectangle 6"/>
          <p:cNvSpPr/>
          <p:nvPr/>
        </p:nvSpPr>
        <p:spPr>
          <a:xfrm>
            <a:off x="914400" y="5384801"/>
            <a:ext cx="10363200" cy="5080000"/>
          </a:xfrm>
          <a:prstGeom prst="rect">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1219170"/>
            <a:r>
              <a:rPr lang="en-US" sz="2133" b="1" u="sng" dirty="0">
                <a:solidFill>
                  <a:srgbClr val="000000"/>
                </a:solidFill>
                <a:latin typeface="Calibri"/>
              </a:rPr>
              <a:t>BUILDING FORMATIONS:</a:t>
            </a:r>
          </a:p>
          <a:p>
            <a:pPr algn="ctr" defTabSz="1219170"/>
            <a:endParaRPr lang="en-US" sz="2133" dirty="0">
              <a:solidFill>
                <a:srgbClr val="000000"/>
              </a:solidFill>
              <a:latin typeface="Calibri"/>
            </a:endParaRPr>
          </a:p>
          <a:p>
            <a:pPr defTabSz="1219170"/>
            <a:r>
              <a:rPr lang="en-US" sz="2133" b="1" dirty="0">
                <a:solidFill>
                  <a:srgbClr val="000000"/>
                </a:solidFill>
                <a:latin typeface="Calibri"/>
              </a:rPr>
              <a:t>Y: </a:t>
            </a:r>
            <a:r>
              <a:rPr lang="en-US" sz="2133" dirty="0">
                <a:solidFill>
                  <a:srgbClr val="000000"/>
                </a:solidFill>
                <a:latin typeface="Calibri"/>
              </a:rPr>
              <a:t>THE Y WR ALWAYS SETS THE STRENGTH OF THE FORMATION.  THE RIGHT (RT) AND LEFT (LT) CALL WILL DIRECT WHERE THIS PLAYER GOES.  BASE ALIGNMENT IS ON THE BALL, ALERTS OUTSIDE WR’S IF THEY ARE Z OR X.</a:t>
            </a:r>
          </a:p>
          <a:p>
            <a:pPr defTabSz="1219170"/>
            <a:endParaRPr lang="en-US" sz="2133" dirty="0">
              <a:solidFill>
                <a:srgbClr val="000000"/>
              </a:solidFill>
              <a:latin typeface="Calibri"/>
            </a:endParaRPr>
          </a:p>
          <a:p>
            <a:pPr defTabSz="1219170"/>
            <a:r>
              <a:rPr lang="en-US" sz="2133" b="1" dirty="0">
                <a:solidFill>
                  <a:srgbClr val="000000"/>
                </a:solidFill>
                <a:latin typeface="Calibri"/>
              </a:rPr>
              <a:t>Z/X: </a:t>
            </a:r>
            <a:r>
              <a:rPr lang="en-US" sz="2133" dirty="0">
                <a:solidFill>
                  <a:srgbClr val="000000"/>
                </a:solidFill>
                <a:latin typeface="Calibri"/>
              </a:rPr>
              <a:t>OUTSIDE WR’S DO NOT SWITCH SIDES (UNLESS YOU PREFER THAT THEY DO). THE</a:t>
            </a:r>
          </a:p>
          <a:p>
            <a:pPr defTabSz="1219170"/>
            <a:r>
              <a:rPr lang="en-US" sz="2133" dirty="0">
                <a:solidFill>
                  <a:srgbClr val="000000"/>
                </a:solidFill>
                <a:latin typeface="Calibri"/>
              </a:rPr>
              <a:t>WR’S ALL LEARN Z AND X ROUTES.  WR TO THE STRENGTH BECOMES THE Z, THIS WR </a:t>
            </a:r>
          </a:p>
          <a:p>
            <a:pPr defTabSz="1219170"/>
            <a:r>
              <a:rPr lang="en-US" sz="2133" dirty="0">
                <a:solidFill>
                  <a:srgbClr val="000000"/>
                </a:solidFill>
                <a:latin typeface="Calibri"/>
              </a:rPr>
              <a:t>ALWAYS HAS THE Y TO HIS SIDE.  THE X IS ALWAYS AWAY FROM THE STRENGTH OF THE</a:t>
            </a:r>
          </a:p>
          <a:p>
            <a:pPr defTabSz="1219170"/>
            <a:r>
              <a:rPr lang="en-US" sz="2133" dirty="0">
                <a:solidFill>
                  <a:srgbClr val="000000"/>
                </a:solidFill>
                <a:latin typeface="Calibri"/>
              </a:rPr>
              <a:t>FORMATION.  </a:t>
            </a:r>
          </a:p>
          <a:p>
            <a:pPr defTabSz="1219170"/>
            <a:endParaRPr lang="en-US" sz="2133" dirty="0">
              <a:solidFill>
                <a:srgbClr val="000000"/>
              </a:solidFill>
              <a:latin typeface="Calibri"/>
            </a:endParaRPr>
          </a:p>
          <a:p>
            <a:pPr defTabSz="1219170"/>
            <a:r>
              <a:rPr lang="en-US" sz="2133" b="1" dirty="0">
                <a:solidFill>
                  <a:srgbClr val="000000"/>
                </a:solidFill>
                <a:latin typeface="Calibri"/>
              </a:rPr>
              <a:t>F: </a:t>
            </a:r>
            <a:r>
              <a:rPr lang="en-US" sz="2133" dirty="0">
                <a:solidFill>
                  <a:srgbClr val="000000"/>
                </a:solidFill>
                <a:latin typeface="Calibri"/>
              </a:rPr>
              <a:t>INSIDE WR, THIS IS THE WR THAT BUILDS THE FORMATION (2X2, 3X1). </a:t>
            </a:r>
          </a:p>
          <a:p>
            <a:pPr defTabSz="1219170"/>
            <a:endParaRPr lang="en-US" sz="2133" dirty="0">
              <a:solidFill>
                <a:srgbClr val="000000"/>
              </a:solidFill>
              <a:latin typeface="Calibri"/>
            </a:endParaRPr>
          </a:p>
          <a:p>
            <a:pPr defTabSz="1219170"/>
            <a:r>
              <a:rPr lang="en-US" sz="2133" b="1" dirty="0">
                <a:solidFill>
                  <a:srgbClr val="000000"/>
                </a:solidFill>
                <a:latin typeface="Calibri"/>
              </a:rPr>
              <a:t>T: </a:t>
            </a:r>
            <a:r>
              <a:rPr lang="en-US" sz="2133" dirty="0">
                <a:solidFill>
                  <a:srgbClr val="000000"/>
                </a:solidFill>
                <a:latin typeface="Calibri"/>
              </a:rPr>
              <a:t>ONE BACK FORMATIONS ALWAYS ALIGNS BASED ON THE PLAY</a:t>
            </a:r>
            <a:endParaRPr lang="en-US" sz="2133" b="1" dirty="0">
              <a:solidFill>
                <a:srgbClr val="000000"/>
              </a:solidFill>
              <a:latin typeface="Calibri"/>
            </a:endParaRPr>
          </a:p>
        </p:txBody>
      </p:sp>
      <p:pic>
        <p:nvPicPr>
          <p:cNvPr id="5" name="Picture 2" descr="Arkansas-Pine Bluff Golden Lions Football - Golden Lions News, Scores,  Stats, Rumors &amp; More | ESPN">
            <a:extLst>
              <a:ext uri="{FF2B5EF4-FFF2-40B4-BE49-F238E27FC236}">
                <a16:creationId xmlns:a16="http://schemas.microsoft.com/office/drawing/2014/main" id="{45C4AC8B-7A5F-4338-A234-0385104C781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855035" y="13450457"/>
            <a:ext cx="2481929" cy="2481929"/>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pPr defTabSz="1219170"/>
            <a:r>
              <a:rPr lang="en-US">
                <a:solidFill>
                  <a:srgbClr val="FFFFCC">
                    <a:tint val="75000"/>
                  </a:srgbClr>
                </a:solidFill>
                <a:latin typeface="Calibri"/>
              </a:rPr>
              <a:t>5/31/2023</a:t>
            </a:r>
          </a:p>
        </p:txBody>
      </p:sp>
      <p:sp>
        <p:nvSpPr>
          <p:cNvPr id="4" name="Footer Placeholder 3"/>
          <p:cNvSpPr>
            <a:spLocks noGrp="1"/>
          </p:cNvSpPr>
          <p:nvPr>
            <p:ph type="ftr" sz="quarter" idx="11"/>
          </p:nvPr>
        </p:nvSpPr>
        <p:spPr/>
        <p:txBody>
          <a:bodyPr/>
          <a:lstStyle/>
          <a:p>
            <a:pPr defTabSz="1219170"/>
            <a:r>
              <a:rPr lang="en-US">
                <a:solidFill>
                  <a:srgbClr val="FFFFCC">
                    <a:tint val="75000"/>
                  </a:srgbClr>
                </a:solidFill>
                <a:latin typeface="Calibri"/>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a:solidFill>
                  <a:srgbClr val="FFFFCC">
                    <a:tint val="75000"/>
                  </a:srgbClr>
                </a:solidFill>
                <a:latin typeface="Calibri"/>
              </a:rPr>
              <a:pPr defTabSz="1219170"/>
              <a:t>13</a:t>
            </a:fld>
            <a:endParaRPr lang="en-US">
              <a:solidFill>
                <a:srgbClr val="FFFFCC">
                  <a:tint val="75000"/>
                </a:srgbClr>
              </a:solidFill>
              <a:latin typeface="Calibri"/>
            </a:endParaRPr>
          </a:p>
        </p:txBody>
      </p:sp>
    </p:spTree>
    <p:extLst>
      <p:ext uri="{BB962C8B-B14F-4D97-AF65-F5344CB8AC3E}">
        <p14:creationId xmlns:p14="http://schemas.microsoft.com/office/powerpoint/2010/main" val="113858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14400" y="723901"/>
            <a:ext cx="10363200" cy="1960033"/>
          </a:xfrm>
          <a:ln>
            <a:noFill/>
          </a:ln>
        </p:spPr>
        <p:txBody>
          <a:bodyPr>
            <a:noAutofit/>
          </a:bodyPr>
          <a:lstStyle/>
          <a:p>
            <a:r>
              <a:rPr lang="en-US" sz="7200" dirty="0">
                <a:solidFill>
                  <a:schemeClr val="bg1"/>
                </a:solidFill>
                <a:latin typeface="Stencil" panose="040409050D0802020404" pitchFamily="82" charset="0"/>
              </a:rPr>
              <a:t>FORMATIONS</a:t>
            </a:r>
          </a:p>
        </p:txBody>
      </p:sp>
      <p:sp>
        <p:nvSpPr>
          <p:cNvPr id="4" name="Title 2"/>
          <p:cNvSpPr txBox="1">
            <a:spLocks/>
          </p:cNvSpPr>
          <p:nvPr/>
        </p:nvSpPr>
        <p:spPr>
          <a:xfrm>
            <a:off x="355600" y="5892800"/>
            <a:ext cx="11480800" cy="4673600"/>
          </a:xfrm>
          <a:prstGeom prst="rect">
            <a:avLst/>
          </a:prstGeom>
        </p:spPr>
        <p:txBody>
          <a:bodyPr vert="horz" lIns="121920" tIns="60960" rIns="121920" bIns="60960" numCol="2"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1219170">
              <a:defRPr/>
            </a:pPr>
            <a:endParaRPr lang="en-US" sz="4267" dirty="0">
              <a:solidFill>
                <a:schemeClr val="bg1"/>
              </a:solidFill>
              <a:latin typeface="Stencil" panose="040409050D0802020404" pitchFamily="82" charset="0"/>
            </a:endParaRPr>
          </a:p>
        </p:txBody>
      </p:sp>
      <p:sp>
        <p:nvSpPr>
          <p:cNvPr id="6" name="Title 2"/>
          <p:cNvSpPr txBox="1">
            <a:spLocks/>
          </p:cNvSpPr>
          <p:nvPr/>
        </p:nvSpPr>
        <p:spPr>
          <a:xfrm>
            <a:off x="907512" y="5486401"/>
            <a:ext cx="10363200" cy="1960033"/>
          </a:xfrm>
          <a:prstGeom prst="rect">
            <a:avLst/>
          </a:prstGeom>
          <a:ln>
            <a:noFill/>
          </a:ln>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defRPr/>
            </a:pPr>
            <a:r>
              <a:rPr lang="en-US" sz="4800" u="sng" dirty="0">
                <a:solidFill>
                  <a:schemeClr val="bg1"/>
                </a:solidFill>
                <a:latin typeface="Stencil" panose="040409050D0802020404" pitchFamily="82" charset="0"/>
              </a:rPr>
              <a:t>10/11/20 PERSONNEL</a:t>
            </a:r>
          </a:p>
        </p:txBody>
      </p:sp>
      <p:sp>
        <p:nvSpPr>
          <p:cNvPr id="7" name="Title 2"/>
          <p:cNvSpPr txBox="1">
            <a:spLocks/>
          </p:cNvSpPr>
          <p:nvPr/>
        </p:nvSpPr>
        <p:spPr>
          <a:xfrm>
            <a:off x="907512" y="7702061"/>
            <a:ext cx="10363200" cy="1960033"/>
          </a:xfrm>
          <a:prstGeom prst="rect">
            <a:avLst/>
          </a:prstGeom>
          <a:ln>
            <a:noFill/>
          </a:ln>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609585" indent="-609585" defTabSz="1219170">
              <a:buFont typeface="Arial" panose="020B0604020202020204" pitchFamily="34" charset="0"/>
              <a:buChar char="•"/>
              <a:defRPr/>
            </a:pPr>
            <a:r>
              <a:rPr lang="en-US" sz="4267" dirty="0">
                <a:solidFill>
                  <a:schemeClr val="bg1"/>
                </a:solidFill>
                <a:latin typeface="Stencil" panose="040409050D0802020404" pitchFamily="82" charset="0"/>
              </a:rPr>
              <a:t>DOUBLES (RT/LT)</a:t>
            </a:r>
          </a:p>
          <a:p>
            <a:pPr marL="609585" indent="-609585" defTabSz="1219170">
              <a:buFont typeface="Arial" panose="020B0604020202020204" pitchFamily="34" charset="0"/>
              <a:buChar char="•"/>
              <a:defRPr/>
            </a:pPr>
            <a:r>
              <a:rPr lang="en-US" sz="4267" dirty="0">
                <a:solidFill>
                  <a:schemeClr val="bg1"/>
                </a:solidFill>
                <a:latin typeface="Stencil" panose="040409050D0802020404" pitchFamily="82" charset="0"/>
              </a:rPr>
              <a:t>TRIO (RT/LT)</a:t>
            </a:r>
          </a:p>
          <a:p>
            <a:pPr marL="609585" indent="-609585" defTabSz="1219170">
              <a:buFont typeface="Arial" panose="020B0604020202020204" pitchFamily="34" charset="0"/>
              <a:buChar char="•"/>
              <a:defRPr/>
            </a:pPr>
            <a:r>
              <a:rPr lang="en-US" sz="4267" dirty="0">
                <a:solidFill>
                  <a:schemeClr val="bg1"/>
                </a:solidFill>
                <a:latin typeface="Stencil" panose="040409050D0802020404" pitchFamily="82" charset="0"/>
              </a:rPr>
              <a:t>king (RT/LT)</a:t>
            </a:r>
          </a:p>
          <a:p>
            <a:pPr marL="609585" indent="-609585" defTabSz="1219170">
              <a:buFont typeface="Arial" panose="020B0604020202020204" pitchFamily="34" charset="0"/>
              <a:buChar char="•"/>
              <a:defRPr/>
            </a:pPr>
            <a:r>
              <a:rPr lang="en-US" sz="4267" dirty="0">
                <a:solidFill>
                  <a:schemeClr val="bg1"/>
                </a:solidFill>
                <a:latin typeface="Stencil" panose="040409050D0802020404" pitchFamily="82" charset="0"/>
              </a:rPr>
              <a:t>queen (RT/LT)</a:t>
            </a:r>
          </a:p>
          <a:p>
            <a:pPr marL="609585" indent="-609585" defTabSz="1219170">
              <a:buFont typeface="Arial" panose="020B0604020202020204" pitchFamily="34" charset="0"/>
              <a:buChar char="•"/>
              <a:defRPr/>
            </a:pPr>
            <a:r>
              <a:rPr lang="en-US" sz="4267" dirty="0" err="1">
                <a:solidFill>
                  <a:schemeClr val="bg1"/>
                </a:solidFill>
                <a:latin typeface="Stencil" panose="040409050D0802020404" pitchFamily="82" charset="0"/>
              </a:rPr>
              <a:t>gReen</a:t>
            </a:r>
            <a:r>
              <a:rPr lang="en-US" sz="4267" dirty="0">
                <a:solidFill>
                  <a:schemeClr val="bg1"/>
                </a:solidFill>
                <a:latin typeface="Stencil" panose="040409050D0802020404" pitchFamily="82" charset="0"/>
              </a:rPr>
              <a:t>/ blue</a:t>
            </a:r>
          </a:p>
        </p:txBody>
      </p:sp>
      <p:pic>
        <p:nvPicPr>
          <p:cNvPr id="8" name="Picture 2" descr="Arkansas-Pine Bluff Golden Lions Football - Golden Lions News, Scores,  Stats, Rumors &amp; More | ESPN">
            <a:extLst>
              <a:ext uri="{FF2B5EF4-FFF2-40B4-BE49-F238E27FC236}">
                <a16:creationId xmlns:a16="http://schemas.microsoft.com/office/drawing/2014/main" id="{06575007-6302-4FAF-A24F-FAD354E716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1732" y="11730106"/>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359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14400" y="0"/>
            <a:ext cx="10363200" cy="1960033"/>
          </a:xfrm>
          <a:ln>
            <a:noFill/>
          </a:ln>
        </p:spPr>
        <p:txBody>
          <a:bodyPr>
            <a:noAutofit/>
          </a:bodyPr>
          <a:lstStyle/>
          <a:p>
            <a:r>
              <a:rPr lang="en-US" sz="7200" dirty="0">
                <a:solidFill>
                  <a:schemeClr val="bg1"/>
                </a:solidFill>
                <a:latin typeface="Stencil" panose="040409050D0802020404" pitchFamily="82" charset="0"/>
              </a:rPr>
              <a:t>FORMATIONS</a:t>
            </a:r>
          </a:p>
        </p:txBody>
      </p:sp>
      <p:sp>
        <p:nvSpPr>
          <p:cNvPr id="2" name="Rectangle 1"/>
          <p:cNvSpPr/>
          <p:nvPr/>
        </p:nvSpPr>
        <p:spPr>
          <a:xfrm>
            <a:off x="914400" y="5384801"/>
            <a:ext cx="10363200" cy="5080000"/>
          </a:xfrm>
          <a:prstGeom prst="rect">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1219170"/>
            <a:r>
              <a:rPr lang="en-US" sz="2133" b="1" u="sng" dirty="0">
                <a:solidFill>
                  <a:srgbClr val="000000"/>
                </a:solidFill>
                <a:latin typeface="Calibri"/>
              </a:rPr>
              <a:t>BUILDING FORMATIONS</a:t>
            </a:r>
          </a:p>
          <a:p>
            <a:pPr algn="ctr" defTabSz="1219170"/>
            <a:endParaRPr lang="en-US" sz="2133" dirty="0">
              <a:solidFill>
                <a:srgbClr val="000000"/>
              </a:solidFill>
              <a:latin typeface="Calibri"/>
            </a:endParaRPr>
          </a:p>
          <a:p>
            <a:pPr defTabSz="1219170"/>
            <a:r>
              <a:rPr lang="en-US" sz="2133" b="1" dirty="0">
                <a:solidFill>
                  <a:srgbClr val="000000"/>
                </a:solidFill>
                <a:latin typeface="Calibri"/>
              </a:rPr>
              <a:t>TWO BACK FORMATIONS: </a:t>
            </a:r>
            <a:r>
              <a:rPr lang="en-US" sz="2133" dirty="0">
                <a:solidFill>
                  <a:srgbClr val="000000"/>
                </a:solidFill>
                <a:latin typeface="Calibri"/>
              </a:rPr>
              <a:t>DESIGNATED BY COLORS. R OR L IN THE COLOR WILL DESIGNATE THE STRENGTH OF THE FORMATION: GREEN (RIGHT) AND BLUE (LEFT)</a:t>
            </a:r>
          </a:p>
          <a:p>
            <a:pPr defTabSz="1219170"/>
            <a:endParaRPr lang="en-US" sz="2133" dirty="0">
              <a:solidFill>
                <a:srgbClr val="000000"/>
              </a:solidFill>
              <a:latin typeface="Calibri"/>
            </a:endParaRPr>
          </a:p>
          <a:p>
            <a:pPr defTabSz="1219170"/>
            <a:r>
              <a:rPr lang="en-US" sz="2133" b="1" dirty="0">
                <a:solidFill>
                  <a:srgbClr val="000000"/>
                </a:solidFill>
                <a:latin typeface="Calibri"/>
              </a:rPr>
              <a:t>2X2 FORMATIONS: </a:t>
            </a:r>
            <a:r>
              <a:rPr lang="en-US" sz="2133" dirty="0">
                <a:solidFill>
                  <a:srgbClr val="000000"/>
                </a:solidFill>
                <a:latin typeface="Calibri"/>
              </a:rPr>
              <a:t>TRADITIONALLY DESIGNATED BY D WORDS: DUAL/DART/DOUBLE</a:t>
            </a:r>
          </a:p>
          <a:p>
            <a:pPr defTabSz="1219170"/>
            <a:endParaRPr lang="en-US" sz="2133" dirty="0">
              <a:solidFill>
                <a:srgbClr val="000000"/>
              </a:solidFill>
              <a:latin typeface="Calibri"/>
            </a:endParaRPr>
          </a:p>
          <a:p>
            <a:pPr defTabSz="1219170"/>
            <a:r>
              <a:rPr lang="en-US" sz="2133" b="1" dirty="0">
                <a:solidFill>
                  <a:srgbClr val="000000"/>
                </a:solidFill>
                <a:latin typeface="Calibri"/>
              </a:rPr>
              <a:t>3X1 FORMATIONS: </a:t>
            </a:r>
            <a:r>
              <a:rPr lang="en-US" sz="2133" dirty="0">
                <a:solidFill>
                  <a:srgbClr val="000000"/>
                </a:solidFill>
                <a:latin typeface="Calibri"/>
              </a:rPr>
              <a:t>TRADITIONALLY DESIGNATED BY T WORDS: TRIO/TREY/TRIPS</a:t>
            </a:r>
          </a:p>
          <a:p>
            <a:pPr defTabSz="1219170"/>
            <a:endParaRPr lang="en-US" sz="2133" dirty="0">
              <a:solidFill>
                <a:srgbClr val="000000"/>
              </a:solidFill>
              <a:latin typeface="Calibri"/>
            </a:endParaRPr>
          </a:p>
          <a:p>
            <a:pPr defTabSz="1219170"/>
            <a:r>
              <a:rPr lang="en-US" sz="2133" b="1" dirty="0">
                <a:solidFill>
                  <a:srgbClr val="000000"/>
                </a:solidFill>
                <a:latin typeface="Calibri"/>
              </a:rPr>
              <a:t>SLOT FORMATIONS: </a:t>
            </a:r>
            <a:r>
              <a:rPr lang="en-US" sz="2133" dirty="0">
                <a:solidFill>
                  <a:srgbClr val="000000"/>
                </a:solidFill>
                <a:latin typeface="Calibri"/>
              </a:rPr>
              <a:t>FORMATIONS WHERE Z FLIPS TO THE WEAK SIDE CREATING A SLOT LOOK AND F TO STRONG SIDE USE F WORDS: FLEX/FLANK</a:t>
            </a:r>
          </a:p>
          <a:p>
            <a:pPr defTabSz="1219170"/>
            <a:endParaRPr lang="en-US" sz="2133" dirty="0">
              <a:solidFill>
                <a:srgbClr val="000000"/>
              </a:solidFill>
              <a:latin typeface="Calibri"/>
            </a:endParaRPr>
          </a:p>
          <a:p>
            <a:pPr defTabSz="1219170"/>
            <a:r>
              <a:rPr lang="en-US" sz="2133" b="1" dirty="0">
                <a:solidFill>
                  <a:srgbClr val="000000"/>
                </a:solidFill>
                <a:latin typeface="Calibri"/>
              </a:rPr>
              <a:t>BIG F FORMATIONS: </a:t>
            </a:r>
            <a:r>
              <a:rPr lang="en-US" sz="2133" dirty="0">
                <a:solidFill>
                  <a:srgbClr val="000000"/>
                </a:solidFill>
                <a:latin typeface="Calibri"/>
              </a:rPr>
              <a:t>NEW FORMATION SERIES DESIGNATED BY FACE CARDS: QUEEN, KING</a:t>
            </a:r>
            <a:endParaRPr lang="en-US" sz="2133" b="1" dirty="0">
              <a:solidFill>
                <a:srgbClr val="000000"/>
              </a:solidFill>
              <a:latin typeface="Calibri"/>
            </a:endParaRPr>
          </a:p>
          <a:p>
            <a:pPr defTabSz="1219170"/>
            <a:endParaRPr lang="en-US" sz="2133" b="1" dirty="0">
              <a:solidFill>
                <a:srgbClr val="000000"/>
              </a:solidFill>
              <a:latin typeface="Calibri"/>
            </a:endParaRPr>
          </a:p>
          <a:p>
            <a:pPr defTabSz="1219170"/>
            <a:endParaRPr lang="en-US" sz="2133" b="1" dirty="0">
              <a:solidFill>
                <a:srgbClr val="000000"/>
              </a:solidFill>
              <a:latin typeface="Calibri"/>
            </a:endParaRPr>
          </a:p>
        </p:txBody>
      </p:sp>
      <p:pic>
        <p:nvPicPr>
          <p:cNvPr id="5" name="Picture 2" descr="Arkansas-Pine Bluff Golden Lions Football - Golden Lions News, Scores,  Stats, Rumors &amp; More | ESPN">
            <a:extLst>
              <a:ext uri="{FF2B5EF4-FFF2-40B4-BE49-F238E27FC236}">
                <a16:creationId xmlns:a16="http://schemas.microsoft.com/office/drawing/2014/main" id="{C5ECA429-4CCD-471C-9D57-7A27AFE57FB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855035" y="13774071"/>
            <a:ext cx="2481929" cy="2481929"/>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pPr defTabSz="1219170"/>
            <a:r>
              <a:rPr lang="en-US">
                <a:solidFill>
                  <a:srgbClr val="FFFFCC">
                    <a:tint val="75000"/>
                  </a:srgbClr>
                </a:solidFill>
                <a:latin typeface="Calibri"/>
              </a:rPr>
              <a:t>5/31/2023</a:t>
            </a:r>
          </a:p>
        </p:txBody>
      </p:sp>
      <p:sp>
        <p:nvSpPr>
          <p:cNvPr id="6" name="Footer Placeholder 5"/>
          <p:cNvSpPr>
            <a:spLocks noGrp="1"/>
          </p:cNvSpPr>
          <p:nvPr>
            <p:ph type="ftr" sz="quarter" idx="11"/>
          </p:nvPr>
        </p:nvSpPr>
        <p:spPr/>
        <p:txBody>
          <a:bodyPr/>
          <a:lstStyle/>
          <a:p>
            <a:pPr defTabSz="1219170"/>
            <a:r>
              <a:rPr lang="en-US">
                <a:solidFill>
                  <a:srgbClr val="FFFFCC">
                    <a:tint val="75000"/>
                  </a:srgbClr>
                </a:solidFill>
                <a:latin typeface="Calibri"/>
              </a:rPr>
              <a:t>UAPB FOOTBALL </a:t>
            </a:r>
          </a:p>
        </p:txBody>
      </p:sp>
      <p:sp>
        <p:nvSpPr>
          <p:cNvPr id="7" name="Slide Number Placeholder 6"/>
          <p:cNvSpPr>
            <a:spLocks noGrp="1"/>
          </p:cNvSpPr>
          <p:nvPr>
            <p:ph type="sldNum" sz="quarter" idx="12"/>
          </p:nvPr>
        </p:nvSpPr>
        <p:spPr/>
        <p:txBody>
          <a:bodyPr/>
          <a:lstStyle/>
          <a:p>
            <a:pPr defTabSz="1219170"/>
            <a:fld id="{1E83F495-84DE-4F2F-9870-F907D0514524}" type="slidenum">
              <a:rPr lang="en-US">
                <a:solidFill>
                  <a:srgbClr val="FFFFCC">
                    <a:tint val="75000"/>
                  </a:srgbClr>
                </a:solidFill>
                <a:latin typeface="Calibri"/>
              </a:rPr>
              <a:pPr defTabSz="1219170"/>
              <a:t>15</a:t>
            </a:fld>
            <a:endParaRPr lang="en-US">
              <a:solidFill>
                <a:srgbClr val="FFFFCC">
                  <a:tint val="75000"/>
                </a:srgbClr>
              </a:solidFill>
              <a:latin typeface="Calibri"/>
            </a:endParaRPr>
          </a:p>
        </p:txBody>
      </p:sp>
    </p:spTree>
    <p:extLst>
      <p:ext uri="{BB962C8B-B14F-4D97-AF65-F5344CB8AC3E}">
        <p14:creationId xmlns:p14="http://schemas.microsoft.com/office/powerpoint/2010/main" val="1171297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609600" y="5791200"/>
            <a:ext cx="10871200" cy="2946400"/>
          </a:xfrm>
          <a:prstGeom prst="rect">
            <a:avLst/>
          </a:prstGeom>
          <a:solidFill>
            <a:schemeClr val="tx1"/>
          </a:solidFill>
          <a:ln w="9525">
            <a:solidFill>
              <a:schemeClr val="bg1"/>
            </a:solidFill>
            <a:miter lim="800000"/>
            <a:headEnd/>
            <a:tailEnd/>
          </a:ln>
          <a:effectLst/>
        </p:spPr>
        <p:txBody>
          <a:bodyPr wrap="none" anchor="ctr"/>
          <a:lstStyle/>
          <a:p>
            <a:pPr defTabSz="1219170">
              <a:defRPr/>
            </a:pPr>
            <a:endParaRPr lang="en-US" sz="2400">
              <a:solidFill>
                <a:srgbClr val="FFFFCC"/>
              </a:solidFill>
              <a:latin typeface="Calibri"/>
            </a:endParaRPr>
          </a:p>
        </p:txBody>
      </p:sp>
      <p:sp>
        <p:nvSpPr>
          <p:cNvPr id="5" name="Oval 4"/>
          <p:cNvSpPr>
            <a:spLocks noChangeArrowheads="1"/>
          </p:cNvSpPr>
          <p:nvPr/>
        </p:nvSpPr>
        <p:spPr bwMode="auto">
          <a:xfrm>
            <a:off x="4572000" y="6604000"/>
            <a:ext cx="503765" cy="304800"/>
          </a:xfrm>
          <a:prstGeom prst="ellipse">
            <a:avLst/>
          </a:prstGeom>
          <a:solidFill>
            <a:srgbClr val="0070C0"/>
          </a:solidFill>
          <a:ln w="9525">
            <a:solidFill>
              <a:schemeClr val="bg1"/>
            </a:solidFill>
            <a:round/>
            <a:headEnd/>
            <a:tailEnd/>
          </a:ln>
          <a:effectLst/>
        </p:spPr>
        <p:txBody>
          <a:bodyPr wrap="none" anchor="ctr"/>
          <a:lstStyle/>
          <a:p>
            <a:pPr defTabSz="1219170">
              <a:defRPr/>
            </a:pPr>
            <a:endParaRPr lang="en-US" sz="2400">
              <a:solidFill>
                <a:srgbClr val="FFFFCC"/>
              </a:solidFill>
              <a:latin typeface="Calibri"/>
            </a:endParaRPr>
          </a:p>
        </p:txBody>
      </p:sp>
      <p:sp>
        <p:nvSpPr>
          <p:cNvPr id="7" name="Oval 6"/>
          <p:cNvSpPr>
            <a:spLocks noChangeArrowheads="1"/>
          </p:cNvSpPr>
          <p:nvPr/>
        </p:nvSpPr>
        <p:spPr bwMode="auto">
          <a:xfrm>
            <a:off x="5181600" y="6604000"/>
            <a:ext cx="503765" cy="304800"/>
          </a:xfrm>
          <a:prstGeom prst="ellipse">
            <a:avLst/>
          </a:prstGeom>
          <a:solidFill>
            <a:srgbClr val="0070C0"/>
          </a:solidFill>
          <a:ln w="9525">
            <a:solidFill>
              <a:schemeClr val="bg1"/>
            </a:solidFill>
            <a:round/>
            <a:headEnd/>
            <a:tailEnd/>
          </a:ln>
          <a:effectLst/>
        </p:spPr>
        <p:txBody>
          <a:bodyPr wrap="none" anchor="ctr"/>
          <a:lstStyle/>
          <a:p>
            <a:pPr defTabSz="1219170">
              <a:defRPr/>
            </a:pPr>
            <a:endParaRPr lang="en-US" sz="2400">
              <a:solidFill>
                <a:srgbClr val="FFFFCC"/>
              </a:solidFill>
              <a:latin typeface="Calibri"/>
            </a:endParaRPr>
          </a:p>
        </p:txBody>
      </p:sp>
      <p:sp>
        <p:nvSpPr>
          <p:cNvPr id="8" name="Oval 7"/>
          <p:cNvSpPr>
            <a:spLocks noChangeArrowheads="1"/>
          </p:cNvSpPr>
          <p:nvPr/>
        </p:nvSpPr>
        <p:spPr bwMode="auto">
          <a:xfrm>
            <a:off x="6303435" y="6604000"/>
            <a:ext cx="503765" cy="304800"/>
          </a:xfrm>
          <a:prstGeom prst="ellipse">
            <a:avLst/>
          </a:prstGeom>
          <a:solidFill>
            <a:srgbClr val="0070C0"/>
          </a:solidFill>
          <a:ln w="9525">
            <a:solidFill>
              <a:schemeClr val="bg1"/>
            </a:solidFill>
            <a:round/>
            <a:headEnd/>
            <a:tailEnd/>
          </a:ln>
          <a:effectLst/>
        </p:spPr>
        <p:txBody>
          <a:bodyPr wrap="none" anchor="ctr"/>
          <a:lstStyle/>
          <a:p>
            <a:pPr defTabSz="1219170">
              <a:defRPr/>
            </a:pPr>
            <a:endParaRPr lang="en-US" sz="2400">
              <a:solidFill>
                <a:srgbClr val="FFFFCC"/>
              </a:solidFill>
              <a:latin typeface="Calibri"/>
            </a:endParaRPr>
          </a:p>
        </p:txBody>
      </p:sp>
      <p:sp>
        <p:nvSpPr>
          <p:cNvPr id="9" name="Oval 8"/>
          <p:cNvSpPr>
            <a:spLocks noChangeArrowheads="1"/>
          </p:cNvSpPr>
          <p:nvPr/>
        </p:nvSpPr>
        <p:spPr bwMode="auto">
          <a:xfrm>
            <a:off x="6913035" y="6604000"/>
            <a:ext cx="503765" cy="304800"/>
          </a:xfrm>
          <a:prstGeom prst="ellipse">
            <a:avLst/>
          </a:prstGeom>
          <a:solidFill>
            <a:srgbClr val="0070C0"/>
          </a:solidFill>
          <a:ln w="9525">
            <a:solidFill>
              <a:schemeClr val="bg1"/>
            </a:solidFill>
            <a:round/>
            <a:headEnd/>
            <a:tailEnd/>
          </a:ln>
          <a:effectLst/>
        </p:spPr>
        <p:txBody>
          <a:bodyPr wrap="none" anchor="ctr"/>
          <a:lstStyle/>
          <a:p>
            <a:pPr defTabSz="1219170">
              <a:defRPr/>
            </a:pPr>
            <a:endParaRPr lang="en-US" sz="2400">
              <a:solidFill>
                <a:srgbClr val="FFFFCC"/>
              </a:solidFill>
              <a:latin typeface="Calibri"/>
            </a:endParaRPr>
          </a:p>
        </p:txBody>
      </p:sp>
      <p:sp>
        <p:nvSpPr>
          <p:cNvPr id="10" name="Rectangle 9"/>
          <p:cNvSpPr>
            <a:spLocks noChangeArrowheads="1"/>
          </p:cNvSpPr>
          <p:nvPr/>
        </p:nvSpPr>
        <p:spPr bwMode="auto">
          <a:xfrm>
            <a:off x="5815543" y="6553200"/>
            <a:ext cx="377824" cy="457200"/>
          </a:xfrm>
          <a:prstGeom prst="rect">
            <a:avLst/>
          </a:prstGeom>
          <a:solidFill>
            <a:srgbClr val="0070C0"/>
          </a:solidFill>
          <a:ln w="9525">
            <a:solidFill>
              <a:schemeClr val="bg1"/>
            </a:solidFill>
            <a:miter lim="800000"/>
            <a:headEnd/>
            <a:tailEnd/>
          </a:ln>
          <a:effectLst/>
        </p:spPr>
        <p:txBody>
          <a:bodyPr wrap="none" anchor="ctr"/>
          <a:lstStyle/>
          <a:p>
            <a:pPr defTabSz="1219170">
              <a:defRPr/>
            </a:pPr>
            <a:endParaRPr lang="en-US" sz="2400">
              <a:solidFill>
                <a:srgbClr val="FFFFCC"/>
              </a:solidFill>
              <a:latin typeface="Calibri"/>
            </a:endParaRPr>
          </a:p>
        </p:txBody>
      </p:sp>
      <p:sp>
        <p:nvSpPr>
          <p:cNvPr id="11" name="Oval 10"/>
          <p:cNvSpPr>
            <a:spLocks noChangeArrowheads="1"/>
          </p:cNvSpPr>
          <p:nvPr/>
        </p:nvSpPr>
        <p:spPr bwMode="auto">
          <a:xfrm>
            <a:off x="2637368" y="6908800"/>
            <a:ext cx="512233" cy="304800"/>
          </a:xfrm>
          <a:prstGeom prst="ellipse">
            <a:avLst/>
          </a:prstGeom>
          <a:solidFill>
            <a:srgbClr val="00B050"/>
          </a:solidFill>
          <a:ln w="9525">
            <a:solidFill>
              <a:schemeClr val="bg1"/>
            </a:solidFill>
            <a:round/>
            <a:headEnd/>
            <a:tailEnd/>
          </a:ln>
          <a:effectLst/>
        </p:spPr>
        <p:txBody>
          <a:bodyPr wrap="none" anchor="ctr"/>
          <a:lstStyle/>
          <a:p>
            <a:pPr algn="ctr" defTabSz="1219170">
              <a:defRPr/>
            </a:pPr>
            <a:r>
              <a:rPr lang="en-US" altLang="en-US" sz="2400" b="1" dirty="0">
                <a:solidFill>
                  <a:srgbClr val="000000"/>
                </a:solidFill>
                <a:latin typeface="Calibri"/>
              </a:rPr>
              <a:t>H</a:t>
            </a:r>
          </a:p>
        </p:txBody>
      </p:sp>
      <p:sp>
        <p:nvSpPr>
          <p:cNvPr id="12" name="Oval 11"/>
          <p:cNvSpPr>
            <a:spLocks noChangeArrowheads="1"/>
          </p:cNvSpPr>
          <p:nvPr/>
        </p:nvSpPr>
        <p:spPr bwMode="auto">
          <a:xfrm>
            <a:off x="10054168" y="6908800"/>
            <a:ext cx="512233" cy="304800"/>
          </a:xfrm>
          <a:prstGeom prst="ellipse">
            <a:avLst/>
          </a:prstGeom>
          <a:solidFill>
            <a:srgbClr val="FFFF00"/>
          </a:solidFill>
          <a:ln w="9525">
            <a:solidFill>
              <a:schemeClr val="bg1"/>
            </a:solidFill>
            <a:round/>
            <a:headEnd/>
            <a:tailEnd/>
          </a:ln>
          <a:effectLst/>
        </p:spPr>
        <p:txBody>
          <a:bodyPr wrap="none" anchor="ctr"/>
          <a:lstStyle/>
          <a:p>
            <a:pPr algn="ctr" defTabSz="1219170">
              <a:defRPr/>
            </a:pPr>
            <a:r>
              <a:rPr lang="en-US" altLang="en-US" sz="2400" b="1" dirty="0">
                <a:solidFill>
                  <a:srgbClr val="000000"/>
                </a:solidFill>
                <a:latin typeface="Calibri"/>
              </a:rPr>
              <a:t>Z</a:t>
            </a:r>
          </a:p>
        </p:txBody>
      </p:sp>
      <p:sp>
        <p:nvSpPr>
          <p:cNvPr id="13" name="Oval 12"/>
          <p:cNvSpPr>
            <a:spLocks noChangeArrowheads="1"/>
          </p:cNvSpPr>
          <p:nvPr/>
        </p:nvSpPr>
        <p:spPr bwMode="auto">
          <a:xfrm>
            <a:off x="8428568" y="6604000"/>
            <a:ext cx="512233" cy="304800"/>
          </a:xfrm>
          <a:prstGeom prst="ellipse">
            <a:avLst/>
          </a:prstGeom>
          <a:solidFill>
            <a:srgbClr val="FF0000"/>
          </a:solidFill>
          <a:ln w="9525">
            <a:solidFill>
              <a:schemeClr val="bg1"/>
            </a:solidFill>
            <a:round/>
            <a:headEnd/>
            <a:tailEnd/>
          </a:ln>
          <a:effectLst/>
        </p:spPr>
        <p:txBody>
          <a:bodyPr wrap="none" anchor="ctr"/>
          <a:lstStyle/>
          <a:p>
            <a:pPr algn="ctr" defTabSz="1219170">
              <a:defRPr/>
            </a:pPr>
            <a:r>
              <a:rPr lang="en-US" altLang="en-US" sz="2400" b="1" dirty="0">
                <a:solidFill>
                  <a:srgbClr val="000000"/>
                </a:solidFill>
                <a:latin typeface="Calibri"/>
              </a:rPr>
              <a:t>Y</a:t>
            </a:r>
          </a:p>
        </p:txBody>
      </p:sp>
      <p:sp>
        <p:nvSpPr>
          <p:cNvPr id="14" name="Oval 13"/>
          <p:cNvSpPr>
            <a:spLocks noChangeArrowheads="1"/>
          </p:cNvSpPr>
          <p:nvPr/>
        </p:nvSpPr>
        <p:spPr bwMode="auto">
          <a:xfrm>
            <a:off x="1316568" y="6502400"/>
            <a:ext cx="512233" cy="304800"/>
          </a:xfrm>
          <a:prstGeom prst="ellipse">
            <a:avLst/>
          </a:prstGeom>
          <a:solidFill>
            <a:srgbClr val="FFFF00"/>
          </a:solidFill>
          <a:ln w="9525">
            <a:solidFill>
              <a:schemeClr val="bg1"/>
            </a:solidFill>
            <a:round/>
            <a:headEnd/>
            <a:tailEnd/>
          </a:ln>
          <a:effectLst/>
        </p:spPr>
        <p:txBody>
          <a:bodyPr wrap="none" anchor="ctr"/>
          <a:lstStyle/>
          <a:p>
            <a:pPr algn="ctr" defTabSz="1219170">
              <a:defRPr/>
            </a:pPr>
            <a:r>
              <a:rPr lang="en-US" altLang="en-US" sz="2400" b="1" dirty="0">
                <a:solidFill>
                  <a:srgbClr val="000000"/>
                </a:solidFill>
                <a:latin typeface="Calibri"/>
              </a:rPr>
              <a:t>X</a:t>
            </a:r>
          </a:p>
        </p:txBody>
      </p:sp>
      <p:sp>
        <p:nvSpPr>
          <p:cNvPr id="15" name="Oval 14"/>
          <p:cNvSpPr>
            <a:spLocks noChangeArrowheads="1"/>
          </p:cNvSpPr>
          <p:nvPr/>
        </p:nvSpPr>
        <p:spPr bwMode="auto">
          <a:xfrm>
            <a:off x="4775201" y="8026400"/>
            <a:ext cx="512233" cy="304800"/>
          </a:xfrm>
          <a:prstGeom prst="ellipse">
            <a:avLst/>
          </a:prstGeom>
          <a:solidFill>
            <a:schemeClr val="bg1"/>
          </a:solidFill>
          <a:ln w="9525">
            <a:solidFill>
              <a:schemeClr val="bg1"/>
            </a:solidFill>
            <a:round/>
            <a:headEnd/>
            <a:tailEnd/>
          </a:ln>
          <a:effectLst/>
        </p:spPr>
        <p:txBody>
          <a:bodyPr wrap="none" anchor="ctr"/>
          <a:lstStyle/>
          <a:p>
            <a:pPr algn="ctr" defTabSz="1219170">
              <a:defRPr/>
            </a:pPr>
            <a:r>
              <a:rPr lang="en-US" altLang="en-US" sz="2400" b="1" dirty="0">
                <a:solidFill>
                  <a:srgbClr val="FFFFCC"/>
                </a:solidFill>
                <a:latin typeface="Calibri"/>
              </a:rPr>
              <a:t>T</a:t>
            </a:r>
          </a:p>
        </p:txBody>
      </p:sp>
      <p:sp>
        <p:nvSpPr>
          <p:cNvPr id="16" name="Oval 15"/>
          <p:cNvSpPr>
            <a:spLocks noChangeArrowheads="1"/>
          </p:cNvSpPr>
          <p:nvPr/>
        </p:nvSpPr>
        <p:spPr bwMode="auto">
          <a:xfrm>
            <a:off x="5786968" y="7823200"/>
            <a:ext cx="512233" cy="304800"/>
          </a:xfrm>
          <a:prstGeom prst="ellipse">
            <a:avLst/>
          </a:prstGeom>
          <a:solidFill>
            <a:srgbClr val="0070C0"/>
          </a:solidFill>
          <a:ln w="9525">
            <a:solidFill>
              <a:schemeClr val="bg1"/>
            </a:solidFill>
            <a:round/>
            <a:headEnd/>
            <a:tailEnd/>
          </a:ln>
          <a:effectLst/>
        </p:spPr>
        <p:txBody>
          <a:bodyPr wrap="none" anchor="ctr"/>
          <a:lstStyle/>
          <a:p>
            <a:pPr algn="ctr" defTabSz="1219170">
              <a:defRPr/>
            </a:pPr>
            <a:r>
              <a:rPr lang="en-US" altLang="en-US" sz="2400" b="1">
                <a:solidFill>
                  <a:srgbClr val="000000"/>
                </a:solidFill>
                <a:latin typeface="Calibri"/>
              </a:rPr>
              <a:t>Q</a:t>
            </a:r>
          </a:p>
        </p:txBody>
      </p:sp>
      <p:sp>
        <p:nvSpPr>
          <p:cNvPr id="39" name="Rectangle 38"/>
          <p:cNvSpPr>
            <a:spLocks noChangeArrowheads="1"/>
          </p:cNvSpPr>
          <p:nvPr/>
        </p:nvSpPr>
        <p:spPr bwMode="auto">
          <a:xfrm>
            <a:off x="609600" y="9245600"/>
            <a:ext cx="10871200" cy="2946400"/>
          </a:xfrm>
          <a:prstGeom prst="rect">
            <a:avLst/>
          </a:prstGeom>
          <a:solidFill>
            <a:schemeClr val="tx1"/>
          </a:solidFill>
          <a:ln w="9525">
            <a:solidFill>
              <a:schemeClr val="bg1"/>
            </a:solidFill>
            <a:miter lim="800000"/>
            <a:headEnd/>
            <a:tailEnd/>
          </a:ln>
          <a:effectLst/>
        </p:spPr>
        <p:txBody>
          <a:bodyPr wrap="none" anchor="ctr"/>
          <a:lstStyle/>
          <a:p>
            <a:pPr defTabSz="1219170">
              <a:defRPr/>
            </a:pPr>
            <a:endParaRPr lang="en-US" sz="2400">
              <a:solidFill>
                <a:srgbClr val="FFFFCC"/>
              </a:solidFill>
              <a:latin typeface="Calibri"/>
            </a:endParaRPr>
          </a:p>
        </p:txBody>
      </p:sp>
      <p:sp>
        <p:nvSpPr>
          <p:cNvPr id="38" name="Oval 37"/>
          <p:cNvSpPr>
            <a:spLocks noChangeArrowheads="1"/>
          </p:cNvSpPr>
          <p:nvPr/>
        </p:nvSpPr>
        <p:spPr bwMode="auto">
          <a:xfrm>
            <a:off x="4572000" y="10058400"/>
            <a:ext cx="503765" cy="304800"/>
          </a:xfrm>
          <a:prstGeom prst="ellipse">
            <a:avLst/>
          </a:prstGeom>
          <a:solidFill>
            <a:srgbClr val="0070C0"/>
          </a:solidFill>
          <a:ln w="9525">
            <a:solidFill>
              <a:schemeClr val="bg1"/>
            </a:solidFill>
            <a:round/>
            <a:headEnd/>
            <a:tailEnd/>
          </a:ln>
          <a:effectLst/>
        </p:spPr>
        <p:txBody>
          <a:bodyPr wrap="none" anchor="ctr"/>
          <a:lstStyle/>
          <a:p>
            <a:pPr defTabSz="1219170">
              <a:defRPr/>
            </a:pPr>
            <a:endParaRPr lang="en-US" sz="2400">
              <a:solidFill>
                <a:srgbClr val="FFFFCC"/>
              </a:solidFill>
              <a:latin typeface="Calibri"/>
            </a:endParaRPr>
          </a:p>
        </p:txBody>
      </p:sp>
      <p:sp>
        <p:nvSpPr>
          <p:cNvPr id="40" name="Oval 39"/>
          <p:cNvSpPr>
            <a:spLocks noChangeArrowheads="1"/>
          </p:cNvSpPr>
          <p:nvPr/>
        </p:nvSpPr>
        <p:spPr bwMode="auto">
          <a:xfrm>
            <a:off x="5181600" y="10058400"/>
            <a:ext cx="503765" cy="304800"/>
          </a:xfrm>
          <a:prstGeom prst="ellipse">
            <a:avLst/>
          </a:prstGeom>
          <a:solidFill>
            <a:srgbClr val="0070C0"/>
          </a:solidFill>
          <a:ln w="9525">
            <a:solidFill>
              <a:schemeClr val="bg1"/>
            </a:solidFill>
            <a:round/>
            <a:headEnd/>
            <a:tailEnd/>
          </a:ln>
          <a:effectLst/>
        </p:spPr>
        <p:txBody>
          <a:bodyPr wrap="none" anchor="ctr"/>
          <a:lstStyle/>
          <a:p>
            <a:pPr defTabSz="1219170">
              <a:defRPr/>
            </a:pPr>
            <a:endParaRPr lang="en-US" sz="2400">
              <a:solidFill>
                <a:srgbClr val="FFFFCC"/>
              </a:solidFill>
              <a:latin typeface="Calibri"/>
            </a:endParaRPr>
          </a:p>
        </p:txBody>
      </p:sp>
      <p:sp>
        <p:nvSpPr>
          <p:cNvPr id="41" name="Oval 40"/>
          <p:cNvSpPr>
            <a:spLocks noChangeArrowheads="1"/>
          </p:cNvSpPr>
          <p:nvPr/>
        </p:nvSpPr>
        <p:spPr bwMode="auto">
          <a:xfrm>
            <a:off x="6303435" y="10058400"/>
            <a:ext cx="503765" cy="304800"/>
          </a:xfrm>
          <a:prstGeom prst="ellipse">
            <a:avLst/>
          </a:prstGeom>
          <a:solidFill>
            <a:srgbClr val="0070C0"/>
          </a:solidFill>
          <a:ln w="9525">
            <a:solidFill>
              <a:schemeClr val="bg1"/>
            </a:solidFill>
            <a:round/>
            <a:headEnd/>
            <a:tailEnd/>
          </a:ln>
          <a:effectLst/>
        </p:spPr>
        <p:txBody>
          <a:bodyPr wrap="none" anchor="ctr"/>
          <a:lstStyle/>
          <a:p>
            <a:pPr defTabSz="1219170">
              <a:defRPr/>
            </a:pPr>
            <a:endParaRPr lang="en-US" sz="2400">
              <a:solidFill>
                <a:srgbClr val="FFFFCC"/>
              </a:solidFill>
              <a:latin typeface="Calibri"/>
            </a:endParaRPr>
          </a:p>
        </p:txBody>
      </p:sp>
      <p:sp>
        <p:nvSpPr>
          <p:cNvPr id="42" name="Oval 41"/>
          <p:cNvSpPr>
            <a:spLocks noChangeArrowheads="1"/>
          </p:cNvSpPr>
          <p:nvPr/>
        </p:nvSpPr>
        <p:spPr bwMode="auto">
          <a:xfrm>
            <a:off x="6913035" y="10058400"/>
            <a:ext cx="503765" cy="304800"/>
          </a:xfrm>
          <a:prstGeom prst="ellipse">
            <a:avLst/>
          </a:prstGeom>
          <a:solidFill>
            <a:srgbClr val="0070C0"/>
          </a:solidFill>
          <a:ln w="9525">
            <a:solidFill>
              <a:schemeClr val="bg1"/>
            </a:solidFill>
            <a:round/>
            <a:headEnd/>
            <a:tailEnd/>
          </a:ln>
          <a:effectLst/>
        </p:spPr>
        <p:txBody>
          <a:bodyPr wrap="none" anchor="ctr"/>
          <a:lstStyle/>
          <a:p>
            <a:pPr defTabSz="1219170">
              <a:defRPr/>
            </a:pPr>
            <a:endParaRPr lang="en-US" sz="2400">
              <a:solidFill>
                <a:srgbClr val="FFFFCC"/>
              </a:solidFill>
              <a:latin typeface="Calibri"/>
            </a:endParaRPr>
          </a:p>
        </p:txBody>
      </p:sp>
      <p:sp>
        <p:nvSpPr>
          <p:cNvPr id="43" name="Rectangle 42"/>
          <p:cNvSpPr>
            <a:spLocks noChangeArrowheads="1"/>
          </p:cNvSpPr>
          <p:nvPr/>
        </p:nvSpPr>
        <p:spPr bwMode="auto">
          <a:xfrm>
            <a:off x="5815543" y="10007600"/>
            <a:ext cx="377824" cy="457200"/>
          </a:xfrm>
          <a:prstGeom prst="rect">
            <a:avLst/>
          </a:prstGeom>
          <a:solidFill>
            <a:srgbClr val="0070C0"/>
          </a:solidFill>
          <a:ln w="9525">
            <a:solidFill>
              <a:schemeClr val="bg1"/>
            </a:solidFill>
            <a:miter lim="800000"/>
            <a:headEnd/>
            <a:tailEnd/>
          </a:ln>
          <a:effectLst/>
        </p:spPr>
        <p:txBody>
          <a:bodyPr wrap="none" anchor="ctr"/>
          <a:lstStyle/>
          <a:p>
            <a:pPr defTabSz="1219170">
              <a:defRPr/>
            </a:pPr>
            <a:endParaRPr lang="en-US" sz="2400">
              <a:solidFill>
                <a:srgbClr val="FFFFCC"/>
              </a:solidFill>
              <a:latin typeface="Calibri"/>
            </a:endParaRPr>
          </a:p>
        </p:txBody>
      </p:sp>
      <p:sp>
        <p:nvSpPr>
          <p:cNvPr id="44" name="Oval 43"/>
          <p:cNvSpPr>
            <a:spLocks noChangeArrowheads="1"/>
          </p:cNvSpPr>
          <p:nvPr/>
        </p:nvSpPr>
        <p:spPr bwMode="auto">
          <a:xfrm>
            <a:off x="8451097" y="10464800"/>
            <a:ext cx="512233" cy="304800"/>
          </a:xfrm>
          <a:prstGeom prst="ellipse">
            <a:avLst/>
          </a:prstGeom>
          <a:solidFill>
            <a:srgbClr val="00B050"/>
          </a:solidFill>
          <a:ln w="9525">
            <a:solidFill>
              <a:schemeClr val="bg1"/>
            </a:solidFill>
            <a:round/>
            <a:headEnd/>
            <a:tailEnd/>
          </a:ln>
          <a:effectLst/>
        </p:spPr>
        <p:txBody>
          <a:bodyPr wrap="none" anchor="ctr"/>
          <a:lstStyle/>
          <a:p>
            <a:pPr algn="ctr" defTabSz="1219170">
              <a:defRPr/>
            </a:pPr>
            <a:r>
              <a:rPr lang="en-US" altLang="en-US" sz="2400" b="1" dirty="0">
                <a:solidFill>
                  <a:srgbClr val="000000"/>
                </a:solidFill>
                <a:latin typeface="Calibri"/>
              </a:rPr>
              <a:t>H</a:t>
            </a:r>
          </a:p>
        </p:txBody>
      </p:sp>
      <p:sp>
        <p:nvSpPr>
          <p:cNvPr id="45" name="Oval 44"/>
          <p:cNvSpPr>
            <a:spLocks noChangeArrowheads="1"/>
          </p:cNvSpPr>
          <p:nvPr/>
        </p:nvSpPr>
        <p:spPr bwMode="auto">
          <a:xfrm>
            <a:off x="1524001" y="10363200"/>
            <a:ext cx="512233" cy="304800"/>
          </a:xfrm>
          <a:prstGeom prst="ellipse">
            <a:avLst/>
          </a:prstGeom>
          <a:solidFill>
            <a:srgbClr val="FFFF00"/>
          </a:solidFill>
          <a:ln w="9525">
            <a:solidFill>
              <a:schemeClr val="bg1"/>
            </a:solidFill>
            <a:round/>
            <a:headEnd/>
            <a:tailEnd/>
          </a:ln>
          <a:effectLst/>
        </p:spPr>
        <p:txBody>
          <a:bodyPr wrap="none" anchor="ctr"/>
          <a:lstStyle/>
          <a:p>
            <a:pPr algn="ctr" defTabSz="1219170">
              <a:defRPr/>
            </a:pPr>
            <a:r>
              <a:rPr lang="en-US" altLang="en-US" sz="2400" b="1" dirty="0">
                <a:solidFill>
                  <a:srgbClr val="000000"/>
                </a:solidFill>
                <a:latin typeface="Calibri"/>
              </a:rPr>
              <a:t>Z</a:t>
            </a:r>
          </a:p>
        </p:txBody>
      </p:sp>
      <p:sp>
        <p:nvSpPr>
          <p:cNvPr id="46" name="Oval 45"/>
          <p:cNvSpPr>
            <a:spLocks noChangeArrowheads="1"/>
          </p:cNvSpPr>
          <p:nvPr/>
        </p:nvSpPr>
        <p:spPr bwMode="auto">
          <a:xfrm>
            <a:off x="2840568" y="10058400"/>
            <a:ext cx="512233" cy="304800"/>
          </a:xfrm>
          <a:prstGeom prst="ellipse">
            <a:avLst/>
          </a:prstGeom>
          <a:solidFill>
            <a:srgbClr val="FF0000"/>
          </a:solidFill>
          <a:ln w="9525">
            <a:solidFill>
              <a:schemeClr val="bg1"/>
            </a:solidFill>
            <a:round/>
            <a:headEnd/>
            <a:tailEnd/>
          </a:ln>
          <a:effectLst/>
        </p:spPr>
        <p:txBody>
          <a:bodyPr wrap="none" anchor="ctr"/>
          <a:lstStyle/>
          <a:p>
            <a:pPr algn="ctr" defTabSz="1219170">
              <a:defRPr/>
            </a:pPr>
            <a:r>
              <a:rPr lang="en-US" altLang="en-US" sz="2400" b="1" dirty="0">
                <a:solidFill>
                  <a:srgbClr val="000000"/>
                </a:solidFill>
                <a:latin typeface="Calibri"/>
              </a:rPr>
              <a:t>Y</a:t>
            </a:r>
          </a:p>
        </p:txBody>
      </p:sp>
      <p:sp>
        <p:nvSpPr>
          <p:cNvPr id="47" name="Oval 46"/>
          <p:cNvSpPr>
            <a:spLocks noChangeArrowheads="1"/>
          </p:cNvSpPr>
          <p:nvPr/>
        </p:nvSpPr>
        <p:spPr bwMode="auto">
          <a:xfrm>
            <a:off x="10054168" y="10058400"/>
            <a:ext cx="512233" cy="304800"/>
          </a:xfrm>
          <a:prstGeom prst="ellipse">
            <a:avLst/>
          </a:prstGeom>
          <a:solidFill>
            <a:srgbClr val="FFFF00"/>
          </a:solidFill>
          <a:ln w="9525">
            <a:solidFill>
              <a:schemeClr val="bg1"/>
            </a:solidFill>
            <a:round/>
            <a:headEnd/>
            <a:tailEnd/>
          </a:ln>
          <a:effectLst/>
        </p:spPr>
        <p:txBody>
          <a:bodyPr wrap="none" anchor="ctr"/>
          <a:lstStyle/>
          <a:p>
            <a:pPr algn="ctr" defTabSz="1219170">
              <a:defRPr/>
            </a:pPr>
            <a:r>
              <a:rPr lang="en-US" altLang="en-US" sz="2400" b="1" dirty="0">
                <a:solidFill>
                  <a:srgbClr val="000000"/>
                </a:solidFill>
                <a:latin typeface="Calibri"/>
              </a:rPr>
              <a:t>X</a:t>
            </a:r>
          </a:p>
        </p:txBody>
      </p:sp>
      <p:sp>
        <p:nvSpPr>
          <p:cNvPr id="48" name="Oval 47"/>
          <p:cNvSpPr>
            <a:spLocks noChangeArrowheads="1"/>
          </p:cNvSpPr>
          <p:nvPr/>
        </p:nvSpPr>
        <p:spPr bwMode="auto">
          <a:xfrm>
            <a:off x="4775201" y="11480800"/>
            <a:ext cx="512233" cy="304800"/>
          </a:xfrm>
          <a:prstGeom prst="ellipse">
            <a:avLst/>
          </a:prstGeom>
          <a:solidFill>
            <a:schemeClr val="bg1"/>
          </a:solidFill>
          <a:ln w="9525">
            <a:solidFill>
              <a:schemeClr val="bg1"/>
            </a:solidFill>
            <a:round/>
            <a:headEnd/>
            <a:tailEnd/>
          </a:ln>
          <a:effectLst/>
        </p:spPr>
        <p:txBody>
          <a:bodyPr wrap="none" anchor="ctr"/>
          <a:lstStyle/>
          <a:p>
            <a:pPr algn="ctr" defTabSz="1219170">
              <a:defRPr/>
            </a:pPr>
            <a:r>
              <a:rPr lang="en-US" altLang="en-US" sz="2400" b="1" dirty="0">
                <a:solidFill>
                  <a:srgbClr val="FFFFCC"/>
                </a:solidFill>
                <a:latin typeface="Calibri"/>
              </a:rPr>
              <a:t>T</a:t>
            </a:r>
          </a:p>
        </p:txBody>
      </p:sp>
      <p:sp>
        <p:nvSpPr>
          <p:cNvPr id="49" name="Oval 48"/>
          <p:cNvSpPr>
            <a:spLocks noChangeArrowheads="1"/>
          </p:cNvSpPr>
          <p:nvPr/>
        </p:nvSpPr>
        <p:spPr bwMode="auto">
          <a:xfrm>
            <a:off x="5786968" y="11277600"/>
            <a:ext cx="512233" cy="304800"/>
          </a:xfrm>
          <a:prstGeom prst="ellipse">
            <a:avLst/>
          </a:prstGeom>
          <a:solidFill>
            <a:srgbClr val="0070C0"/>
          </a:solidFill>
          <a:ln w="9525">
            <a:solidFill>
              <a:schemeClr val="bg1"/>
            </a:solidFill>
            <a:round/>
            <a:headEnd/>
            <a:tailEnd/>
          </a:ln>
          <a:effectLst/>
        </p:spPr>
        <p:txBody>
          <a:bodyPr wrap="none" anchor="ctr"/>
          <a:lstStyle/>
          <a:p>
            <a:pPr algn="ctr" defTabSz="1219170">
              <a:defRPr/>
            </a:pPr>
            <a:r>
              <a:rPr lang="en-US" altLang="en-US" sz="2400" b="1">
                <a:solidFill>
                  <a:srgbClr val="000000"/>
                </a:solidFill>
                <a:latin typeface="Calibri"/>
              </a:rPr>
              <a:t>Q</a:t>
            </a:r>
          </a:p>
        </p:txBody>
      </p:sp>
      <p:sp>
        <p:nvSpPr>
          <p:cNvPr id="2" name="Title 1"/>
          <p:cNvSpPr>
            <a:spLocks noGrp="1"/>
          </p:cNvSpPr>
          <p:nvPr>
            <p:ph type="title"/>
          </p:nvPr>
        </p:nvSpPr>
        <p:spPr/>
        <p:txBody>
          <a:bodyPr>
            <a:noAutofit/>
          </a:bodyPr>
          <a:lstStyle/>
          <a:p>
            <a:r>
              <a:rPr lang="en-US" sz="9600" b="1" dirty="0">
                <a:solidFill>
                  <a:schemeClr val="bg1"/>
                </a:solidFill>
                <a:latin typeface="Stencil" panose="040409050D0802020404" pitchFamily="82" charset="0"/>
              </a:rPr>
              <a:t>DOUBLE</a:t>
            </a:r>
          </a:p>
        </p:txBody>
      </p:sp>
      <p:sp>
        <p:nvSpPr>
          <p:cNvPr id="3" name="TextBox 2"/>
          <p:cNvSpPr txBox="1"/>
          <p:nvPr/>
        </p:nvSpPr>
        <p:spPr>
          <a:xfrm>
            <a:off x="609600" y="8229601"/>
            <a:ext cx="3657600" cy="461665"/>
          </a:xfrm>
          <a:prstGeom prst="rect">
            <a:avLst/>
          </a:prstGeom>
          <a:solidFill>
            <a:schemeClr val="bg1">
              <a:lumMod val="65000"/>
              <a:lumOff val="35000"/>
            </a:schemeClr>
          </a:solidFill>
        </p:spPr>
        <p:txBody>
          <a:bodyPr wrap="square" rtlCol="0">
            <a:spAutoFit/>
          </a:bodyPr>
          <a:lstStyle/>
          <a:p>
            <a:pPr defTabSz="1219170">
              <a:defRPr/>
            </a:pPr>
            <a:r>
              <a:rPr lang="en-US" sz="2400" dirty="0">
                <a:solidFill>
                  <a:srgbClr val="FFFFCC"/>
                </a:solidFill>
                <a:latin typeface="Calibri"/>
              </a:rPr>
              <a:t>DOUBLE RT</a:t>
            </a:r>
          </a:p>
        </p:txBody>
      </p:sp>
      <p:sp>
        <p:nvSpPr>
          <p:cNvPr id="51" name="TextBox 50"/>
          <p:cNvSpPr txBox="1"/>
          <p:nvPr/>
        </p:nvSpPr>
        <p:spPr>
          <a:xfrm>
            <a:off x="609600" y="11699558"/>
            <a:ext cx="3657600" cy="461665"/>
          </a:xfrm>
          <a:prstGeom prst="rect">
            <a:avLst/>
          </a:prstGeom>
          <a:solidFill>
            <a:schemeClr val="bg1">
              <a:lumMod val="65000"/>
              <a:lumOff val="35000"/>
            </a:schemeClr>
          </a:solidFill>
        </p:spPr>
        <p:txBody>
          <a:bodyPr wrap="square" rtlCol="0">
            <a:spAutoFit/>
          </a:bodyPr>
          <a:lstStyle/>
          <a:p>
            <a:pPr defTabSz="1219170">
              <a:defRPr/>
            </a:pPr>
            <a:r>
              <a:rPr lang="en-US" sz="2400" dirty="0">
                <a:solidFill>
                  <a:srgbClr val="FFFFCC"/>
                </a:solidFill>
                <a:latin typeface="Calibri"/>
              </a:rPr>
              <a:t>DOUBLE LT</a:t>
            </a:r>
          </a:p>
        </p:txBody>
      </p:sp>
      <p:pic>
        <p:nvPicPr>
          <p:cNvPr id="30" name="Picture 2" descr="Arkansas-Pine Bluff Golden Lions Football - Golden Lions News, Scores,  Stats, Rumors &amp; More | ESPN">
            <a:extLst>
              <a:ext uri="{FF2B5EF4-FFF2-40B4-BE49-F238E27FC236}">
                <a16:creationId xmlns:a16="http://schemas.microsoft.com/office/drawing/2014/main" id="{03EC7F4B-E304-48D3-AE39-001524D927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1732" y="11730106"/>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609600" y="5791200"/>
            <a:ext cx="10871200" cy="2946400"/>
          </a:xfrm>
          <a:prstGeom prst="rect">
            <a:avLst/>
          </a:prstGeom>
          <a:solidFill>
            <a:schemeClr val="tx1"/>
          </a:solidFill>
          <a:ln w="9525">
            <a:solidFill>
              <a:schemeClr val="bg1"/>
            </a:solidFill>
            <a:miter lim="800000"/>
            <a:headEnd/>
            <a:tailEnd/>
          </a:ln>
          <a:effectLst/>
        </p:spPr>
        <p:txBody>
          <a:bodyPr wrap="none" anchor="ctr"/>
          <a:lstStyle/>
          <a:p>
            <a:pPr defTabSz="1219170">
              <a:defRPr/>
            </a:pPr>
            <a:endParaRPr lang="en-US" sz="2400">
              <a:solidFill>
                <a:srgbClr val="FFFFCC"/>
              </a:solidFill>
              <a:latin typeface="Calibri"/>
            </a:endParaRPr>
          </a:p>
        </p:txBody>
      </p:sp>
      <p:sp>
        <p:nvSpPr>
          <p:cNvPr id="5" name="Oval 4"/>
          <p:cNvSpPr>
            <a:spLocks noChangeArrowheads="1"/>
          </p:cNvSpPr>
          <p:nvPr/>
        </p:nvSpPr>
        <p:spPr bwMode="auto">
          <a:xfrm>
            <a:off x="4572000" y="6604000"/>
            <a:ext cx="503765" cy="304800"/>
          </a:xfrm>
          <a:prstGeom prst="ellipse">
            <a:avLst/>
          </a:prstGeom>
          <a:solidFill>
            <a:srgbClr val="0070C0"/>
          </a:solidFill>
          <a:ln w="9525">
            <a:solidFill>
              <a:schemeClr val="bg1"/>
            </a:solidFill>
            <a:round/>
            <a:headEnd/>
            <a:tailEnd/>
          </a:ln>
          <a:effectLst/>
        </p:spPr>
        <p:txBody>
          <a:bodyPr wrap="none" anchor="ctr"/>
          <a:lstStyle/>
          <a:p>
            <a:pPr defTabSz="1219170">
              <a:defRPr/>
            </a:pPr>
            <a:endParaRPr lang="en-US" sz="2400">
              <a:solidFill>
                <a:srgbClr val="FFFFCC"/>
              </a:solidFill>
              <a:latin typeface="Calibri"/>
            </a:endParaRPr>
          </a:p>
        </p:txBody>
      </p:sp>
      <p:sp>
        <p:nvSpPr>
          <p:cNvPr id="7" name="Oval 6"/>
          <p:cNvSpPr>
            <a:spLocks noChangeArrowheads="1"/>
          </p:cNvSpPr>
          <p:nvPr/>
        </p:nvSpPr>
        <p:spPr bwMode="auto">
          <a:xfrm>
            <a:off x="5181600" y="6604000"/>
            <a:ext cx="503765" cy="304800"/>
          </a:xfrm>
          <a:prstGeom prst="ellipse">
            <a:avLst/>
          </a:prstGeom>
          <a:solidFill>
            <a:srgbClr val="0070C0"/>
          </a:solidFill>
          <a:ln w="9525">
            <a:solidFill>
              <a:schemeClr val="bg1"/>
            </a:solidFill>
            <a:round/>
            <a:headEnd/>
            <a:tailEnd/>
          </a:ln>
          <a:effectLst/>
        </p:spPr>
        <p:txBody>
          <a:bodyPr wrap="none" anchor="ctr"/>
          <a:lstStyle/>
          <a:p>
            <a:pPr defTabSz="1219170">
              <a:defRPr/>
            </a:pPr>
            <a:endParaRPr lang="en-US" sz="2400">
              <a:solidFill>
                <a:srgbClr val="FFFFCC"/>
              </a:solidFill>
              <a:latin typeface="Calibri"/>
            </a:endParaRPr>
          </a:p>
        </p:txBody>
      </p:sp>
      <p:sp>
        <p:nvSpPr>
          <p:cNvPr id="8" name="Oval 7"/>
          <p:cNvSpPr>
            <a:spLocks noChangeArrowheads="1"/>
          </p:cNvSpPr>
          <p:nvPr/>
        </p:nvSpPr>
        <p:spPr bwMode="auto">
          <a:xfrm>
            <a:off x="6303435" y="6604000"/>
            <a:ext cx="503765" cy="304800"/>
          </a:xfrm>
          <a:prstGeom prst="ellipse">
            <a:avLst/>
          </a:prstGeom>
          <a:solidFill>
            <a:srgbClr val="0070C0"/>
          </a:solidFill>
          <a:ln w="9525">
            <a:solidFill>
              <a:schemeClr val="bg1"/>
            </a:solidFill>
            <a:round/>
            <a:headEnd/>
            <a:tailEnd/>
          </a:ln>
          <a:effectLst/>
        </p:spPr>
        <p:txBody>
          <a:bodyPr wrap="none" anchor="ctr"/>
          <a:lstStyle/>
          <a:p>
            <a:pPr defTabSz="1219170">
              <a:defRPr/>
            </a:pPr>
            <a:endParaRPr lang="en-US" sz="2400">
              <a:solidFill>
                <a:srgbClr val="FFFFCC"/>
              </a:solidFill>
              <a:latin typeface="Calibri"/>
            </a:endParaRPr>
          </a:p>
        </p:txBody>
      </p:sp>
      <p:sp>
        <p:nvSpPr>
          <p:cNvPr id="9" name="Oval 8"/>
          <p:cNvSpPr>
            <a:spLocks noChangeArrowheads="1"/>
          </p:cNvSpPr>
          <p:nvPr/>
        </p:nvSpPr>
        <p:spPr bwMode="auto">
          <a:xfrm>
            <a:off x="6913035" y="6604000"/>
            <a:ext cx="503765" cy="304800"/>
          </a:xfrm>
          <a:prstGeom prst="ellipse">
            <a:avLst/>
          </a:prstGeom>
          <a:solidFill>
            <a:srgbClr val="0070C0"/>
          </a:solidFill>
          <a:ln w="9525">
            <a:solidFill>
              <a:schemeClr val="bg1"/>
            </a:solidFill>
            <a:round/>
            <a:headEnd/>
            <a:tailEnd/>
          </a:ln>
          <a:effectLst/>
        </p:spPr>
        <p:txBody>
          <a:bodyPr wrap="none" anchor="ctr"/>
          <a:lstStyle/>
          <a:p>
            <a:pPr defTabSz="1219170">
              <a:defRPr/>
            </a:pPr>
            <a:endParaRPr lang="en-US" sz="2400">
              <a:solidFill>
                <a:srgbClr val="FFFFCC"/>
              </a:solidFill>
              <a:latin typeface="Calibri"/>
            </a:endParaRPr>
          </a:p>
        </p:txBody>
      </p:sp>
      <p:sp>
        <p:nvSpPr>
          <p:cNvPr id="10" name="Rectangle 9"/>
          <p:cNvSpPr>
            <a:spLocks noChangeArrowheads="1"/>
          </p:cNvSpPr>
          <p:nvPr/>
        </p:nvSpPr>
        <p:spPr bwMode="auto">
          <a:xfrm>
            <a:off x="5815543" y="6553200"/>
            <a:ext cx="377824" cy="457200"/>
          </a:xfrm>
          <a:prstGeom prst="rect">
            <a:avLst/>
          </a:prstGeom>
          <a:solidFill>
            <a:srgbClr val="0070C0"/>
          </a:solidFill>
          <a:ln w="9525">
            <a:solidFill>
              <a:schemeClr val="bg1"/>
            </a:solidFill>
            <a:miter lim="800000"/>
            <a:headEnd/>
            <a:tailEnd/>
          </a:ln>
          <a:effectLst/>
        </p:spPr>
        <p:txBody>
          <a:bodyPr wrap="none" anchor="ctr"/>
          <a:lstStyle/>
          <a:p>
            <a:pPr defTabSz="1219170">
              <a:defRPr/>
            </a:pPr>
            <a:endParaRPr lang="en-US" sz="2400">
              <a:solidFill>
                <a:srgbClr val="FFFFCC"/>
              </a:solidFill>
              <a:latin typeface="Calibri"/>
            </a:endParaRPr>
          </a:p>
        </p:txBody>
      </p:sp>
      <p:sp>
        <p:nvSpPr>
          <p:cNvPr id="11" name="Oval 10"/>
          <p:cNvSpPr>
            <a:spLocks noChangeArrowheads="1"/>
          </p:cNvSpPr>
          <p:nvPr/>
        </p:nvSpPr>
        <p:spPr bwMode="auto">
          <a:xfrm>
            <a:off x="9647768" y="6908800"/>
            <a:ext cx="512233" cy="304800"/>
          </a:xfrm>
          <a:prstGeom prst="ellipse">
            <a:avLst/>
          </a:prstGeom>
          <a:solidFill>
            <a:srgbClr val="00B050"/>
          </a:solidFill>
          <a:ln w="9525">
            <a:solidFill>
              <a:schemeClr val="bg1"/>
            </a:solidFill>
            <a:round/>
            <a:headEnd/>
            <a:tailEnd/>
          </a:ln>
          <a:effectLst/>
        </p:spPr>
        <p:txBody>
          <a:bodyPr wrap="none" anchor="ctr"/>
          <a:lstStyle/>
          <a:p>
            <a:pPr algn="ctr" defTabSz="1219170">
              <a:defRPr/>
            </a:pPr>
            <a:r>
              <a:rPr lang="en-US" altLang="en-US" sz="2400" b="1" dirty="0">
                <a:solidFill>
                  <a:srgbClr val="000000"/>
                </a:solidFill>
                <a:latin typeface="Calibri"/>
              </a:rPr>
              <a:t>H</a:t>
            </a:r>
          </a:p>
        </p:txBody>
      </p:sp>
      <p:sp>
        <p:nvSpPr>
          <p:cNvPr id="12" name="Oval 11"/>
          <p:cNvSpPr>
            <a:spLocks noChangeArrowheads="1"/>
          </p:cNvSpPr>
          <p:nvPr/>
        </p:nvSpPr>
        <p:spPr bwMode="auto">
          <a:xfrm>
            <a:off x="10765368" y="6908800"/>
            <a:ext cx="512233" cy="304800"/>
          </a:xfrm>
          <a:prstGeom prst="ellipse">
            <a:avLst/>
          </a:prstGeom>
          <a:solidFill>
            <a:srgbClr val="FFFF00"/>
          </a:solidFill>
          <a:ln w="9525">
            <a:solidFill>
              <a:schemeClr val="bg1"/>
            </a:solidFill>
            <a:round/>
            <a:headEnd/>
            <a:tailEnd/>
          </a:ln>
          <a:effectLst/>
        </p:spPr>
        <p:txBody>
          <a:bodyPr wrap="none" anchor="ctr"/>
          <a:lstStyle/>
          <a:p>
            <a:pPr algn="ctr" defTabSz="1219170">
              <a:defRPr/>
            </a:pPr>
            <a:r>
              <a:rPr lang="en-US" altLang="en-US" sz="2400" b="1" dirty="0">
                <a:solidFill>
                  <a:srgbClr val="000000"/>
                </a:solidFill>
                <a:latin typeface="Calibri"/>
              </a:rPr>
              <a:t>Z</a:t>
            </a:r>
          </a:p>
        </p:txBody>
      </p:sp>
      <p:sp>
        <p:nvSpPr>
          <p:cNvPr id="13" name="Oval 12"/>
          <p:cNvSpPr>
            <a:spLocks noChangeArrowheads="1"/>
          </p:cNvSpPr>
          <p:nvPr/>
        </p:nvSpPr>
        <p:spPr bwMode="auto">
          <a:xfrm>
            <a:off x="8428568" y="6604000"/>
            <a:ext cx="512233" cy="304800"/>
          </a:xfrm>
          <a:prstGeom prst="ellipse">
            <a:avLst/>
          </a:prstGeom>
          <a:solidFill>
            <a:srgbClr val="FF0000"/>
          </a:solidFill>
          <a:ln w="9525">
            <a:solidFill>
              <a:schemeClr val="bg1"/>
            </a:solidFill>
            <a:round/>
            <a:headEnd/>
            <a:tailEnd/>
          </a:ln>
          <a:effectLst/>
        </p:spPr>
        <p:txBody>
          <a:bodyPr wrap="none" anchor="ctr"/>
          <a:lstStyle/>
          <a:p>
            <a:pPr algn="ctr" defTabSz="1219170">
              <a:defRPr/>
            </a:pPr>
            <a:r>
              <a:rPr lang="en-US" altLang="en-US" sz="2400" b="1" dirty="0">
                <a:solidFill>
                  <a:srgbClr val="000000"/>
                </a:solidFill>
                <a:latin typeface="Calibri"/>
              </a:rPr>
              <a:t>Y</a:t>
            </a:r>
          </a:p>
        </p:txBody>
      </p:sp>
      <p:sp>
        <p:nvSpPr>
          <p:cNvPr id="14" name="Oval 13"/>
          <p:cNvSpPr>
            <a:spLocks noChangeArrowheads="1"/>
          </p:cNvSpPr>
          <p:nvPr/>
        </p:nvSpPr>
        <p:spPr bwMode="auto">
          <a:xfrm>
            <a:off x="1316568" y="6502400"/>
            <a:ext cx="512233" cy="304800"/>
          </a:xfrm>
          <a:prstGeom prst="ellipse">
            <a:avLst/>
          </a:prstGeom>
          <a:solidFill>
            <a:srgbClr val="FFFF00"/>
          </a:solidFill>
          <a:ln w="9525">
            <a:solidFill>
              <a:schemeClr val="bg1"/>
            </a:solidFill>
            <a:round/>
            <a:headEnd/>
            <a:tailEnd/>
          </a:ln>
          <a:effectLst/>
        </p:spPr>
        <p:txBody>
          <a:bodyPr wrap="none" anchor="ctr"/>
          <a:lstStyle/>
          <a:p>
            <a:pPr algn="ctr" defTabSz="1219170">
              <a:defRPr/>
            </a:pPr>
            <a:r>
              <a:rPr lang="en-US" altLang="en-US" sz="2400" b="1" dirty="0">
                <a:solidFill>
                  <a:srgbClr val="000000"/>
                </a:solidFill>
                <a:latin typeface="Calibri"/>
              </a:rPr>
              <a:t>X</a:t>
            </a:r>
          </a:p>
        </p:txBody>
      </p:sp>
      <p:sp>
        <p:nvSpPr>
          <p:cNvPr id="15" name="Oval 14"/>
          <p:cNvSpPr>
            <a:spLocks noChangeArrowheads="1"/>
          </p:cNvSpPr>
          <p:nvPr/>
        </p:nvSpPr>
        <p:spPr bwMode="auto">
          <a:xfrm>
            <a:off x="4775201" y="8026400"/>
            <a:ext cx="512233" cy="304800"/>
          </a:xfrm>
          <a:prstGeom prst="ellipse">
            <a:avLst/>
          </a:prstGeom>
          <a:solidFill>
            <a:schemeClr val="bg1"/>
          </a:solidFill>
          <a:ln w="9525">
            <a:solidFill>
              <a:schemeClr val="bg1"/>
            </a:solidFill>
            <a:round/>
            <a:headEnd/>
            <a:tailEnd/>
          </a:ln>
          <a:effectLst/>
        </p:spPr>
        <p:txBody>
          <a:bodyPr wrap="none" anchor="ctr"/>
          <a:lstStyle/>
          <a:p>
            <a:pPr algn="ctr" defTabSz="1219170">
              <a:defRPr/>
            </a:pPr>
            <a:r>
              <a:rPr lang="en-US" altLang="en-US" sz="2400" b="1" dirty="0">
                <a:solidFill>
                  <a:srgbClr val="FFFFCC"/>
                </a:solidFill>
                <a:latin typeface="Calibri"/>
              </a:rPr>
              <a:t>T</a:t>
            </a:r>
          </a:p>
        </p:txBody>
      </p:sp>
      <p:sp>
        <p:nvSpPr>
          <p:cNvPr id="16" name="Oval 15"/>
          <p:cNvSpPr>
            <a:spLocks noChangeArrowheads="1"/>
          </p:cNvSpPr>
          <p:nvPr/>
        </p:nvSpPr>
        <p:spPr bwMode="auto">
          <a:xfrm>
            <a:off x="5786968" y="7823200"/>
            <a:ext cx="512233" cy="304800"/>
          </a:xfrm>
          <a:prstGeom prst="ellipse">
            <a:avLst/>
          </a:prstGeom>
          <a:solidFill>
            <a:srgbClr val="0070C0"/>
          </a:solidFill>
          <a:ln w="9525">
            <a:solidFill>
              <a:schemeClr val="bg1"/>
            </a:solidFill>
            <a:round/>
            <a:headEnd/>
            <a:tailEnd/>
          </a:ln>
          <a:effectLst/>
        </p:spPr>
        <p:txBody>
          <a:bodyPr wrap="none" anchor="ctr"/>
          <a:lstStyle/>
          <a:p>
            <a:pPr algn="ctr" defTabSz="1219170">
              <a:defRPr/>
            </a:pPr>
            <a:r>
              <a:rPr lang="en-US" altLang="en-US" sz="2400" b="1">
                <a:solidFill>
                  <a:srgbClr val="000000"/>
                </a:solidFill>
                <a:latin typeface="Calibri"/>
              </a:rPr>
              <a:t>Q</a:t>
            </a:r>
          </a:p>
        </p:txBody>
      </p:sp>
      <p:sp>
        <p:nvSpPr>
          <p:cNvPr id="39" name="Rectangle 38"/>
          <p:cNvSpPr>
            <a:spLocks noChangeArrowheads="1"/>
          </p:cNvSpPr>
          <p:nvPr/>
        </p:nvSpPr>
        <p:spPr bwMode="auto">
          <a:xfrm>
            <a:off x="609600" y="9245600"/>
            <a:ext cx="10871200" cy="2946400"/>
          </a:xfrm>
          <a:prstGeom prst="rect">
            <a:avLst/>
          </a:prstGeom>
          <a:solidFill>
            <a:schemeClr val="tx1"/>
          </a:solidFill>
          <a:ln w="9525">
            <a:solidFill>
              <a:schemeClr val="bg1"/>
            </a:solidFill>
            <a:miter lim="800000"/>
            <a:headEnd/>
            <a:tailEnd/>
          </a:ln>
          <a:effectLst/>
        </p:spPr>
        <p:txBody>
          <a:bodyPr wrap="none" anchor="ctr"/>
          <a:lstStyle/>
          <a:p>
            <a:pPr defTabSz="1219170">
              <a:defRPr/>
            </a:pPr>
            <a:endParaRPr lang="en-US" sz="2400">
              <a:solidFill>
                <a:srgbClr val="FFFFCC"/>
              </a:solidFill>
              <a:latin typeface="Calibri"/>
            </a:endParaRPr>
          </a:p>
        </p:txBody>
      </p:sp>
      <p:sp>
        <p:nvSpPr>
          <p:cNvPr id="38" name="Oval 37"/>
          <p:cNvSpPr>
            <a:spLocks noChangeArrowheads="1"/>
          </p:cNvSpPr>
          <p:nvPr/>
        </p:nvSpPr>
        <p:spPr bwMode="auto">
          <a:xfrm>
            <a:off x="4572000" y="10058400"/>
            <a:ext cx="503765" cy="304800"/>
          </a:xfrm>
          <a:prstGeom prst="ellipse">
            <a:avLst/>
          </a:prstGeom>
          <a:solidFill>
            <a:srgbClr val="0070C0"/>
          </a:solidFill>
          <a:ln w="9525">
            <a:solidFill>
              <a:schemeClr val="bg1"/>
            </a:solidFill>
            <a:round/>
            <a:headEnd/>
            <a:tailEnd/>
          </a:ln>
          <a:effectLst/>
        </p:spPr>
        <p:txBody>
          <a:bodyPr wrap="none" anchor="ctr"/>
          <a:lstStyle/>
          <a:p>
            <a:pPr defTabSz="1219170">
              <a:defRPr/>
            </a:pPr>
            <a:endParaRPr lang="en-US" sz="2400">
              <a:solidFill>
                <a:srgbClr val="FFFFCC"/>
              </a:solidFill>
              <a:latin typeface="Calibri"/>
            </a:endParaRPr>
          </a:p>
        </p:txBody>
      </p:sp>
      <p:sp>
        <p:nvSpPr>
          <p:cNvPr id="40" name="Oval 39"/>
          <p:cNvSpPr>
            <a:spLocks noChangeArrowheads="1"/>
          </p:cNvSpPr>
          <p:nvPr/>
        </p:nvSpPr>
        <p:spPr bwMode="auto">
          <a:xfrm>
            <a:off x="5181600" y="10058400"/>
            <a:ext cx="503765" cy="304800"/>
          </a:xfrm>
          <a:prstGeom prst="ellipse">
            <a:avLst/>
          </a:prstGeom>
          <a:solidFill>
            <a:srgbClr val="0070C0"/>
          </a:solidFill>
          <a:ln w="9525">
            <a:solidFill>
              <a:schemeClr val="bg1"/>
            </a:solidFill>
            <a:round/>
            <a:headEnd/>
            <a:tailEnd/>
          </a:ln>
          <a:effectLst/>
        </p:spPr>
        <p:txBody>
          <a:bodyPr wrap="none" anchor="ctr"/>
          <a:lstStyle/>
          <a:p>
            <a:pPr defTabSz="1219170">
              <a:defRPr/>
            </a:pPr>
            <a:endParaRPr lang="en-US" sz="2400">
              <a:solidFill>
                <a:srgbClr val="FFFFCC"/>
              </a:solidFill>
              <a:latin typeface="Calibri"/>
            </a:endParaRPr>
          </a:p>
        </p:txBody>
      </p:sp>
      <p:sp>
        <p:nvSpPr>
          <p:cNvPr id="41" name="Oval 40"/>
          <p:cNvSpPr>
            <a:spLocks noChangeArrowheads="1"/>
          </p:cNvSpPr>
          <p:nvPr/>
        </p:nvSpPr>
        <p:spPr bwMode="auto">
          <a:xfrm>
            <a:off x="6303435" y="10058400"/>
            <a:ext cx="503765" cy="304800"/>
          </a:xfrm>
          <a:prstGeom prst="ellipse">
            <a:avLst/>
          </a:prstGeom>
          <a:solidFill>
            <a:srgbClr val="0070C0"/>
          </a:solidFill>
          <a:ln w="9525">
            <a:solidFill>
              <a:schemeClr val="bg1"/>
            </a:solidFill>
            <a:round/>
            <a:headEnd/>
            <a:tailEnd/>
          </a:ln>
          <a:effectLst/>
        </p:spPr>
        <p:txBody>
          <a:bodyPr wrap="none" anchor="ctr"/>
          <a:lstStyle/>
          <a:p>
            <a:pPr defTabSz="1219170">
              <a:defRPr/>
            </a:pPr>
            <a:endParaRPr lang="en-US" sz="2400">
              <a:solidFill>
                <a:srgbClr val="FFFFCC"/>
              </a:solidFill>
              <a:latin typeface="Calibri"/>
            </a:endParaRPr>
          </a:p>
        </p:txBody>
      </p:sp>
      <p:sp>
        <p:nvSpPr>
          <p:cNvPr id="42" name="Oval 41"/>
          <p:cNvSpPr>
            <a:spLocks noChangeArrowheads="1"/>
          </p:cNvSpPr>
          <p:nvPr/>
        </p:nvSpPr>
        <p:spPr bwMode="auto">
          <a:xfrm>
            <a:off x="6913035" y="10058400"/>
            <a:ext cx="503765" cy="304800"/>
          </a:xfrm>
          <a:prstGeom prst="ellipse">
            <a:avLst/>
          </a:prstGeom>
          <a:solidFill>
            <a:srgbClr val="0070C0"/>
          </a:solidFill>
          <a:ln w="9525">
            <a:solidFill>
              <a:schemeClr val="bg1"/>
            </a:solidFill>
            <a:round/>
            <a:headEnd/>
            <a:tailEnd/>
          </a:ln>
          <a:effectLst/>
        </p:spPr>
        <p:txBody>
          <a:bodyPr wrap="none" anchor="ctr"/>
          <a:lstStyle/>
          <a:p>
            <a:pPr defTabSz="1219170">
              <a:defRPr/>
            </a:pPr>
            <a:endParaRPr lang="en-US" sz="2400">
              <a:solidFill>
                <a:srgbClr val="FFFFCC"/>
              </a:solidFill>
              <a:latin typeface="Calibri"/>
            </a:endParaRPr>
          </a:p>
        </p:txBody>
      </p:sp>
      <p:sp>
        <p:nvSpPr>
          <p:cNvPr id="43" name="Rectangle 42"/>
          <p:cNvSpPr>
            <a:spLocks noChangeArrowheads="1"/>
          </p:cNvSpPr>
          <p:nvPr/>
        </p:nvSpPr>
        <p:spPr bwMode="auto">
          <a:xfrm>
            <a:off x="5815543" y="10007600"/>
            <a:ext cx="377824" cy="457200"/>
          </a:xfrm>
          <a:prstGeom prst="rect">
            <a:avLst/>
          </a:prstGeom>
          <a:solidFill>
            <a:srgbClr val="0070C0"/>
          </a:solidFill>
          <a:ln w="9525">
            <a:solidFill>
              <a:schemeClr val="bg1"/>
            </a:solidFill>
            <a:miter lim="800000"/>
            <a:headEnd/>
            <a:tailEnd/>
          </a:ln>
          <a:effectLst/>
        </p:spPr>
        <p:txBody>
          <a:bodyPr wrap="none" anchor="ctr"/>
          <a:lstStyle/>
          <a:p>
            <a:pPr defTabSz="1219170">
              <a:defRPr/>
            </a:pPr>
            <a:endParaRPr lang="en-US" sz="2400">
              <a:solidFill>
                <a:srgbClr val="FFFFCC"/>
              </a:solidFill>
              <a:latin typeface="Calibri"/>
            </a:endParaRPr>
          </a:p>
        </p:txBody>
      </p:sp>
      <p:sp>
        <p:nvSpPr>
          <p:cNvPr id="44" name="Oval 43"/>
          <p:cNvSpPr>
            <a:spLocks noChangeArrowheads="1"/>
          </p:cNvSpPr>
          <p:nvPr/>
        </p:nvSpPr>
        <p:spPr bwMode="auto">
          <a:xfrm>
            <a:off x="2438401" y="10363200"/>
            <a:ext cx="512233" cy="304800"/>
          </a:xfrm>
          <a:prstGeom prst="ellipse">
            <a:avLst/>
          </a:prstGeom>
          <a:solidFill>
            <a:srgbClr val="00B050"/>
          </a:solidFill>
          <a:ln w="9525">
            <a:solidFill>
              <a:schemeClr val="bg1"/>
            </a:solidFill>
            <a:round/>
            <a:headEnd/>
            <a:tailEnd/>
          </a:ln>
          <a:effectLst/>
        </p:spPr>
        <p:txBody>
          <a:bodyPr wrap="none" anchor="ctr"/>
          <a:lstStyle/>
          <a:p>
            <a:pPr algn="ctr" defTabSz="1219170">
              <a:defRPr/>
            </a:pPr>
            <a:r>
              <a:rPr lang="en-US" altLang="en-US" sz="2400" b="1" dirty="0">
                <a:solidFill>
                  <a:srgbClr val="000000"/>
                </a:solidFill>
                <a:latin typeface="Calibri"/>
              </a:rPr>
              <a:t>H</a:t>
            </a:r>
          </a:p>
        </p:txBody>
      </p:sp>
      <p:sp>
        <p:nvSpPr>
          <p:cNvPr id="45" name="Oval 44"/>
          <p:cNvSpPr>
            <a:spLocks noChangeArrowheads="1"/>
          </p:cNvSpPr>
          <p:nvPr/>
        </p:nvSpPr>
        <p:spPr bwMode="auto">
          <a:xfrm>
            <a:off x="1219201" y="10363200"/>
            <a:ext cx="512233" cy="304800"/>
          </a:xfrm>
          <a:prstGeom prst="ellipse">
            <a:avLst/>
          </a:prstGeom>
          <a:solidFill>
            <a:srgbClr val="FFFF00"/>
          </a:solidFill>
          <a:ln w="9525">
            <a:solidFill>
              <a:schemeClr val="bg1"/>
            </a:solidFill>
            <a:round/>
            <a:headEnd/>
            <a:tailEnd/>
          </a:ln>
          <a:effectLst/>
        </p:spPr>
        <p:txBody>
          <a:bodyPr wrap="none" anchor="ctr"/>
          <a:lstStyle/>
          <a:p>
            <a:pPr algn="ctr" defTabSz="1219170">
              <a:defRPr/>
            </a:pPr>
            <a:r>
              <a:rPr lang="en-US" altLang="en-US" sz="2400" b="1" dirty="0">
                <a:solidFill>
                  <a:srgbClr val="000000"/>
                </a:solidFill>
                <a:latin typeface="Calibri"/>
              </a:rPr>
              <a:t>Z</a:t>
            </a:r>
          </a:p>
        </p:txBody>
      </p:sp>
      <p:sp>
        <p:nvSpPr>
          <p:cNvPr id="46" name="Oval 45"/>
          <p:cNvSpPr>
            <a:spLocks noChangeArrowheads="1"/>
          </p:cNvSpPr>
          <p:nvPr/>
        </p:nvSpPr>
        <p:spPr bwMode="auto">
          <a:xfrm>
            <a:off x="3450168" y="10058400"/>
            <a:ext cx="512233" cy="304800"/>
          </a:xfrm>
          <a:prstGeom prst="ellipse">
            <a:avLst/>
          </a:prstGeom>
          <a:solidFill>
            <a:srgbClr val="FF0000"/>
          </a:solidFill>
          <a:ln w="9525">
            <a:solidFill>
              <a:schemeClr val="bg1"/>
            </a:solidFill>
            <a:round/>
            <a:headEnd/>
            <a:tailEnd/>
          </a:ln>
          <a:effectLst/>
        </p:spPr>
        <p:txBody>
          <a:bodyPr wrap="none" anchor="ctr"/>
          <a:lstStyle/>
          <a:p>
            <a:pPr algn="ctr" defTabSz="1219170">
              <a:defRPr/>
            </a:pPr>
            <a:r>
              <a:rPr lang="en-US" altLang="en-US" sz="2400" b="1" dirty="0">
                <a:solidFill>
                  <a:srgbClr val="000000"/>
                </a:solidFill>
                <a:latin typeface="Calibri"/>
              </a:rPr>
              <a:t>Y</a:t>
            </a:r>
          </a:p>
        </p:txBody>
      </p:sp>
      <p:sp>
        <p:nvSpPr>
          <p:cNvPr id="47" name="Oval 46"/>
          <p:cNvSpPr>
            <a:spLocks noChangeArrowheads="1"/>
          </p:cNvSpPr>
          <p:nvPr/>
        </p:nvSpPr>
        <p:spPr bwMode="auto">
          <a:xfrm>
            <a:off x="10054168" y="10058400"/>
            <a:ext cx="512233" cy="304800"/>
          </a:xfrm>
          <a:prstGeom prst="ellipse">
            <a:avLst/>
          </a:prstGeom>
          <a:solidFill>
            <a:srgbClr val="FFFF00"/>
          </a:solidFill>
          <a:ln w="9525">
            <a:solidFill>
              <a:schemeClr val="bg1"/>
            </a:solidFill>
            <a:round/>
            <a:headEnd/>
            <a:tailEnd/>
          </a:ln>
          <a:effectLst/>
        </p:spPr>
        <p:txBody>
          <a:bodyPr wrap="none" anchor="ctr"/>
          <a:lstStyle/>
          <a:p>
            <a:pPr algn="ctr" defTabSz="1219170">
              <a:defRPr/>
            </a:pPr>
            <a:r>
              <a:rPr lang="en-US" altLang="en-US" sz="2400" b="1" dirty="0">
                <a:solidFill>
                  <a:srgbClr val="000000"/>
                </a:solidFill>
                <a:latin typeface="Calibri"/>
              </a:rPr>
              <a:t>X</a:t>
            </a:r>
          </a:p>
        </p:txBody>
      </p:sp>
      <p:sp>
        <p:nvSpPr>
          <p:cNvPr id="48" name="Oval 47"/>
          <p:cNvSpPr>
            <a:spLocks noChangeArrowheads="1"/>
          </p:cNvSpPr>
          <p:nvPr/>
        </p:nvSpPr>
        <p:spPr bwMode="auto">
          <a:xfrm>
            <a:off x="4775201" y="11480800"/>
            <a:ext cx="512233" cy="304800"/>
          </a:xfrm>
          <a:prstGeom prst="ellipse">
            <a:avLst/>
          </a:prstGeom>
          <a:solidFill>
            <a:schemeClr val="bg1"/>
          </a:solidFill>
          <a:ln w="9525">
            <a:solidFill>
              <a:schemeClr val="bg1"/>
            </a:solidFill>
            <a:round/>
            <a:headEnd/>
            <a:tailEnd/>
          </a:ln>
          <a:effectLst/>
        </p:spPr>
        <p:txBody>
          <a:bodyPr wrap="none" anchor="ctr"/>
          <a:lstStyle/>
          <a:p>
            <a:pPr algn="ctr" defTabSz="1219170">
              <a:defRPr/>
            </a:pPr>
            <a:r>
              <a:rPr lang="en-US" altLang="en-US" sz="2400" b="1" dirty="0">
                <a:solidFill>
                  <a:srgbClr val="FFFFCC"/>
                </a:solidFill>
                <a:latin typeface="Calibri"/>
              </a:rPr>
              <a:t>T</a:t>
            </a:r>
          </a:p>
        </p:txBody>
      </p:sp>
      <p:sp>
        <p:nvSpPr>
          <p:cNvPr id="49" name="Oval 48"/>
          <p:cNvSpPr>
            <a:spLocks noChangeArrowheads="1"/>
          </p:cNvSpPr>
          <p:nvPr/>
        </p:nvSpPr>
        <p:spPr bwMode="auto">
          <a:xfrm>
            <a:off x="5786968" y="11277600"/>
            <a:ext cx="512233" cy="304800"/>
          </a:xfrm>
          <a:prstGeom prst="ellipse">
            <a:avLst/>
          </a:prstGeom>
          <a:solidFill>
            <a:srgbClr val="0070C0"/>
          </a:solidFill>
          <a:ln w="9525">
            <a:solidFill>
              <a:schemeClr val="bg1"/>
            </a:solidFill>
            <a:round/>
            <a:headEnd/>
            <a:tailEnd/>
          </a:ln>
          <a:effectLst/>
        </p:spPr>
        <p:txBody>
          <a:bodyPr wrap="none" anchor="ctr"/>
          <a:lstStyle/>
          <a:p>
            <a:pPr algn="ctr" defTabSz="1219170">
              <a:defRPr/>
            </a:pPr>
            <a:r>
              <a:rPr lang="en-US" altLang="en-US" sz="2400" b="1">
                <a:solidFill>
                  <a:srgbClr val="000000"/>
                </a:solidFill>
                <a:latin typeface="Calibri"/>
              </a:rPr>
              <a:t>Q</a:t>
            </a:r>
          </a:p>
        </p:txBody>
      </p:sp>
      <p:sp>
        <p:nvSpPr>
          <p:cNvPr id="2" name="Title 1"/>
          <p:cNvSpPr>
            <a:spLocks noGrp="1"/>
          </p:cNvSpPr>
          <p:nvPr>
            <p:ph type="title"/>
          </p:nvPr>
        </p:nvSpPr>
        <p:spPr/>
        <p:txBody>
          <a:bodyPr>
            <a:noAutofit/>
          </a:bodyPr>
          <a:lstStyle/>
          <a:p>
            <a:r>
              <a:rPr lang="en-US" sz="9600" b="1" dirty="0">
                <a:solidFill>
                  <a:schemeClr val="bg1"/>
                </a:solidFill>
                <a:latin typeface="Stencil" panose="040409050D0802020404" pitchFamily="82" charset="0"/>
              </a:rPr>
              <a:t>TRIO</a:t>
            </a:r>
          </a:p>
        </p:txBody>
      </p:sp>
      <p:sp>
        <p:nvSpPr>
          <p:cNvPr id="3" name="TextBox 2"/>
          <p:cNvSpPr txBox="1"/>
          <p:nvPr/>
        </p:nvSpPr>
        <p:spPr>
          <a:xfrm>
            <a:off x="609600" y="8229601"/>
            <a:ext cx="3657600" cy="461665"/>
          </a:xfrm>
          <a:prstGeom prst="rect">
            <a:avLst/>
          </a:prstGeom>
          <a:solidFill>
            <a:schemeClr val="bg1">
              <a:lumMod val="65000"/>
              <a:lumOff val="35000"/>
            </a:schemeClr>
          </a:solidFill>
        </p:spPr>
        <p:txBody>
          <a:bodyPr wrap="square" rtlCol="0">
            <a:spAutoFit/>
          </a:bodyPr>
          <a:lstStyle/>
          <a:p>
            <a:pPr defTabSz="1219170">
              <a:defRPr/>
            </a:pPr>
            <a:r>
              <a:rPr lang="en-US" sz="2400" dirty="0">
                <a:solidFill>
                  <a:srgbClr val="FFFFCC"/>
                </a:solidFill>
                <a:latin typeface="Calibri"/>
              </a:rPr>
              <a:t>TRIO RT</a:t>
            </a:r>
          </a:p>
        </p:txBody>
      </p:sp>
      <p:sp>
        <p:nvSpPr>
          <p:cNvPr id="51" name="TextBox 50"/>
          <p:cNvSpPr txBox="1"/>
          <p:nvPr/>
        </p:nvSpPr>
        <p:spPr>
          <a:xfrm>
            <a:off x="609600" y="11699558"/>
            <a:ext cx="3657600" cy="461665"/>
          </a:xfrm>
          <a:prstGeom prst="rect">
            <a:avLst/>
          </a:prstGeom>
          <a:solidFill>
            <a:schemeClr val="bg1">
              <a:lumMod val="65000"/>
              <a:lumOff val="35000"/>
            </a:schemeClr>
          </a:solidFill>
        </p:spPr>
        <p:txBody>
          <a:bodyPr wrap="square" rtlCol="0">
            <a:spAutoFit/>
          </a:bodyPr>
          <a:lstStyle/>
          <a:p>
            <a:pPr defTabSz="1219170">
              <a:defRPr/>
            </a:pPr>
            <a:r>
              <a:rPr lang="en-US" sz="2400" dirty="0">
                <a:solidFill>
                  <a:srgbClr val="FFFFCC"/>
                </a:solidFill>
                <a:latin typeface="Calibri"/>
              </a:rPr>
              <a:t>TRIO LT</a:t>
            </a:r>
          </a:p>
        </p:txBody>
      </p:sp>
      <p:pic>
        <p:nvPicPr>
          <p:cNvPr id="30" name="Picture 2" descr="Arkansas-Pine Bluff Golden Lions Football - Golden Lions News, Scores,  Stats, Rumors &amp; More | ESPN">
            <a:extLst>
              <a:ext uri="{FF2B5EF4-FFF2-40B4-BE49-F238E27FC236}">
                <a16:creationId xmlns:a16="http://schemas.microsoft.com/office/drawing/2014/main" id="{7CE6EBA9-5DD5-4922-BB04-D71A611529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1732" y="11730106"/>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473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609600" y="5791200"/>
            <a:ext cx="10871200" cy="2946400"/>
          </a:xfrm>
          <a:prstGeom prst="rect">
            <a:avLst/>
          </a:prstGeom>
          <a:solidFill>
            <a:schemeClr val="tx1"/>
          </a:solidFill>
          <a:ln w="9525">
            <a:solidFill>
              <a:schemeClr val="bg1"/>
            </a:solidFill>
            <a:miter lim="800000"/>
            <a:headEnd/>
            <a:tailEnd/>
          </a:ln>
          <a:effectLst/>
        </p:spPr>
        <p:txBody>
          <a:bodyPr wrap="none" anchor="ctr"/>
          <a:lstStyle/>
          <a:p>
            <a:pPr defTabSz="1219170">
              <a:defRPr/>
            </a:pPr>
            <a:endParaRPr lang="en-US" sz="2400">
              <a:solidFill>
                <a:srgbClr val="FFFFCC"/>
              </a:solidFill>
              <a:latin typeface="Calibri"/>
            </a:endParaRPr>
          </a:p>
        </p:txBody>
      </p:sp>
      <p:sp>
        <p:nvSpPr>
          <p:cNvPr id="5" name="Oval 4"/>
          <p:cNvSpPr>
            <a:spLocks noChangeArrowheads="1"/>
          </p:cNvSpPr>
          <p:nvPr/>
        </p:nvSpPr>
        <p:spPr bwMode="auto">
          <a:xfrm>
            <a:off x="4572000" y="6604000"/>
            <a:ext cx="503765" cy="304800"/>
          </a:xfrm>
          <a:prstGeom prst="ellipse">
            <a:avLst/>
          </a:prstGeom>
          <a:solidFill>
            <a:srgbClr val="0070C0"/>
          </a:solidFill>
          <a:ln w="9525">
            <a:solidFill>
              <a:schemeClr val="bg1"/>
            </a:solidFill>
            <a:round/>
            <a:headEnd/>
            <a:tailEnd/>
          </a:ln>
          <a:effectLst/>
        </p:spPr>
        <p:txBody>
          <a:bodyPr wrap="none" anchor="ctr"/>
          <a:lstStyle/>
          <a:p>
            <a:pPr defTabSz="1219170">
              <a:defRPr/>
            </a:pPr>
            <a:endParaRPr lang="en-US" sz="2400">
              <a:solidFill>
                <a:srgbClr val="FFFFCC"/>
              </a:solidFill>
              <a:latin typeface="Calibri"/>
            </a:endParaRPr>
          </a:p>
        </p:txBody>
      </p:sp>
      <p:sp>
        <p:nvSpPr>
          <p:cNvPr id="7" name="Oval 6"/>
          <p:cNvSpPr>
            <a:spLocks noChangeArrowheads="1"/>
          </p:cNvSpPr>
          <p:nvPr/>
        </p:nvSpPr>
        <p:spPr bwMode="auto">
          <a:xfrm>
            <a:off x="5181600" y="6604000"/>
            <a:ext cx="503765" cy="304800"/>
          </a:xfrm>
          <a:prstGeom prst="ellipse">
            <a:avLst/>
          </a:prstGeom>
          <a:solidFill>
            <a:srgbClr val="0070C0"/>
          </a:solidFill>
          <a:ln w="9525">
            <a:solidFill>
              <a:schemeClr val="bg1"/>
            </a:solidFill>
            <a:round/>
            <a:headEnd/>
            <a:tailEnd/>
          </a:ln>
          <a:effectLst/>
        </p:spPr>
        <p:txBody>
          <a:bodyPr wrap="none" anchor="ctr"/>
          <a:lstStyle/>
          <a:p>
            <a:pPr defTabSz="1219170">
              <a:defRPr/>
            </a:pPr>
            <a:endParaRPr lang="en-US" sz="2400">
              <a:solidFill>
                <a:srgbClr val="FFFFCC"/>
              </a:solidFill>
              <a:latin typeface="Calibri"/>
            </a:endParaRPr>
          </a:p>
        </p:txBody>
      </p:sp>
      <p:sp>
        <p:nvSpPr>
          <p:cNvPr id="8" name="Oval 7"/>
          <p:cNvSpPr>
            <a:spLocks noChangeArrowheads="1"/>
          </p:cNvSpPr>
          <p:nvPr/>
        </p:nvSpPr>
        <p:spPr bwMode="auto">
          <a:xfrm>
            <a:off x="6303435" y="6604000"/>
            <a:ext cx="503765" cy="304800"/>
          </a:xfrm>
          <a:prstGeom prst="ellipse">
            <a:avLst/>
          </a:prstGeom>
          <a:solidFill>
            <a:srgbClr val="0070C0"/>
          </a:solidFill>
          <a:ln w="9525">
            <a:solidFill>
              <a:schemeClr val="bg1"/>
            </a:solidFill>
            <a:round/>
            <a:headEnd/>
            <a:tailEnd/>
          </a:ln>
          <a:effectLst/>
        </p:spPr>
        <p:txBody>
          <a:bodyPr wrap="none" anchor="ctr"/>
          <a:lstStyle/>
          <a:p>
            <a:pPr defTabSz="1219170">
              <a:defRPr/>
            </a:pPr>
            <a:endParaRPr lang="en-US" sz="2400">
              <a:solidFill>
                <a:srgbClr val="FFFFCC"/>
              </a:solidFill>
              <a:latin typeface="Calibri"/>
            </a:endParaRPr>
          </a:p>
        </p:txBody>
      </p:sp>
      <p:sp>
        <p:nvSpPr>
          <p:cNvPr id="9" name="Oval 8"/>
          <p:cNvSpPr>
            <a:spLocks noChangeArrowheads="1"/>
          </p:cNvSpPr>
          <p:nvPr/>
        </p:nvSpPr>
        <p:spPr bwMode="auto">
          <a:xfrm>
            <a:off x="6913035" y="6604000"/>
            <a:ext cx="503765" cy="304800"/>
          </a:xfrm>
          <a:prstGeom prst="ellipse">
            <a:avLst/>
          </a:prstGeom>
          <a:solidFill>
            <a:srgbClr val="0070C0"/>
          </a:solidFill>
          <a:ln w="9525">
            <a:solidFill>
              <a:schemeClr val="bg1"/>
            </a:solidFill>
            <a:round/>
            <a:headEnd/>
            <a:tailEnd/>
          </a:ln>
          <a:effectLst/>
        </p:spPr>
        <p:txBody>
          <a:bodyPr wrap="none" anchor="ctr"/>
          <a:lstStyle/>
          <a:p>
            <a:pPr defTabSz="1219170">
              <a:defRPr/>
            </a:pPr>
            <a:endParaRPr lang="en-US" sz="2400">
              <a:solidFill>
                <a:srgbClr val="FFFFCC"/>
              </a:solidFill>
              <a:latin typeface="Calibri"/>
            </a:endParaRPr>
          </a:p>
        </p:txBody>
      </p:sp>
      <p:sp>
        <p:nvSpPr>
          <p:cNvPr id="10" name="Rectangle 9"/>
          <p:cNvSpPr>
            <a:spLocks noChangeArrowheads="1"/>
          </p:cNvSpPr>
          <p:nvPr/>
        </p:nvSpPr>
        <p:spPr bwMode="auto">
          <a:xfrm>
            <a:off x="5815543" y="6553200"/>
            <a:ext cx="377824" cy="457200"/>
          </a:xfrm>
          <a:prstGeom prst="rect">
            <a:avLst/>
          </a:prstGeom>
          <a:solidFill>
            <a:srgbClr val="0070C0"/>
          </a:solidFill>
          <a:ln w="9525">
            <a:solidFill>
              <a:schemeClr val="bg1"/>
            </a:solidFill>
            <a:miter lim="800000"/>
            <a:headEnd/>
            <a:tailEnd/>
          </a:ln>
          <a:effectLst/>
        </p:spPr>
        <p:txBody>
          <a:bodyPr wrap="none" anchor="ctr"/>
          <a:lstStyle/>
          <a:p>
            <a:pPr defTabSz="1219170">
              <a:defRPr/>
            </a:pPr>
            <a:endParaRPr lang="en-US" sz="2400">
              <a:solidFill>
                <a:srgbClr val="FFFFCC"/>
              </a:solidFill>
              <a:latin typeface="Calibri"/>
            </a:endParaRPr>
          </a:p>
        </p:txBody>
      </p:sp>
      <p:sp>
        <p:nvSpPr>
          <p:cNvPr id="11" name="Oval 10"/>
          <p:cNvSpPr>
            <a:spLocks noChangeArrowheads="1"/>
          </p:cNvSpPr>
          <p:nvPr/>
        </p:nvSpPr>
        <p:spPr bwMode="auto">
          <a:xfrm>
            <a:off x="7425625" y="6908800"/>
            <a:ext cx="512233" cy="304800"/>
          </a:xfrm>
          <a:prstGeom prst="ellipse">
            <a:avLst/>
          </a:prstGeom>
          <a:solidFill>
            <a:srgbClr val="00B050"/>
          </a:solidFill>
          <a:ln w="9525">
            <a:solidFill>
              <a:schemeClr val="bg1"/>
            </a:solidFill>
            <a:round/>
            <a:headEnd/>
            <a:tailEnd/>
          </a:ln>
          <a:effectLst/>
        </p:spPr>
        <p:txBody>
          <a:bodyPr wrap="none" anchor="ctr"/>
          <a:lstStyle/>
          <a:p>
            <a:pPr algn="ctr" defTabSz="1219170">
              <a:defRPr/>
            </a:pPr>
            <a:r>
              <a:rPr lang="en-US" altLang="en-US" sz="2400" b="1" dirty="0">
                <a:solidFill>
                  <a:srgbClr val="000000"/>
                </a:solidFill>
                <a:latin typeface="Calibri"/>
              </a:rPr>
              <a:t>Y</a:t>
            </a:r>
          </a:p>
        </p:txBody>
      </p:sp>
      <p:sp>
        <p:nvSpPr>
          <p:cNvPr id="12" name="Oval 11"/>
          <p:cNvSpPr>
            <a:spLocks noChangeArrowheads="1"/>
          </p:cNvSpPr>
          <p:nvPr/>
        </p:nvSpPr>
        <p:spPr bwMode="auto">
          <a:xfrm>
            <a:off x="10054168" y="6908800"/>
            <a:ext cx="512233" cy="304800"/>
          </a:xfrm>
          <a:prstGeom prst="ellipse">
            <a:avLst/>
          </a:prstGeom>
          <a:solidFill>
            <a:srgbClr val="FFFF00"/>
          </a:solidFill>
          <a:ln w="9525">
            <a:solidFill>
              <a:schemeClr val="bg1"/>
            </a:solidFill>
            <a:round/>
            <a:headEnd/>
            <a:tailEnd/>
          </a:ln>
          <a:effectLst/>
        </p:spPr>
        <p:txBody>
          <a:bodyPr wrap="none" anchor="ctr"/>
          <a:lstStyle/>
          <a:p>
            <a:pPr algn="ctr" defTabSz="1219170">
              <a:defRPr/>
            </a:pPr>
            <a:r>
              <a:rPr lang="en-US" altLang="en-US" sz="2400" b="1">
                <a:solidFill>
                  <a:srgbClr val="000000"/>
                </a:solidFill>
                <a:latin typeface="Calibri"/>
              </a:rPr>
              <a:t>Z</a:t>
            </a:r>
          </a:p>
        </p:txBody>
      </p:sp>
      <p:sp>
        <p:nvSpPr>
          <p:cNvPr id="13" name="Oval 12"/>
          <p:cNvSpPr>
            <a:spLocks noChangeArrowheads="1"/>
          </p:cNvSpPr>
          <p:nvPr/>
        </p:nvSpPr>
        <p:spPr bwMode="auto">
          <a:xfrm>
            <a:off x="8834968" y="6604000"/>
            <a:ext cx="512233" cy="304800"/>
          </a:xfrm>
          <a:prstGeom prst="ellipse">
            <a:avLst/>
          </a:prstGeom>
          <a:solidFill>
            <a:srgbClr val="FF0000"/>
          </a:solidFill>
          <a:ln w="9525">
            <a:solidFill>
              <a:schemeClr val="bg1"/>
            </a:solidFill>
            <a:round/>
            <a:headEnd/>
            <a:tailEnd/>
          </a:ln>
          <a:effectLst/>
        </p:spPr>
        <p:txBody>
          <a:bodyPr wrap="none" anchor="ctr"/>
          <a:lstStyle/>
          <a:p>
            <a:pPr algn="ctr" defTabSz="1219170">
              <a:defRPr/>
            </a:pPr>
            <a:r>
              <a:rPr lang="en-US" altLang="en-US" sz="2400" b="1" dirty="0">
                <a:solidFill>
                  <a:srgbClr val="000000"/>
                </a:solidFill>
                <a:latin typeface="Calibri"/>
              </a:rPr>
              <a:t>H</a:t>
            </a:r>
          </a:p>
        </p:txBody>
      </p:sp>
      <p:sp>
        <p:nvSpPr>
          <p:cNvPr id="14" name="Oval 13"/>
          <p:cNvSpPr>
            <a:spLocks noChangeArrowheads="1"/>
          </p:cNvSpPr>
          <p:nvPr/>
        </p:nvSpPr>
        <p:spPr bwMode="auto">
          <a:xfrm>
            <a:off x="1316568" y="6502400"/>
            <a:ext cx="512233" cy="304800"/>
          </a:xfrm>
          <a:prstGeom prst="ellipse">
            <a:avLst/>
          </a:prstGeom>
          <a:solidFill>
            <a:srgbClr val="FFFF00"/>
          </a:solidFill>
          <a:ln w="9525">
            <a:solidFill>
              <a:schemeClr val="bg1"/>
            </a:solidFill>
            <a:round/>
            <a:headEnd/>
            <a:tailEnd/>
          </a:ln>
          <a:effectLst/>
        </p:spPr>
        <p:txBody>
          <a:bodyPr wrap="none" anchor="ctr"/>
          <a:lstStyle/>
          <a:p>
            <a:pPr algn="ctr" defTabSz="1219170">
              <a:defRPr/>
            </a:pPr>
            <a:r>
              <a:rPr lang="en-US" altLang="en-US" sz="2400" b="1" dirty="0">
                <a:solidFill>
                  <a:srgbClr val="000000"/>
                </a:solidFill>
                <a:latin typeface="Calibri"/>
              </a:rPr>
              <a:t>X</a:t>
            </a:r>
          </a:p>
        </p:txBody>
      </p:sp>
      <p:sp>
        <p:nvSpPr>
          <p:cNvPr id="15" name="Oval 14"/>
          <p:cNvSpPr>
            <a:spLocks noChangeArrowheads="1"/>
          </p:cNvSpPr>
          <p:nvPr/>
        </p:nvSpPr>
        <p:spPr bwMode="auto">
          <a:xfrm>
            <a:off x="4775201" y="8026400"/>
            <a:ext cx="512233" cy="304800"/>
          </a:xfrm>
          <a:prstGeom prst="ellipse">
            <a:avLst/>
          </a:prstGeom>
          <a:solidFill>
            <a:schemeClr val="bg1"/>
          </a:solidFill>
          <a:ln w="9525">
            <a:solidFill>
              <a:schemeClr val="bg1"/>
            </a:solidFill>
            <a:round/>
            <a:headEnd/>
            <a:tailEnd/>
          </a:ln>
          <a:effectLst/>
        </p:spPr>
        <p:txBody>
          <a:bodyPr wrap="none" anchor="ctr"/>
          <a:lstStyle/>
          <a:p>
            <a:pPr algn="ctr" defTabSz="1219170">
              <a:defRPr/>
            </a:pPr>
            <a:r>
              <a:rPr lang="en-US" altLang="en-US" sz="2400" b="1">
                <a:solidFill>
                  <a:srgbClr val="FFFFCC"/>
                </a:solidFill>
                <a:latin typeface="Calibri"/>
              </a:rPr>
              <a:t>T</a:t>
            </a:r>
          </a:p>
        </p:txBody>
      </p:sp>
      <p:sp>
        <p:nvSpPr>
          <p:cNvPr id="16" name="Oval 15"/>
          <p:cNvSpPr>
            <a:spLocks noChangeArrowheads="1"/>
          </p:cNvSpPr>
          <p:nvPr/>
        </p:nvSpPr>
        <p:spPr bwMode="auto">
          <a:xfrm>
            <a:off x="5786968" y="7823200"/>
            <a:ext cx="512233" cy="304800"/>
          </a:xfrm>
          <a:prstGeom prst="ellipse">
            <a:avLst/>
          </a:prstGeom>
          <a:solidFill>
            <a:srgbClr val="0070C0"/>
          </a:solidFill>
          <a:ln w="9525">
            <a:solidFill>
              <a:schemeClr val="bg1"/>
            </a:solidFill>
            <a:round/>
            <a:headEnd/>
            <a:tailEnd/>
          </a:ln>
          <a:effectLst/>
        </p:spPr>
        <p:txBody>
          <a:bodyPr wrap="none" anchor="ctr"/>
          <a:lstStyle/>
          <a:p>
            <a:pPr algn="ctr" defTabSz="1219170">
              <a:defRPr/>
            </a:pPr>
            <a:r>
              <a:rPr lang="en-US" altLang="en-US" sz="2400" b="1">
                <a:solidFill>
                  <a:srgbClr val="000000"/>
                </a:solidFill>
                <a:latin typeface="Calibri"/>
              </a:rPr>
              <a:t>Q</a:t>
            </a:r>
          </a:p>
        </p:txBody>
      </p:sp>
      <p:sp>
        <p:nvSpPr>
          <p:cNvPr id="39" name="Rectangle 38"/>
          <p:cNvSpPr>
            <a:spLocks noChangeArrowheads="1"/>
          </p:cNvSpPr>
          <p:nvPr/>
        </p:nvSpPr>
        <p:spPr bwMode="auto">
          <a:xfrm>
            <a:off x="609600" y="9245600"/>
            <a:ext cx="10871200" cy="2946400"/>
          </a:xfrm>
          <a:prstGeom prst="rect">
            <a:avLst/>
          </a:prstGeom>
          <a:solidFill>
            <a:schemeClr val="tx1"/>
          </a:solidFill>
          <a:ln w="9525">
            <a:solidFill>
              <a:schemeClr val="bg1"/>
            </a:solidFill>
            <a:miter lim="800000"/>
            <a:headEnd/>
            <a:tailEnd/>
          </a:ln>
          <a:effectLst/>
        </p:spPr>
        <p:txBody>
          <a:bodyPr wrap="none" anchor="ctr"/>
          <a:lstStyle/>
          <a:p>
            <a:pPr defTabSz="1219170">
              <a:defRPr/>
            </a:pPr>
            <a:endParaRPr lang="en-US" sz="2400">
              <a:solidFill>
                <a:srgbClr val="FFFFCC"/>
              </a:solidFill>
              <a:latin typeface="Calibri"/>
            </a:endParaRPr>
          </a:p>
        </p:txBody>
      </p:sp>
      <p:sp>
        <p:nvSpPr>
          <p:cNvPr id="38" name="Oval 37"/>
          <p:cNvSpPr>
            <a:spLocks noChangeArrowheads="1"/>
          </p:cNvSpPr>
          <p:nvPr/>
        </p:nvSpPr>
        <p:spPr bwMode="auto">
          <a:xfrm>
            <a:off x="4572000" y="10058400"/>
            <a:ext cx="503765" cy="304800"/>
          </a:xfrm>
          <a:prstGeom prst="ellipse">
            <a:avLst/>
          </a:prstGeom>
          <a:solidFill>
            <a:srgbClr val="0070C0"/>
          </a:solidFill>
          <a:ln w="9525">
            <a:solidFill>
              <a:schemeClr val="bg1"/>
            </a:solidFill>
            <a:round/>
            <a:headEnd/>
            <a:tailEnd/>
          </a:ln>
          <a:effectLst/>
        </p:spPr>
        <p:txBody>
          <a:bodyPr wrap="none" anchor="ctr"/>
          <a:lstStyle/>
          <a:p>
            <a:pPr defTabSz="1219170">
              <a:defRPr/>
            </a:pPr>
            <a:endParaRPr lang="en-US" sz="2400">
              <a:solidFill>
                <a:srgbClr val="FFFFCC"/>
              </a:solidFill>
              <a:latin typeface="Calibri"/>
            </a:endParaRPr>
          </a:p>
        </p:txBody>
      </p:sp>
      <p:sp>
        <p:nvSpPr>
          <p:cNvPr id="40" name="Oval 39"/>
          <p:cNvSpPr>
            <a:spLocks noChangeArrowheads="1"/>
          </p:cNvSpPr>
          <p:nvPr/>
        </p:nvSpPr>
        <p:spPr bwMode="auto">
          <a:xfrm>
            <a:off x="5181600" y="10058400"/>
            <a:ext cx="503765" cy="304800"/>
          </a:xfrm>
          <a:prstGeom prst="ellipse">
            <a:avLst/>
          </a:prstGeom>
          <a:solidFill>
            <a:srgbClr val="0070C0"/>
          </a:solidFill>
          <a:ln w="9525">
            <a:solidFill>
              <a:schemeClr val="bg1"/>
            </a:solidFill>
            <a:round/>
            <a:headEnd/>
            <a:tailEnd/>
          </a:ln>
          <a:effectLst/>
        </p:spPr>
        <p:txBody>
          <a:bodyPr wrap="none" anchor="ctr"/>
          <a:lstStyle/>
          <a:p>
            <a:pPr defTabSz="1219170">
              <a:defRPr/>
            </a:pPr>
            <a:endParaRPr lang="en-US" sz="2400">
              <a:solidFill>
                <a:srgbClr val="FFFFCC"/>
              </a:solidFill>
              <a:latin typeface="Calibri"/>
            </a:endParaRPr>
          </a:p>
        </p:txBody>
      </p:sp>
      <p:sp>
        <p:nvSpPr>
          <p:cNvPr id="41" name="Oval 40"/>
          <p:cNvSpPr>
            <a:spLocks noChangeArrowheads="1"/>
          </p:cNvSpPr>
          <p:nvPr/>
        </p:nvSpPr>
        <p:spPr bwMode="auto">
          <a:xfrm>
            <a:off x="6303435" y="10058400"/>
            <a:ext cx="503765" cy="304800"/>
          </a:xfrm>
          <a:prstGeom prst="ellipse">
            <a:avLst/>
          </a:prstGeom>
          <a:solidFill>
            <a:srgbClr val="0070C0"/>
          </a:solidFill>
          <a:ln w="9525">
            <a:solidFill>
              <a:schemeClr val="bg1"/>
            </a:solidFill>
            <a:round/>
            <a:headEnd/>
            <a:tailEnd/>
          </a:ln>
          <a:effectLst/>
        </p:spPr>
        <p:txBody>
          <a:bodyPr wrap="none" anchor="ctr"/>
          <a:lstStyle/>
          <a:p>
            <a:pPr defTabSz="1219170">
              <a:defRPr/>
            </a:pPr>
            <a:endParaRPr lang="en-US" sz="2400">
              <a:solidFill>
                <a:srgbClr val="FFFFCC"/>
              </a:solidFill>
              <a:latin typeface="Calibri"/>
            </a:endParaRPr>
          </a:p>
        </p:txBody>
      </p:sp>
      <p:sp>
        <p:nvSpPr>
          <p:cNvPr id="42" name="Oval 41"/>
          <p:cNvSpPr>
            <a:spLocks noChangeArrowheads="1"/>
          </p:cNvSpPr>
          <p:nvPr/>
        </p:nvSpPr>
        <p:spPr bwMode="auto">
          <a:xfrm>
            <a:off x="6913035" y="10058400"/>
            <a:ext cx="503765" cy="304800"/>
          </a:xfrm>
          <a:prstGeom prst="ellipse">
            <a:avLst/>
          </a:prstGeom>
          <a:solidFill>
            <a:srgbClr val="0070C0"/>
          </a:solidFill>
          <a:ln w="9525">
            <a:solidFill>
              <a:schemeClr val="bg1"/>
            </a:solidFill>
            <a:round/>
            <a:headEnd/>
            <a:tailEnd/>
          </a:ln>
          <a:effectLst/>
        </p:spPr>
        <p:txBody>
          <a:bodyPr wrap="none" anchor="ctr"/>
          <a:lstStyle/>
          <a:p>
            <a:pPr defTabSz="1219170">
              <a:defRPr/>
            </a:pPr>
            <a:endParaRPr lang="en-US" sz="2400">
              <a:solidFill>
                <a:srgbClr val="FFFFCC"/>
              </a:solidFill>
              <a:latin typeface="Calibri"/>
            </a:endParaRPr>
          </a:p>
        </p:txBody>
      </p:sp>
      <p:sp>
        <p:nvSpPr>
          <p:cNvPr id="43" name="Rectangle 42"/>
          <p:cNvSpPr>
            <a:spLocks noChangeArrowheads="1"/>
          </p:cNvSpPr>
          <p:nvPr/>
        </p:nvSpPr>
        <p:spPr bwMode="auto">
          <a:xfrm>
            <a:off x="5815543" y="10007600"/>
            <a:ext cx="377824" cy="457200"/>
          </a:xfrm>
          <a:prstGeom prst="rect">
            <a:avLst/>
          </a:prstGeom>
          <a:solidFill>
            <a:srgbClr val="0070C0"/>
          </a:solidFill>
          <a:ln w="9525">
            <a:solidFill>
              <a:schemeClr val="bg1"/>
            </a:solidFill>
            <a:miter lim="800000"/>
            <a:headEnd/>
            <a:tailEnd/>
          </a:ln>
          <a:effectLst/>
        </p:spPr>
        <p:txBody>
          <a:bodyPr wrap="none" anchor="ctr"/>
          <a:lstStyle/>
          <a:p>
            <a:pPr defTabSz="1219170">
              <a:defRPr/>
            </a:pPr>
            <a:endParaRPr lang="en-US" sz="2400">
              <a:solidFill>
                <a:srgbClr val="FFFFCC"/>
              </a:solidFill>
              <a:latin typeface="Calibri"/>
            </a:endParaRPr>
          </a:p>
        </p:txBody>
      </p:sp>
      <p:sp>
        <p:nvSpPr>
          <p:cNvPr id="44" name="Oval 43"/>
          <p:cNvSpPr>
            <a:spLocks noChangeArrowheads="1"/>
          </p:cNvSpPr>
          <p:nvPr/>
        </p:nvSpPr>
        <p:spPr bwMode="auto">
          <a:xfrm>
            <a:off x="3986744" y="10312400"/>
            <a:ext cx="512233" cy="304800"/>
          </a:xfrm>
          <a:prstGeom prst="ellipse">
            <a:avLst/>
          </a:prstGeom>
          <a:solidFill>
            <a:srgbClr val="00B050"/>
          </a:solidFill>
          <a:ln w="9525">
            <a:solidFill>
              <a:schemeClr val="bg1"/>
            </a:solidFill>
            <a:round/>
            <a:headEnd/>
            <a:tailEnd/>
          </a:ln>
          <a:effectLst/>
        </p:spPr>
        <p:txBody>
          <a:bodyPr wrap="none" anchor="ctr"/>
          <a:lstStyle/>
          <a:p>
            <a:pPr algn="ctr" defTabSz="1219170">
              <a:defRPr/>
            </a:pPr>
            <a:r>
              <a:rPr lang="en-US" altLang="en-US" sz="2400" b="1" dirty="0">
                <a:solidFill>
                  <a:srgbClr val="000000"/>
                </a:solidFill>
                <a:latin typeface="Calibri"/>
              </a:rPr>
              <a:t>Y</a:t>
            </a:r>
          </a:p>
        </p:txBody>
      </p:sp>
      <p:sp>
        <p:nvSpPr>
          <p:cNvPr id="45" name="Oval 44"/>
          <p:cNvSpPr>
            <a:spLocks noChangeArrowheads="1"/>
          </p:cNvSpPr>
          <p:nvPr/>
        </p:nvSpPr>
        <p:spPr bwMode="auto">
          <a:xfrm>
            <a:off x="1524001" y="10363200"/>
            <a:ext cx="512233" cy="304800"/>
          </a:xfrm>
          <a:prstGeom prst="ellipse">
            <a:avLst/>
          </a:prstGeom>
          <a:solidFill>
            <a:srgbClr val="FFFF00"/>
          </a:solidFill>
          <a:ln w="9525">
            <a:solidFill>
              <a:schemeClr val="bg1"/>
            </a:solidFill>
            <a:round/>
            <a:headEnd/>
            <a:tailEnd/>
          </a:ln>
          <a:effectLst/>
        </p:spPr>
        <p:txBody>
          <a:bodyPr wrap="none" anchor="ctr"/>
          <a:lstStyle/>
          <a:p>
            <a:pPr algn="ctr" defTabSz="1219170">
              <a:defRPr/>
            </a:pPr>
            <a:r>
              <a:rPr lang="en-US" altLang="en-US" sz="2400" b="1">
                <a:solidFill>
                  <a:srgbClr val="000000"/>
                </a:solidFill>
                <a:latin typeface="Calibri"/>
              </a:rPr>
              <a:t>Z</a:t>
            </a:r>
          </a:p>
        </p:txBody>
      </p:sp>
      <p:sp>
        <p:nvSpPr>
          <p:cNvPr id="46" name="Oval 45"/>
          <p:cNvSpPr>
            <a:spLocks noChangeArrowheads="1"/>
          </p:cNvSpPr>
          <p:nvPr/>
        </p:nvSpPr>
        <p:spPr bwMode="auto">
          <a:xfrm>
            <a:off x="2840568" y="10058400"/>
            <a:ext cx="512233" cy="304800"/>
          </a:xfrm>
          <a:prstGeom prst="ellipse">
            <a:avLst/>
          </a:prstGeom>
          <a:solidFill>
            <a:srgbClr val="FF0000"/>
          </a:solidFill>
          <a:ln w="9525">
            <a:solidFill>
              <a:schemeClr val="bg1"/>
            </a:solidFill>
            <a:round/>
            <a:headEnd/>
            <a:tailEnd/>
          </a:ln>
          <a:effectLst/>
        </p:spPr>
        <p:txBody>
          <a:bodyPr wrap="none" anchor="ctr"/>
          <a:lstStyle/>
          <a:p>
            <a:pPr algn="ctr" defTabSz="1219170">
              <a:defRPr/>
            </a:pPr>
            <a:r>
              <a:rPr lang="en-US" altLang="en-US" sz="2400" b="1" dirty="0">
                <a:solidFill>
                  <a:srgbClr val="000000"/>
                </a:solidFill>
                <a:latin typeface="Calibri"/>
              </a:rPr>
              <a:t>H</a:t>
            </a:r>
          </a:p>
        </p:txBody>
      </p:sp>
      <p:sp>
        <p:nvSpPr>
          <p:cNvPr id="47" name="Oval 46"/>
          <p:cNvSpPr>
            <a:spLocks noChangeArrowheads="1"/>
          </p:cNvSpPr>
          <p:nvPr/>
        </p:nvSpPr>
        <p:spPr bwMode="auto">
          <a:xfrm>
            <a:off x="10054168" y="10058400"/>
            <a:ext cx="512233" cy="304800"/>
          </a:xfrm>
          <a:prstGeom prst="ellipse">
            <a:avLst/>
          </a:prstGeom>
          <a:solidFill>
            <a:srgbClr val="FFFF00"/>
          </a:solidFill>
          <a:ln w="9525">
            <a:solidFill>
              <a:schemeClr val="bg1"/>
            </a:solidFill>
            <a:round/>
            <a:headEnd/>
            <a:tailEnd/>
          </a:ln>
          <a:effectLst/>
        </p:spPr>
        <p:txBody>
          <a:bodyPr wrap="none" anchor="ctr"/>
          <a:lstStyle/>
          <a:p>
            <a:pPr algn="ctr" defTabSz="1219170">
              <a:defRPr/>
            </a:pPr>
            <a:r>
              <a:rPr lang="en-US" altLang="en-US" sz="2400" b="1">
                <a:solidFill>
                  <a:srgbClr val="000000"/>
                </a:solidFill>
                <a:latin typeface="Calibri"/>
              </a:rPr>
              <a:t>X</a:t>
            </a:r>
          </a:p>
        </p:txBody>
      </p:sp>
      <p:sp>
        <p:nvSpPr>
          <p:cNvPr id="48" name="Oval 47"/>
          <p:cNvSpPr>
            <a:spLocks noChangeArrowheads="1"/>
          </p:cNvSpPr>
          <p:nvPr/>
        </p:nvSpPr>
        <p:spPr bwMode="auto">
          <a:xfrm>
            <a:off x="4775201" y="11480800"/>
            <a:ext cx="512233" cy="304800"/>
          </a:xfrm>
          <a:prstGeom prst="ellipse">
            <a:avLst/>
          </a:prstGeom>
          <a:solidFill>
            <a:schemeClr val="bg1"/>
          </a:solidFill>
          <a:ln w="9525">
            <a:solidFill>
              <a:schemeClr val="bg1"/>
            </a:solidFill>
            <a:round/>
            <a:headEnd/>
            <a:tailEnd/>
          </a:ln>
          <a:effectLst/>
        </p:spPr>
        <p:txBody>
          <a:bodyPr wrap="none" anchor="ctr"/>
          <a:lstStyle/>
          <a:p>
            <a:pPr algn="ctr" defTabSz="1219170">
              <a:defRPr/>
            </a:pPr>
            <a:r>
              <a:rPr lang="en-US" altLang="en-US" sz="2400" b="1">
                <a:solidFill>
                  <a:srgbClr val="FFFFCC"/>
                </a:solidFill>
                <a:latin typeface="Calibri"/>
              </a:rPr>
              <a:t>T</a:t>
            </a:r>
          </a:p>
        </p:txBody>
      </p:sp>
      <p:sp>
        <p:nvSpPr>
          <p:cNvPr id="49" name="Oval 48"/>
          <p:cNvSpPr>
            <a:spLocks noChangeArrowheads="1"/>
          </p:cNvSpPr>
          <p:nvPr/>
        </p:nvSpPr>
        <p:spPr bwMode="auto">
          <a:xfrm>
            <a:off x="5786968" y="11277600"/>
            <a:ext cx="512233" cy="304800"/>
          </a:xfrm>
          <a:prstGeom prst="ellipse">
            <a:avLst/>
          </a:prstGeom>
          <a:solidFill>
            <a:srgbClr val="0070C0"/>
          </a:solidFill>
          <a:ln w="9525">
            <a:solidFill>
              <a:schemeClr val="bg1"/>
            </a:solidFill>
            <a:round/>
            <a:headEnd/>
            <a:tailEnd/>
          </a:ln>
          <a:effectLst/>
        </p:spPr>
        <p:txBody>
          <a:bodyPr wrap="none" anchor="ctr"/>
          <a:lstStyle/>
          <a:p>
            <a:pPr algn="ctr" defTabSz="1219170">
              <a:defRPr/>
            </a:pPr>
            <a:r>
              <a:rPr lang="en-US" altLang="en-US" sz="2400" b="1">
                <a:solidFill>
                  <a:srgbClr val="000000"/>
                </a:solidFill>
                <a:latin typeface="Calibri"/>
              </a:rPr>
              <a:t>Q</a:t>
            </a:r>
          </a:p>
        </p:txBody>
      </p:sp>
      <p:sp>
        <p:nvSpPr>
          <p:cNvPr id="2" name="Title 1"/>
          <p:cNvSpPr>
            <a:spLocks noGrp="1"/>
          </p:cNvSpPr>
          <p:nvPr>
            <p:ph type="title"/>
          </p:nvPr>
        </p:nvSpPr>
        <p:spPr/>
        <p:txBody>
          <a:bodyPr>
            <a:noAutofit/>
          </a:bodyPr>
          <a:lstStyle/>
          <a:p>
            <a:r>
              <a:rPr lang="en-US" sz="9600" b="1" dirty="0">
                <a:solidFill>
                  <a:schemeClr val="bg1"/>
                </a:solidFill>
                <a:latin typeface="Stencil" panose="040409050D0802020404" pitchFamily="82" charset="0"/>
              </a:rPr>
              <a:t>KING</a:t>
            </a:r>
          </a:p>
        </p:txBody>
      </p:sp>
      <p:sp>
        <p:nvSpPr>
          <p:cNvPr id="3" name="TextBox 2"/>
          <p:cNvSpPr txBox="1"/>
          <p:nvPr/>
        </p:nvSpPr>
        <p:spPr>
          <a:xfrm>
            <a:off x="609600" y="8229601"/>
            <a:ext cx="3657600" cy="461665"/>
          </a:xfrm>
          <a:prstGeom prst="rect">
            <a:avLst/>
          </a:prstGeom>
          <a:solidFill>
            <a:schemeClr val="bg1">
              <a:lumMod val="65000"/>
              <a:lumOff val="35000"/>
            </a:schemeClr>
          </a:solidFill>
        </p:spPr>
        <p:txBody>
          <a:bodyPr wrap="square" rtlCol="0">
            <a:spAutoFit/>
          </a:bodyPr>
          <a:lstStyle/>
          <a:p>
            <a:pPr defTabSz="1219170">
              <a:defRPr/>
            </a:pPr>
            <a:r>
              <a:rPr lang="en-US" sz="2400" dirty="0">
                <a:solidFill>
                  <a:srgbClr val="FFFFCC"/>
                </a:solidFill>
                <a:latin typeface="Calibri"/>
              </a:rPr>
              <a:t>KING RT</a:t>
            </a:r>
          </a:p>
        </p:txBody>
      </p:sp>
      <p:sp>
        <p:nvSpPr>
          <p:cNvPr id="51" name="TextBox 50"/>
          <p:cNvSpPr txBox="1"/>
          <p:nvPr/>
        </p:nvSpPr>
        <p:spPr>
          <a:xfrm>
            <a:off x="609600" y="11699558"/>
            <a:ext cx="3657600" cy="461665"/>
          </a:xfrm>
          <a:prstGeom prst="rect">
            <a:avLst/>
          </a:prstGeom>
          <a:solidFill>
            <a:schemeClr val="bg1">
              <a:lumMod val="65000"/>
              <a:lumOff val="35000"/>
            </a:schemeClr>
          </a:solidFill>
        </p:spPr>
        <p:txBody>
          <a:bodyPr wrap="square" rtlCol="0">
            <a:spAutoFit/>
          </a:bodyPr>
          <a:lstStyle/>
          <a:p>
            <a:pPr defTabSz="1219170">
              <a:defRPr/>
            </a:pPr>
            <a:r>
              <a:rPr lang="en-US" sz="2400" dirty="0">
                <a:solidFill>
                  <a:srgbClr val="FFFFCC"/>
                </a:solidFill>
                <a:latin typeface="Calibri"/>
              </a:rPr>
              <a:t>KING  LT</a:t>
            </a:r>
          </a:p>
        </p:txBody>
      </p:sp>
      <p:pic>
        <p:nvPicPr>
          <p:cNvPr id="30" name="Picture 2" descr="Arkansas-Pine Bluff Golden Lions Football - Golden Lions News, Scores,  Stats, Rumors &amp; More | ESPN">
            <a:extLst>
              <a:ext uri="{FF2B5EF4-FFF2-40B4-BE49-F238E27FC236}">
                <a16:creationId xmlns:a16="http://schemas.microsoft.com/office/drawing/2014/main" id="{C2D2E5A2-8BAD-4F13-886B-72B035C7F4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1732" y="11730106"/>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883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609600" y="5791200"/>
            <a:ext cx="10871200" cy="2946400"/>
          </a:xfrm>
          <a:prstGeom prst="rect">
            <a:avLst/>
          </a:prstGeom>
          <a:solidFill>
            <a:schemeClr val="tx1"/>
          </a:solidFill>
          <a:ln w="9525">
            <a:solidFill>
              <a:schemeClr val="bg1"/>
            </a:solidFill>
            <a:miter lim="800000"/>
            <a:headEnd/>
            <a:tailEnd/>
          </a:ln>
          <a:effectLst/>
        </p:spPr>
        <p:txBody>
          <a:bodyPr wrap="none" anchor="ctr"/>
          <a:lstStyle/>
          <a:p>
            <a:pPr defTabSz="1219170">
              <a:defRPr/>
            </a:pPr>
            <a:endParaRPr lang="en-US" sz="2400">
              <a:solidFill>
                <a:srgbClr val="FFFFCC"/>
              </a:solidFill>
              <a:latin typeface="Calibri"/>
            </a:endParaRPr>
          </a:p>
        </p:txBody>
      </p:sp>
      <p:sp>
        <p:nvSpPr>
          <p:cNvPr id="5" name="Oval 4"/>
          <p:cNvSpPr>
            <a:spLocks noChangeArrowheads="1"/>
          </p:cNvSpPr>
          <p:nvPr/>
        </p:nvSpPr>
        <p:spPr bwMode="auto">
          <a:xfrm>
            <a:off x="4572000" y="6604000"/>
            <a:ext cx="503765" cy="304800"/>
          </a:xfrm>
          <a:prstGeom prst="ellipse">
            <a:avLst/>
          </a:prstGeom>
          <a:solidFill>
            <a:srgbClr val="0070C0"/>
          </a:solidFill>
          <a:ln w="9525">
            <a:solidFill>
              <a:schemeClr val="bg1"/>
            </a:solidFill>
            <a:round/>
            <a:headEnd/>
            <a:tailEnd/>
          </a:ln>
          <a:effectLst/>
        </p:spPr>
        <p:txBody>
          <a:bodyPr wrap="none" anchor="ctr"/>
          <a:lstStyle/>
          <a:p>
            <a:pPr defTabSz="1219170">
              <a:defRPr/>
            </a:pPr>
            <a:endParaRPr lang="en-US" sz="2400">
              <a:solidFill>
                <a:srgbClr val="FFFFCC"/>
              </a:solidFill>
              <a:latin typeface="Calibri"/>
            </a:endParaRPr>
          </a:p>
        </p:txBody>
      </p:sp>
      <p:sp>
        <p:nvSpPr>
          <p:cNvPr id="7" name="Oval 6"/>
          <p:cNvSpPr>
            <a:spLocks noChangeArrowheads="1"/>
          </p:cNvSpPr>
          <p:nvPr/>
        </p:nvSpPr>
        <p:spPr bwMode="auto">
          <a:xfrm>
            <a:off x="5181600" y="6604000"/>
            <a:ext cx="503765" cy="304800"/>
          </a:xfrm>
          <a:prstGeom prst="ellipse">
            <a:avLst/>
          </a:prstGeom>
          <a:solidFill>
            <a:srgbClr val="0070C0"/>
          </a:solidFill>
          <a:ln w="9525">
            <a:solidFill>
              <a:schemeClr val="bg1"/>
            </a:solidFill>
            <a:round/>
            <a:headEnd/>
            <a:tailEnd/>
          </a:ln>
          <a:effectLst/>
        </p:spPr>
        <p:txBody>
          <a:bodyPr wrap="none" anchor="ctr"/>
          <a:lstStyle/>
          <a:p>
            <a:pPr defTabSz="1219170">
              <a:defRPr/>
            </a:pPr>
            <a:endParaRPr lang="en-US" sz="2400">
              <a:solidFill>
                <a:srgbClr val="FFFFCC"/>
              </a:solidFill>
              <a:latin typeface="Calibri"/>
            </a:endParaRPr>
          </a:p>
        </p:txBody>
      </p:sp>
      <p:sp>
        <p:nvSpPr>
          <p:cNvPr id="8" name="Oval 7"/>
          <p:cNvSpPr>
            <a:spLocks noChangeArrowheads="1"/>
          </p:cNvSpPr>
          <p:nvPr/>
        </p:nvSpPr>
        <p:spPr bwMode="auto">
          <a:xfrm>
            <a:off x="6303435" y="6604000"/>
            <a:ext cx="503765" cy="304800"/>
          </a:xfrm>
          <a:prstGeom prst="ellipse">
            <a:avLst/>
          </a:prstGeom>
          <a:solidFill>
            <a:srgbClr val="0070C0"/>
          </a:solidFill>
          <a:ln w="9525">
            <a:solidFill>
              <a:schemeClr val="bg1"/>
            </a:solidFill>
            <a:round/>
            <a:headEnd/>
            <a:tailEnd/>
          </a:ln>
          <a:effectLst/>
        </p:spPr>
        <p:txBody>
          <a:bodyPr wrap="none" anchor="ctr"/>
          <a:lstStyle/>
          <a:p>
            <a:pPr defTabSz="1219170">
              <a:defRPr/>
            </a:pPr>
            <a:endParaRPr lang="en-US" sz="2400">
              <a:solidFill>
                <a:srgbClr val="FFFFCC"/>
              </a:solidFill>
              <a:latin typeface="Calibri"/>
            </a:endParaRPr>
          </a:p>
        </p:txBody>
      </p:sp>
      <p:sp>
        <p:nvSpPr>
          <p:cNvPr id="9" name="Oval 8"/>
          <p:cNvSpPr>
            <a:spLocks noChangeArrowheads="1"/>
          </p:cNvSpPr>
          <p:nvPr/>
        </p:nvSpPr>
        <p:spPr bwMode="auto">
          <a:xfrm>
            <a:off x="6913035" y="6604000"/>
            <a:ext cx="503765" cy="304800"/>
          </a:xfrm>
          <a:prstGeom prst="ellipse">
            <a:avLst/>
          </a:prstGeom>
          <a:solidFill>
            <a:srgbClr val="0070C0"/>
          </a:solidFill>
          <a:ln w="9525">
            <a:solidFill>
              <a:schemeClr val="bg1"/>
            </a:solidFill>
            <a:round/>
            <a:headEnd/>
            <a:tailEnd/>
          </a:ln>
          <a:effectLst/>
        </p:spPr>
        <p:txBody>
          <a:bodyPr wrap="none" anchor="ctr"/>
          <a:lstStyle/>
          <a:p>
            <a:pPr defTabSz="1219170">
              <a:defRPr/>
            </a:pPr>
            <a:endParaRPr lang="en-US" sz="2400">
              <a:solidFill>
                <a:srgbClr val="FFFFCC"/>
              </a:solidFill>
              <a:latin typeface="Calibri"/>
            </a:endParaRPr>
          </a:p>
        </p:txBody>
      </p:sp>
      <p:sp>
        <p:nvSpPr>
          <p:cNvPr id="10" name="Rectangle 9"/>
          <p:cNvSpPr>
            <a:spLocks noChangeArrowheads="1"/>
          </p:cNvSpPr>
          <p:nvPr/>
        </p:nvSpPr>
        <p:spPr bwMode="auto">
          <a:xfrm>
            <a:off x="5815543" y="6553200"/>
            <a:ext cx="377824" cy="457200"/>
          </a:xfrm>
          <a:prstGeom prst="rect">
            <a:avLst/>
          </a:prstGeom>
          <a:solidFill>
            <a:srgbClr val="0070C0"/>
          </a:solidFill>
          <a:ln w="9525">
            <a:solidFill>
              <a:schemeClr val="bg1"/>
            </a:solidFill>
            <a:miter lim="800000"/>
            <a:headEnd/>
            <a:tailEnd/>
          </a:ln>
          <a:effectLst/>
        </p:spPr>
        <p:txBody>
          <a:bodyPr wrap="none" anchor="ctr"/>
          <a:lstStyle/>
          <a:p>
            <a:pPr defTabSz="1219170">
              <a:defRPr/>
            </a:pPr>
            <a:endParaRPr lang="en-US" sz="2400">
              <a:solidFill>
                <a:srgbClr val="FFFFCC"/>
              </a:solidFill>
              <a:latin typeface="Calibri"/>
            </a:endParaRPr>
          </a:p>
        </p:txBody>
      </p:sp>
      <p:sp>
        <p:nvSpPr>
          <p:cNvPr id="12" name="Oval 11"/>
          <p:cNvSpPr>
            <a:spLocks noChangeArrowheads="1"/>
          </p:cNvSpPr>
          <p:nvPr/>
        </p:nvSpPr>
        <p:spPr bwMode="auto">
          <a:xfrm>
            <a:off x="10765368" y="6908800"/>
            <a:ext cx="512233" cy="304800"/>
          </a:xfrm>
          <a:prstGeom prst="ellipse">
            <a:avLst/>
          </a:prstGeom>
          <a:solidFill>
            <a:srgbClr val="FFFF00"/>
          </a:solidFill>
          <a:ln w="9525">
            <a:solidFill>
              <a:schemeClr val="bg1"/>
            </a:solidFill>
            <a:round/>
            <a:headEnd/>
            <a:tailEnd/>
          </a:ln>
          <a:effectLst/>
        </p:spPr>
        <p:txBody>
          <a:bodyPr wrap="none" anchor="ctr"/>
          <a:lstStyle/>
          <a:p>
            <a:pPr algn="ctr" defTabSz="1219170">
              <a:defRPr/>
            </a:pPr>
            <a:r>
              <a:rPr lang="en-US" altLang="en-US" sz="2400" b="1" dirty="0">
                <a:solidFill>
                  <a:srgbClr val="000000"/>
                </a:solidFill>
                <a:latin typeface="Calibri"/>
              </a:rPr>
              <a:t>Z</a:t>
            </a:r>
          </a:p>
        </p:txBody>
      </p:sp>
      <p:sp>
        <p:nvSpPr>
          <p:cNvPr id="13" name="Oval 12"/>
          <p:cNvSpPr>
            <a:spLocks noChangeArrowheads="1"/>
          </p:cNvSpPr>
          <p:nvPr/>
        </p:nvSpPr>
        <p:spPr bwMode="auto">
          <a:xfrm>
            <a:off x="8428568" y="6604000"/>
            <a:ext cx="512233" cy="304800"/>
          </a:xfrm>
          <a:prstGeom prst="ellipse">
            <a:avLst/>
          </a:prstGeom>
          <a:solidFill>
            <a:srgbClr val="FF0000"/>
          </a:solidFill>
          <a:ln w="9525">
            <a:solidFill>
              <a:schemeClr val="bg1"/>
            </a:solidFill>
            <a:round/>
            <a:headEnd/>
            <a:tailEnd/>
          </a:ln>
          <a:effectLst/>
        </p:spPr>
        <p:txBody>
          <a:bodyPr wrap="none" anchor="ctr"/>
          <a:lstStyle/>
          <a:p>
            <a:pPr algn="ctr" defTabSz="1219170">
              <a:defRPr/>
            </a:pPr>
            <a:r>
              <a:rPr lang="en-US" altLang="en-US" sz="2400" b="1" dirty="0">
                <a:solidFill>
                  <a:srgbClr val="000000"/>
                </a:solidFill>
                <a:latin typeface="Calibri"/>
              </a:rPr>
              <a:t>H</a:t>
            </a:r>
          </a:p>
        </p:txBody>
      </p:sp>
      <p:sp>
        <p:nvSpPr>
          <p:cNvPr id="14" name="Oval 13"/>
          <p:cNvSpPr>
            <a:spLocks noChangeArrowheads="1"/>
          </p:cNvSpPr>
          <p:nvPr/>
        </p:nvSpPr>
        <p:spPr bwMode="auto">
          <a:xfrm>
            <a:off x="1316568" y="6502400"/>
            <a:ext cx="512233" cy="304800"/>
          </a:xfrm>
          <a:prstGeom prst="ellipse">
            <a:avLst/>
          </a:prstGeom>
          <a:solidFill>
            <a:srgbClr val="FFFF00"/>
          </a:solidFill>
          <a:ln w="9525">
            <a:solidFill>
              <a:schemeClr val="bg1"/>
            </a:solidFill>
            <a:round/>
            <a:headEnd/>
            <a:tailEnd/>
          </a:ln>
          <a:effectLst/>
        </p:spPr>
        <p:txBody>
          <a:bodyPr wrap="none" anchor="ctr"/>
          <a:lstStyle/>
          <a:p>
            <a:pPr algn="ctr" defTabSz="1219170">
              <a:defRPr/>
            </a:pPr>
            <a:r>
              <a:rPr lang="en-US" altLang="en-US" sz="2400" b="1" dirty="0">
                <a:solidFill>
                  <a:srgbClr val="000000"/>
                </a:solidFill>
                <a:latin typeface="Calibri"/>
              </a:rPr>
              <a:t>X</a:t>
            </a:r>
          </a:p>
        </p:txBody>
      </p:sp>
      <p:sp>
        <p:nvSpPr>
          <p:cNvPr id="15" name="Oval 14"/>
          <p:cNvSpPr>
            <a:spLocks noChangeArrowheads="1"/>
          </p:cNvSpPr>
          <p:nvPr/>
        </p:nvSpPr>
        <p:spPr bwMode="auto">
          <a:xfrm>
            <a:off x="4775201" y="8026400"/>
            <a:ext cx="512233" cy="304800"/>
          </a:xfrm>
          <a:prstGeom prst="ellipse">
            <a:avLst/>
          </a:prstGeom>
          <a:solidFill>
            <a:schemeClr val="bg1"/>
          </a:solidFill>
          <a:ln w="9525">
            <a:solidFill>
              <a:schemeClr val="bg1"/>
            </a:solidFill>
            <a:round/>
            <a:headEnd/>
            <a:tailEnd/>
          </a:ln>
          <a:effectLst/>
        </p:spPr>
        <p:txBody>
          <a:bodyPr wrap="none" anchor="ctr"/>
          <a:lstStyle/>
          <a:p>
            <a:pPr algn="ctr" defTabSz="1219170">
              <a:defRPr/>
            </a:pPr>
            <a:r>
              <a:rPr lang="en-US" altLang="en-US" sz="2400" b="1">
                <a:solidFill>
                  <a:srgbClr val="FFFFCC"/>
                </a:solidFill>
                <a:latin typeface="Calibri"/>
              </a:rPr>
              <a:t>T</a:t>
            </a:r>
          </a:p>
        </p:txBody>
      </p:sp>
      <p:sp>
        <p:nvSpPr>
          <p:cNvPr id="16" name="Oval 15"/>
          <p:cNvSpPr>
            <a:spLocks noChangeArrowheads="1"/>
          </p:cNvSpPr>
          <p:nvPr/>
        </p:nvSpPr>
        <p:spPr bwMode="auto">
          <a:xfrm>
            <a:off x="5786968" y="7823200"/>
            <a:ext cx="512233" cy="304800"/>
          </a:xfrm>
          <a:prstGeom prst="ellipse">
            <a:avLst/>
          </a:prstGeom>
          <a:solidFill>
            <a:srgbClr val="0070C0"/>
          </a:solidFill>
          <a:ln w="9525">
            <a:solidFill>
              <a:schemeClr val="bg1"/>
            </a:solidFill>
            <a:round/>
            <a:headEnd/>
            <a:tailEnd/>
          </a:ln>
          <a:effectLst/>
        </p:spPr>
        <p:txBody>
          <a:bodyPr wrap="none" anchor="ctr"/>
          <a:lstStyle/>
          <a:p>
            <a:pPr algn="ctr" defTabSz="1219170">
              <a:defRPr/>
            </a:pPr>
            <a:r>
              <a:rPr lang="en-US" altLang="en-US" sz="2400" b="1">
                <a:solidFill>
                  <a:srgbClr val="000000"/>
                </a:solidFill>
                <a:latin typeface="Calibri"/>
              </a:rPr>
              <a:t>Q</a:t>
            </a:r>
          </a:p>
        </p:txBody>
      </p:sp>
      <p:sp>
        <p:nvSpPr>
          <p:cNvPr id="39" name="Rectangle 38"/>
          <p:cNvSpPr>
            <a:spLocks noChangeArrowheads="1"/>
          </p:cNvSpPr>
          <p:nvPr/>
        </p:nvSpPr>
        <p:spPr bwMode="auto">
          <a:xfrm>
            <a:off x="609600" y="9245600"/>
            <a:ext cx="10871200" cy="2946400"/>
          </a:xfrm>
          <a:prstGeom prst="rect">
            <a:avLst/>
          </a:prstGeom>
          <a:solidFill>
            <a:schemeClr val="tx1"/>
          </a:solidFill>
          <a:ln w="9525">
            <a:solidFill>
              <a:schemeClr val="bg1"/>
            </a:solidFill>
            <a:miter lim="800000"/>
            <a:headEnd/>
            <a:tailEnd/>
          </a:ln>
          <a:effectLst/>
        </p:spPr>
        <p:txBody>
          <a:bodyPr wrap="none" anchor="ctr"/>
          <a:lstStyle/>
          <a:p>
            <a:pPr defTabSz="1219170">
              <a:defRPr/>
            </a:pPr>
            <a:endParaRPr lang="en-US" sz="2400">
              <a:solidFill>
                <a:srgbClr val="FFFFCC"/>
              </a:solidFill>
              <a:latin typeface="Calibri"/>
            </a:endParaRPr>
          </a:p>
        </p:txBody>
      </p:sp>
      <p:sp>
        <p:nvSpPr>
          <p:cNvPr id="38" name="Oval 37"/>
          <p:cNvSpPr>
            <a:spLocks noChangeArrowheads="1"/>
          </p:cNvSpPr>
          <p:nvPr/>
        </p:nvSpPr>
        <p:spPr bwMode="auto">
          <a:xfrm>
            <a:off x="4572000" y="10058400"/>
            <a:ext cx="503765" cy="304800"/>
          </a:xfrm>
          <a:prstGeom prst="ellipse">
            <a:avLst/>
          </a:prstGeom>
          <a:solidFill>
            <a:srgbClr val="0070C0"/>
          </a:solidFill>
          <a:ln w="9525">
            <a:solidFill>
              <a:schemeClr val="bg1"/>
            </a:solidFill>
            <a:round/>
            <a:headEnd/>
            <a:tailEnd/>
          </a:ln>
          <a:effectLst/>
        </p:spPr>
        <p:txBody>
          <a:bodyPr wrap="none" anchor="ctr"/>
          <a:lstStyle/>
          <a:p>
            <a:pPr defTabSz="1219170">
              <a:defRPr/>
            </a:pPr>
            <a:endParaRPr lang="en-US" sz="2400">
              <a:solidFill>
                <a:srgbClr val="FFFFCC"/>
              </a:solidFill>
              <a:latin typeface="Calibri"/>
            </a:endParaRPr>
          </a:p>
        </p:txBody>
      </p:sp>
      <p:sp>
        <p:nvSpPr>
          <p:cNvPr id="40" name="Oval 39"/>
          <p:cNvSpPr>
            <a:spLocks noChangeArrowheads="1"/>
          </p:cNvSpPr>
          <p:nvPr/>
        </p:nvSpPr>
        <p:spPr bwMode="auto">
          <a:xfrm>
            <a:off x="5181600" y="10058400"/>
            <a:ext cx="503765" cy="304800"/>
          </a:xfrm>
          <a:prstGeom prst="ellipse">
            <a:avLst/>
          </a:prstGeom>
          <a:solidFill>
            <a:srgbClr val="0070C0"/>
          </a:solidFill>
          <a:ln w="9525">
            <a:solidFill>
              <a:schemeClr val="bg1"/>
            </a:solidFill>
            <a:round/>
            <a:headEnd/>
            <a:tailEnd/>
          </a:ln>
          <a:effectLst/>
        </p:spPr>
        <p:txBody>
          <a:bodyPr wrap="none" anchor="ctr"/>
          <a:lstStyle/>
          <a:p>
            <a:pPr defTabSz="1219170">
              <a:defRPr/>
            </a:pPr>
            <a:endParaRPr lang="en-US" sz="2400">
              <a:solidFill>
                <a:srgbClr val="FFFFCC"/>
              </a:solidFill>
              <a:latin typeface="Calibri"/>
            </a:endParaRPr>
          </a:p>
        </p:txBody>
      </p:sp>
      <p:sp>
        <p:nvSpPr>
          <p:cNvPr id="41" name="Oval 40"/>
          <p:cNvSpPr>
            <a:spLocks noChangeArrowheads="1"/>
          </p:cNvSpPr>
          <p:nvPr/>
        </p:nvSpPr>
        <p:spPr bwMode="auto">
          <a:xfrm>
            <a:off x="6303435" y="10058400"/>
            <a:ext cx="503765" cy="304800"/>
          </a:xfrm>
          <a:prstGeom prst="ellipse">
            <a:avLst/>
          </a:prstGeom>
          <a:solidFill>
            <a:srgbClr val="0070C0"/>
          </a:solidFill>
          <a:ln w="9525">
            <a:solidFill>
              <a:schemeClr val="bg1"/>
            </a:solidFill>
            <a:round/>
            <a:headEnd/>
            <a:tailEnd/>
          </a:ln>
          <a:effectLst/>
        </p:spPr>
        <p:txBody>
          <a:bodyPr wrap="none" anchor="ctr"/>
          <a:lstStyle/>
          <a:p>
            <a:pPr defTabSz="1219170">
              <a:defRPr/>
            </a:pPr>
            <a:endParaRPr lang="en-US" sz="2400">
              <a:solidFill>
                <a:srgbClr val="FFFFCC"/>
              </a:solidFill>
              <a:latin typeface="Calibri"/>
            </a:endParaRPr>
          </a:p>
        </p:txBody>
      </p:sp>
      <p:sp>
        <p:nvSpPr>
          <p:cNvPr id="42" name="Oval 41"/>
          <p:cNvSpPr>
            <a:spLocks noChangeArrowheads="1"/>
          </p:cNvSpPr>
          <p:nvPr/>
        </p:nvSpPr>
        <p:spPr bwMode="auto">
          <a:xfrm>
            <a:off x="6913035" y="10058400"/>
            <a:ext cx="503765" cy="304800"/>
          </a:xfrm>
          <a:prstGeom prst="ellipse">
            <a:avLst/>
          </a:prstGeom>
          <a:solidFill>
            <a:srgbClr val="0070C0"/>
          </a:solidFill>
          <a:ln w="9525">
            <a:solidFill>
              <a:schemeClr val="bg1"/>
            </a:solidFill>
            <a:round/>
            <a:headEnd/>
            <a:tailEnd/>
          </a:ln>
          <a:effectLst/>
        </p:spPr>
        <p:txBody>
          <a:bodyPr wrap="none" anchor="ctr"/>
          <a:lstStyle/>
          <a:p>
            <a:pPr defTabSz="1219170">
              <a:defRPr/>
            </a:pPr>
            <a:endParaRPr lang="en-US" sz="2400">
              <a:solidFill>
                <a:srgbClr val="FFFFCC"/>
              </a:solidFill>
              <a:latin typeface="Calibri"/>
            </a:endParaRPr>
          </a:p>
        </p:txBody>
      </p:sp>
      <p:sp>
        <p:nvSpPr>
          <p:cNvPr id="43" name="Rectangle 42"/>
          <p:cNvSpPr>
            <a:spLocks noChangeArrowheads="1"/>
          </p:cNvSpPr>
          <p:nvPr/>
        </p:nvSpPr>
        <p:spPr bwMode="auto">
          <a:xfrm>
            <a:off x="5815543" y="10007600"/>
            <a:ext cx="377824" cy="457200"/>
          </a:xfrm>
          <a:prstGeom prst="rect">
            <a:avLst/>
          </a:prstGeom>
          <a:solidFill>
            <a:srgbClr val="0070C0"/>
          </a:solidFill>
          <a:ln w="9525">
            <a:solidFill>
              <a:schemeClr val="bg1"/>
            </a:solidFill>
            <a:miter lim="800000"/>
            <a:headEnd/>
            <a:tailEnd/>
          </a:ln>
          <a:effectLst/>
        </p:spPr>
        <p:txBody>
          <a:bodyPr wrap="none" anchor="ctr"/>
          <a:lstStyle/>
          <a:p>
            <a:pPr defTabSz="1219170">
              <a:defRPr/>
            </a:pPr>
            <a:endParaRPr lang="en-US" sz="2400">
              <a:solidFill>
                <a:srgbClr val="FFFFCC"/>
              </a:solidFill>
              <a:latin typeface="Calibri"/>
            </a:endParaRPr>
          </a:p>
        </p:txBody>
      </p:sp>
      <p:sp>
        <p:nvSpPr>
          <p:cNvPr id="45" name="Oval 44"/>
          <p:cNvSpPr>
            <a:spLocks noChangeArrowheads="1"/>
          </p:cNvSpPr>
          <p:nvPr/>
        </p:nvSpPr>
        <p:spPr bwMode="auto">
          <a:xfrm>
            <a:off x="1219201" y="10363200"/>
            <a:ext cx="512233" cy="304800"/>
          </a:xfrm>
          <a:prstGeom prst="ellipse">
            <a:avLst/>
          </a:prstGeom>
          <a:solidFill>
            <a:srgbClr val="FFFF00"/>
          </a:solidFill>
          <a:ln w="9525">
            <a:solidFill>
              <a:schemeClr val="bg1"/>
            </a:solidFill>
            <a:round/>
            <a:headEnd/>
            <a:tailEnd/>
          </a:ln>
          <a:effectLst/>
        </p:spPr>
        <p:txBody>
          <a:bodyPr wrap="none" anchor="ctr"/>
          <a:lstStyle/>
          <a:p>
            <a:pPr algn="ctr" defTabSz="1219170">
              <a:defRPr/>
            </a:pPr>
            <a:r>
              <a:rPr lang="en-US" altLang="en-US" sz="2400" b="1">
                <a:solidFill>
                  <a:srgbClr val="000000"/>
                </a:solidFill>
                <a:latin typeface="Calibri"/>
              </a:rPr>
              <a:t>Z</a:t>
            </a:r>
          </a:p>
        </p:txBody>
      </p:sp>
      <p:sp>
        <p:nvSpPr>
          <p:cNvPr id="46" name="Oval 45"/>
          <p:cNvSpPr>
            <a:spLocks noChangeArrowheads="1"/>
          </p:cNvSpPr>
          <p:nvPr/>
        </p:nvSpPr>
        <p:spPr bwMode="auto">
          <a:xfrm>
            <a:off x="2844801" y="10058400"/>
            <a:ext cx="512233" cy="304800"/>
          </a:xfrm>
          <a:prstGeom prst="ellipse">
            <a:avLst/>
          </a:prstGeom>
          <a:solidFill>
            <a:srgbClr val="FF0000"/>
          </a:solidFill>
          <a:ln w="9525">
            <a:solidFill>
              <a:schemeClr val="bg1"/>
            </a:solidFill>
            <a:round/>
            <a:headEnd/>
            <a:tailEnd/>
          </a:ln>
          <a:effectLst/>
        </p:spPr>
        <p:txBody>
          <a:bodyPr wrap="none" anchor="ctr"/>
          <a:lstStyle/>
          <a:p>
            <a:pPr algn="ctr" defTabSz="1219170">
              <a:defRPr/>
            </a:pPr>
            <a:r>
              <a:rPr lang="en-US" altLang="en-US" sz="2400" b="1" dirty="0">
                <a:solidFill>
                  <a:srgbClr val="000000"/>
                </a:solidFill>
                <a:latin typeface="Calibri"/>
              </a:rPr>
              <a:t>H</a:t>
            </a:r>
          </a:p>
        </p:txBody>
      </p:sp>
      <p:sp>
        <p:nvSpPr>
          <p:cNvPr id="47" name="Oval 46"/>
          <p:cNvSpPr>
            <a:spLocks noChangeArrowheads="1"/>
          </p:cNvSpPr>
          <p:nvPr/>
        </p:nvSpPr>
        <p:spPr bwMode="auto">
          <a:xfrm>
            <a:off x="10054168" y="10058400"/>
            <a:ext cx="512233" cy="304800"/>
          </a:xfrm>
          <a:prstGeom prst="ellipse">
            <a:avLst/>
          </a:prstGeom>
          <a:solidFill>
            <a:srgbClr val="FFFF00"/>
          </a:solidFill>
          <a:ln w="9525">
            <a:solidFill>
              <a:schemeClr val="bg1"/>
            </a:solidFill>
            <a:round/>
            <a:headEnd/>
            <a:tailEnd/>
          </a:ln>
          <a:effectLst/>
        </p:spPr>
        <p:txBody>
          <a:bodyPr wrap="none" anchor="ctr"/>
          <a:lstStyle/>
          <a:p>
            <a:pPr algn="ctr" defTabSz="1219170">
              <a:defRPr/>
            </a:pPr>
            <a:r>
              <a:rPr lang="en-US" altLang="en-US" sz="2400" b="1">
                <a:solidFill>
                  <a:srgbClr val="000000"/>
                </a:solidFill>
                <a:latin typeface="Calibri"/>
              </a:rPr>
              <a:t>X</a:t>
            </a:r>
          </a:p>
        </p:txBody>
      </p:sp>
      <p:sp>
        <p:nvSpPr>
          <p:cNvPr id="48" name="Oval 47"/>
          <p:cNvSpPr>
            <a:spLocks noChangeArrowheads="1"/>
          </p:cNvSpPr>
          <p:nvPr/>
        </p:nvSpPr>
        <p:spPr bwMode="auto">
          <a:xfrm>
            <a:off x="4775201" y="11480800"/>
            <a:ext cx="512233" cy="304800"/>
          </a:xfrm>
          <a:prstGeom prst="ellipse">
            <a:avLst/>
          </a:prstGeom>
          <a:solidFill>
            <a:schemeClr val="bg1"/>
          </a:solidFill>
          <a:ln w="9525">
            <a:solidFill>
              <a:schemeClr val="bg1"/>
            </a:solidFill>
            <a:round/>
            <a:headEnd/>
            <a:tailEnd/>
          </a:ln>
          <a:effectLst/>
        </p:spPr>
        <p:txBody>
          <a:bodyPr wrap="none" anchor="ctr"/>
          <a:lstStyle/>
          <a:p>
            <a:pPr algn="ctr" defTabSz="1219170">
              <a:defRPr/>
            </a:pPr>
            <a:r>
              <a:rPr lang="en-US" altLang="en-US" sz="2400" b="1">
                <a:solidFill>
                  <a:srgbClr val="FFFFCC"/>
                </a:solidFill>
                <a:latin typeface="Calibri"/>
              </a:rPr>
              <a:t>T</a:t>
            </a:r>
          </a:p>
        </p:txBody>
      </p:sp>
      <p:sp>
        <p:nvSpPr>
          <p:cNvPr id="49" name="Oval 48"/>
          <p:cNvSpPr>
            <a:spLocks noChangeArrowheads="1"/>
          </p:cNvSpPr>
          <p:nvPr/>
        </p:nvSpPr>
        <p:spPr bwMode="auto">
          <a:xfrm>
            <a:off x="5786968" y="11277600"/>
            <a:ext cx="512233" cy="304800"/>
          </a:xfrm>
          <a:prstGeom prst="ellipse">
            <a:avLst/>
          </a:prstGeom>
          <a:solidFill>
            <a:srgbClr val="0070C0"/>
          </a:solidFill>
          <a:ln w="9525">
            <a:solidFill>
              <a:schemeClr val="bg1"/>
            </a:solidFill>
            <a:round/>
            <a:headEnd/>
            <a:tailEnd/>
          </a:ln>
          <a:effectLst/>
        </p:spPr>
        <p:txBody>
          <a:bodyPr wrap="none" anchor="ctr"/>
          <a:lstStyle/>
          <a:p>
            <a:pPr algn="ctr" defTabSz="1219170">
              <a:defRPr/>
            </a:pPr>
            <a:r>
              <a:rPr lang="en-US" altLang="en-US" sz="2400" b="1">
                <a:solidFill>
                  <a:srgbClr val="000000"/>
                </a:solidFill>
                <a:latin typeface="Calibri"/>
              </a:rPr>
              <a:t>Q</a:t>
            </a:r>
          </a:p>
        </p:txBody>
      </p:sp>
      <p:sp>
        <p:nvSpPr>
          <p:cNvPr id="2" name="Title 1"/>
          <p:cNvSpPr>
            <a:spLocks noGrp="1"/>
          </p:cNvSpPr>
          <p:nvPr>
            <p:ph type="title"/>
          </p:nvPr>
        </p:nvSpPr>
        <p:spPr/>
        <p:txBody>
          <a:bodyPr>
            <a:noAutofit/>
          </a:bodyPr>
          <a:lstStyle/>
          <a:p>
            <a:r>
              <a:rPr lang="en-US" sz="9600" b="1" dirty="0">
                <a:solidFill>
                  <a:schemeClr val="bg1"/>
                </a:solidFill>
                <a:latin typeface="Stencil" panose="040409050D0802020404" pitchFamily="82" charset="0"/>
              </a:rPr>
              <a:t>QUEEN</a:t>
            </a:r>
          </a:p>
        </p:txBody>
      </p:sp>
      <p:sp>
        <p:nvSpPr>
          <p:cNvPr id="3" name="TextBox 2"/>
          <p:cNvSpPr txBox="1"/>
          <p:nvPr/>
        </p:nvSpPr>
        <p:spPr>
          <a:xfrm>
            <a:off x="609600" y="8229601"/>
            <a:ext cx="3657600" cy="461665"/>
          </a:xfrm>
          <a:prstGeom prst="rect">
            <a:avLst/>
          </a:prstGeom>
          <a:solidFill>
            <a:schemeClr val="bg1">
              <a:lumMod val="65000"/>
              <a:lumOff val="35000"/>
            </a:schemeClr>
          </a:solidFill>
        </p:spPr>
        <p:txBody>
          <a:bodyPr wrap="square" rtlCol="0">
            <a:spAutoFit/>
          </a:bodyPr>
          <a:lstStyle/>
          <a:p>
            <a:pPr defTabSz="1219170">
              <a:defRPr/>
            </a:pPr>
            <a:r>
              <a:rPr lang="en-US" sz="2400" dirty="0">
                <a:solidFill>
                  <a:srgbClr val="FFFFCC"/>
                </a:solidFill>
                <a:latin typeface="Calibri"/>
              </a:rPr>
              <a:t>QUEEN RT</a:t>
            </a:r>
          </a:p>
        </p:txBody>
      </p:sp>
      <p:sp>
        <p:nvSpPr>
          <p:cNvPr id="51" name="TextBox 50"/>
          <p:cNvSpPr txBox="1"/>
          <p:nvPr/>
        </p:nvSpPr>
        <p:spPr>
          <a:xfrm>
            <a:off x="609600" y="11699558"/>
            <a:ext cx="3657600" cy="461665"/>
          </a:xfrm>
          <a:prstGeom prst="rect">
            <a:avLst/>
          </a:prstGeom>
          <a:solidFill>
            <a:schemeClr val="bg1">
              <a:lumMod val="65000"/>
              <a:lumOff val="35000"/>
            </a:schemeClr>
          </a:solidFill>
        </p:spPr>
        <p:txBody>
          <a:bodyPr wrap="square" rtlCol="0">
            <a:spAutoFit/>
          </a:bodyPr>
          <a:lstStyle/>
          <a:p>
            <a:pPr defTabSz="1219170">
              <a:defRPr/>
            </a:pPr>
            <a:r>
              <a:rPr lang="en-US" sz="2400" dirty="0">
                <a:solidFill>
                  <a:srgbClr val="FFFFCC"/>
                </a:solidFill>
                <a:latin typeface="Calibri"/>
              </a:rPr>
              <a:t>QUEEN LT</a:t>
            </a:r>
          </a:p>
        </p:txBody>
      </p:sp>
      <p:sp>
        <p:nvSpPr>
          <p:cNvPr id="29" name="Oval 28"/>
          <p:cNvSpPr>
            <a:spLocks noChangeArrowheads="1"/>
          </p:cNvSpPr>
          <p:nvPr/>
        </p:nvSpPr>
        <p:spPr bwMode="auto">
          <a:xfrm>
            <a:off x="3962401" y="7001485"/>
            <a:ext cx="512233" cy="304800"/>
          </a:xfrm>
          <a:prstGeom prst="ellipse">
            <a:avLst/>
          </a:prstGeom>
          <a:solidFill>
            <a:srgbClr val="00B050"/>
          </a:solidFill>
          <a:ln w="9525">
            <a:solidFill>
              <a:schemeClr val="bg1"/>
            </a:solidFill>
            <a:round/>
            <a:headEnd/>
            <a:tailEnd/>
          </a:ln>
          <a:effectLst/>
        </p:spPr>
        <p:txBody>
          <a:bodyPr wrap="none" anchor="ctr"/>
          <a:lstStyle/>
          <a:p>
            <a:pPr algn="ctr" defTabSz="1219170">
              <a:defRPr/>
            </a:pPr>
            <a:r>
              <a:rPr lang="en-US" altLang="en-US" sz="2400" b="1" dirty="0">
                <a:solidFill>
                  <a:srgbClr val="000000"/>
                </a:solidFill>
                <a:latin typeface="Calibri"/>
              </a:rPr>
              <a:t>Y</a:t>
            </a:r>
          </a:p>
        </p:txBody>
      </p:sp>
      <p:sp>
        <p:nvSpPr>
          <p:cNvPr id="30" name="Oval 29"/>
          <p:cNvSpPr>
            <a:spLocks noChangeArrowheads="1"/>
          </p:cNvSpPr>
          <p:nvPr/>
        </p:nvSpPr>
        <p:spPr bwMode="auto">
          <a:xfrm>
            <a:off x="7425625" y="10464800"/>
            <a:ext cx="512233" cy="304800"/>
          </a:xfrm>
          <a:prstGeom prst="ellipse">
            <a:avLst/>
          </a:prstGeom>
          <a:solidFill>
            <a:srgbClr val="00B050"/>
          </a:solidFill>
          <a:ln w="9525">
            <a:solidFill>
              <a:schemeClr val="bg1"/>
            </a:solidFill>
            <a:round/>
            <a:headEnd/>
            <a:tailEnd/>
          </a:ln>
          <a:effectLst/>
        </p:spPr>
        <p:txBody>
          <a:bodyPr wrap="none" anchor="ctr"/>
          <a:lstStyle/>
          <a:p>
            <a:pPr algn="ctr" defTabSz="1219170">
              <a:defRPr/>
            </a:pPr>
            <a:r>
              <a:rPr lang="en-US" altLang="en-US" sz="2400" b="1" dirty="0">
                <a:solidFill>
                  <a:srgbClr val="000000"/>
                </a:solidFill>
                <a:latin typeface="Calibri"/>
              </a:rPr>
              <a:t>Y</a:t>
            </a:r>
          </a:p>
        </p:txBody>
      </p:sp>
      <p:pic>
        <p:nvPicPr>
          <p:cNvPr id="32" name="Picture 2" descr="Arkansas-Pine Bluff Golden Lions Football - Golden Lions News, Scores,  Stats, Rumors &amp; More | ESPN">
            <a:extLst>
              <a:ext uri="{FF2B5EF4-FFF2-40B4-BE49-F238E27FC236}">
                <a16:creationId xmlns:a16="http://schemas.microsoft.com/office/drawing/2014/main" id="{1CB1AAEF-0131-4729-A8BE-A6ADDD280A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1732" y="11730106"/>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841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a:solidFill>
            <a:schemeClr val="bg1"/>
          </a:solidFill>
        </p:spPr>
        <p:txBody>
          <a:bodyPr>
            <a:noAutofit/>
          </a:bodyPr>
          <a:lstStyle/>
          <a:p>
            <a:r>
              <a:rPr lang="en-US" sz="9600" dirty="0">
                <a:solidFill>
                  <a:srgbClr val="FFCC00"/>
                </a:solidFill>
                <a:latin typeface="Stencil" panose="040409050D0802020404" pitchFamily="82" charset="0"/>
              </a:rPr>
              <a:t>“We Don’t Inherit an Attitude, We Create It”</a:t>
            </a:r>
          </a:p>
        </p:txBody>
      </p:sp>
      <p:pic>
        <p:nvPicPr>
          <p:cNvPr id="5" name="Picture 2" descr="Arkansas-Pine Bluff Golden Lions Football - Golden Lions News, Scores,  Stats, Rumors &amp; More | ESPN">
            <a:extLst>
              <a:ext uri="{FF2B5EF4-FFF2-40B4-BE49-F238E27FC236}">
                <a16:creationId xmlns:a16="http://schemas.microsoft.com/office/drawing/2014/main" id="{5A0E25F4-1020-4792-B0DF-4DEBE915B9C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267201" y="9652001"/>
            <a:ext cx="3193129" cy="3193129"/>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pPr defTabSz="1219170"/>
            <a:r>
              <a:rPr lang="en-US">
                <a:solidFill>
                  <a:srgbClr val="FFFFCC">
                    <a:tint val="75000"/>
                  </a:srgbClr>
                </a:solidFill>
                <a:latin typeface="Calibri"/>
              </a:rPr>
              <a:t>5/31/2023</a:t>
            </a:r>
          </a:p>
        </p:txBody>
      </p:sp>
      <p:sp>
        <p:nvSpPr>
          <p:cNvPr id="4" name="Footer Placeholder 3"/>
          <p:cNvSpPr>
            <a:spLocks noGrp="1"/>
          </p:cNvSpPr>
          <p:nvPr>
            <p:ph type="ftr" sz="quarter" idx="11"/>
          </p:nvPr>
        </p:nvSpPr>
        <p:spPr/>
        <p:txBody>
          <a:bodyPr/>
          <a:lstStyle/>
          <a:p>
            <a:pPr defTabSz="1219170"/>
            <a:r>
              <a:rPr lang="en-US">
                <a:solidFill>
                  <a:srgbClr val="FFFFCC">
                    <a:tint val="75000"/>
                  </a:srgbClr>
                </a:solidFill>
                <a:latin typeface="Calibri"/>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a:solidFill>
                  <a:srgbClr val="FFFFCC">
                    <a:tint val="75000"/>
                  </a:srgbClr>
                </a:solidFill>
                <a:latin typeface="Calibri"/>
              </a:rPr>
              <a:pPr defTabSz="1219170"/>
              <a:t>2</a:t>
            </a:fld>
            <a:endParaRPr lang="en-US">
              <a:solidFill>
                <a:srgbClr val="FFFFCC">
                  <a:tint val="75000"/>
                </a:srgbClr>
              </a:solidFill>
              <a:latin typeface="Calibri"/>
            </a:endParaRPr>
          </a:p>
        </p:txBody>
      </p:sp>
    </p:spTree>
    <p:extLst>
      <p:ext uri="{BB962C8B-B14F-4D97-AF65-F5344CB8AC3E}">
        <p14:creationId xmlns:p14="http://schemas.microsoft.com/office/powerpoint/2010/main" val="4138480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609600" y="5791200"/>
            <a:ext cx="10871200" cy="2946400"/>
          </a:xfrm>
          <a:prstGeom prst="rect">
            <a:avLst/>
          </a:prstGeom>
          <a:solidFill>
            <a:schemeClr val="tx1"/>
          </a:solidFill>
          <a:ln w="9525">
            <a:solidFill>
              <a:schemeClr val="bg1"/>
            </a:solidFill>
            <a:miter lim="800000"/>
            <a:headEnd/>
            <a:tailEnd/>
          </a:ln>
          <a:effectLst/>
        </p:spPr>
        <p:txBody>
          <a:bodyPr wrap="none" anchor="ctr"/>
          <a:lstStyle/>
          <a:p>
            <a:pPr defTabSz="1219170"/>
            <a:endParaRPr lang="en-US" sz="2400">
              <a:solidFill>
                <a:srgbClr val="FFFFCC"/>
              </a:solidFill>
              <a:latin typeface="Calibri"/>
            </a:endParaRPr>
          </a:p>
        </p:txBody>
      </p:sp>
      <p:sp>
        <p:nvSpPr>
          <p:cNvPr id="5" name="Oval 4"/>
          <p:cNvSpPr>
            <a:spLocks noChangeArrowheads="1"/>
          </p:cNvSpPr>
          <p:nvPr/>
        </p:nvSpPr>
        <p:spPr bwMode="auto">
          <a:xfrm>
            <a:off x="4572000" y="6604000"/>
            <a:ext cx="503765" cy="304800"/>
          </a:xfrm>
          <a:prstGeom prst="ellipse">
            <a:avLst/>
          </a:prstGeom>
          <a:solidFill>
            <a:srgbClr val="0070C0"/>
          </a:solidFill>
          <a:ln w="9525">
            <a:solidFill>
              <a:schemeClr val="bg1"/>
            </a:solidFill>
            <a:round/>
            <a:headEnd/>
            <a:tailEnd/>
          </a:ln>
          <a:effectLst/>
        </p:spPr>
        <p:txBody>
          <a:bodyPr wrap="none" anchor="ctr"/>
          <a:lstStyle/>
          <a:p>
            <a:pPr defTabSz="1219170"/>
            <a:endParaRPr lang="en-US" sz="2400">
              <a:solidFill>
                <a:srgbClr val="FFFFCC"/>
              </a:solidFill>
              <a:latin typeface="Calibri"/>
            </a:endParaRPr>
          </a:p>
        </p:txBody>
      </p:sp>
      <p:sp>
        <p:nvSpPr>
          <p:cNvPr id="7" name="Oval 6"/>
          <p:cNvSpPr>
            <a:spLocks noChangeArrowheads="1"/>
          </p:cNvSpPr>
          <p:nvPr/>
        </p:nvSpPr>
        <p:spPr bwMode="auto">
          <a:xfrm>
            <a:off x="5181600" y="6604000"/>
            <a:ext cx="503765" cy="304800"/>
          </a:xfrm>
          <a:prstGeom prst="ellipse">
            <a:avLst/>
          </a:prstGeom>
          <a:solidFill>
            <a:srgbClr val="0070C0"/>
          </a:solidFill>
          <a:ln w="9525">
            <a:solidFill>
              <a:schemeClr val="bg1"/>
            </a:solidFill>
            <a:round/>
            <a:headEnd/>
            <a:tailEnd/>
          </a:ln>
          <a:effectLst/>
        </p:spPr>
        <p:txBody>
          <a:bodyPr wrap="none" anchor="ctr"/>
          <a:lstStyle/>
          <a:p>
            <a:pPr defTabSz="1219170"/>
            <a:endParaRPr lang="en-US" sz="2400">
              <a:solidFill>
                <a:srgbClr val="FFFFCC"/>
              </a:solidFill>
              <a:latin typeface="Calibri"/>
            </a:endParaRPr>
          </a:p>
        </p:txBody>
      </p:sp>
      <p:sp>
        <p:nvSpPr>
          <p:cNvPr id="8" name="Oval 7"/>
          <p:cNvSpPr>
            <a:spLocks noChangeArrowheads="1"/>
          </p:cNvSpPr>
          <p:nvPr/>
        </p:nvSpPr>
        <p:spPr bwMode="auto">
          <a:xfrm>
            <a:off x="6303435" y="6604000"/>
            <a:ext cx="503765" cy="304800"/>
          </a:xfrm>
          <a:prstGeom prst="ellipse">
            <a:avLst/>
          </a:prstGeom>
          <a:solidFill>
            <a:srgbClr val="0070C0"/>
          </a:solidFill>
          <a:ln w="9525">
            <a:solidFill>
              <a:schemeClr val="bg1"/>
            </a:solidFill>
            <a:round/>
            <a:headEnd/>
            <a:tailEnd/>
          </a:ln>
          <a:effectLst/>
        </p:spPr>
        <p:txBody>
          <a:bodyPr wrap="none" anchor="ctr"/>
          <a:lstStyle/>
          <a:p>
            <a:pPr defTabSz="1219170"/>
            <a:endParaRPr lang="en-US" sz="2400">
              <a:solidFill>
                <a:srgbClr val="FFFFCC"/>
              </a:solidFill>
              <a:latin typeface="Calibri"/>
            </a:endParaRPr>
          </a:p>
        </p:txBody>
      </p:sp>
      <p:sp>
        <p:nvSpPr>
          <p:cNvPr id="9" name="Oval 8"/>
          <p:cNvSpPr>
            <a:spLocks noChangeArrowheads="1"/>
          </p:cNvSpPr>
          <p:nvPr/>
        </p:nvSpPr>
        <p:spPr bwMode="auto">
          <a:xfrm>
            <a:off x="6913035" y="6604000"/>
            <a:ext cx="503765" cy="304800"/>
          </a:xfrm>
          <a:prstGeom prst="ellipse">
            <a:avLst/>
          </a:prstGeom>
          <a:solidFill>
            <a:srgbClr val="0070C0"/>
          </a:solidFill>
          <a:ln w="9525">
            <a:solidFill>
              <a:schemeClr val="bg1"/>
            </a:solidFill>
            <a:round/>
            <a:headEnd/>
            <a:tailEnd/>
          </a:ln>
          <a:effectLst/>
        </p:spPr>
        <p:txBody>
          <a:bodyPr wrap="none" anchor="ctr"/>
          <a:lstStyle/>
          <a:p>
            <a:pPr defTabSz="1219170"/>
            <a:endParaRPr lang="en-US" sz="2400">
              <a:solidFill>
                <a:srgbClr val="FFFFCC"/>
              </a:solidFill>
              <a:latin typeface="Calibri"/>
            </a:endParaRPr>
          </a:p>
        </p:txBody>
      </p:sp>
      <p:sp>
        <p:nvSpPr>
          <p:cNvPr id="10" name="Rectangle 9"/>
          <p:cNvSpPr>
            <a:spLocks noChangeArrowheads="1"/>
          </p:cNvSpPr>
          <p:nvPr/>
        </p:nvSpPr>
        <p:spPr bwMode="auto">
          <a:xfrm>
            <a:off x="5815543" y="6553200"/>
            <a:ext cx="377824" cy="457200"/>
          </a:xfrm>
          <a:prstGeom prst="rect">
            <a:avLst/>
          </a:prstGeom>
          <a:solidFill>
            <a:srgbClr val="0070C0"/>
          </a:solidFill>
          <a:ln w="9525">
            <a:solidFill>
              <a:schemeClr val="bg1"/>
            </a:solidFill>
            <a:miter lim="800000"/>
            <a:headEnd/>
            <a:tailEnd/>
          </a:ln>
          <a:effectLst/>
        </p:spPr>
        <p:txBody>
          <a:bodyPr wrap="none" anchor="ctr"/>
          <a:lstStyle/>
          <a:p>
            <a:pPr defTabSz="1219170"/>
            <a:endParaRPr lang="en-US" sz="2400">
              <a:solidFill>
                <a:srgbClr val="FFFFCC"/>
              </a:solidFill>
              <a:latin typeface="Calibri"/>
            </a:endParaRPr>
          </a:p>
        </p:txBody>
      </p:sp>
      <p:sp>
        <p:nvSpPr>
          <p:cNvPr id="11" name="Oval 10"/>
          <p:cNvSpPr>
            <a:spLocks noChangeArrowheads="1"/>
          </p:cNvSpPr>
          <p:nvPr/>
        </p:nvSpPr>
        <p:spPr bwMode="auto">
          <a:xfrm>
            <a:off x="6807201" y="8026400"/>
            <a:ext cx="512233" cy="304800"/>
          </a:xfrm>
          <a:prstGeom prst="ellipse">
            <a:avLst/>
          </a:prstGeom>
          <a:solidFill>
            <a:schemeClr val="bg1"/>
          </a:solidFill>
          <a:ln w="9525">
            <a:solidFill>
              <a:schemeClr val="bg1"/>
            </a:solidFill>
            <a:round/>
            <a:headEnd/>
            <a:tailEnd/>
          </a:ln>
          <a:effectLst/>
        </p:spPr>
        <p:txBody>
          <a:bodyPr wrap="none" anchor="ctr"/>
          <a:lstStyle/>
          <a:p>
            <a:pPr algn="ctr" defTabSz="1219170"/>
            <a:r>
              <a:rPr lang="en-US" altLang="en-US" sz="2400" b="1" dirty="0">
                <a:solidFill>
                  <a:srgbClr val="FFFFCC"/>
                </a:solidFill>
                <a:latin typeface="Calibri"/>
              </a:rPr>
              <a:t>F</a:t>
            </a:r>
          </a:p>
        </p:txBody>
      </p:sp>
      <p:sp>
        <p:nvSpPr>
          <p:cNvPr id="12" name="Oval 11"/>
          <p:cNvSpPr>
            <a:spLocks noChangeArrowheads="1"/>
          </p:cNvSpPr>
          <p:nvPr/>
        </p:nvSpPr>
        <p:spPr bwMode="auto">
          <a:xfrm>
            <a:off x="10054168" y="6908800"/>
            <a:ext cx="512233" cy="304800"/>
          </a:xfrm>
          <a:prstGeom prst="ellipse">
            <a:avLst/>
          </a:prstGeom>
          <a:solidFill>
            <a:srgbClr val="FFFF00"/>
          </a:solidFill>
          <a:ln w="9525">
            <a:solidFill>
              <a:schemeClr val="bg1"/>
            </a:solidFill>
            <a:round/>
            <a:headEnd/>
            <a:tailEnd/>
          </a:ln>
          <a:effectLst/>
        </p:spPr>
        <p:txBody>
          <a:bodyPr wrap="none" anchor="ctr"/>
          <a:lstStyle/>
          <a:p>
            <a:pPr algn="ctr" defTabSz="1219170"/>
            <a:r>
              <a:rPr lang="en-US" altLang="en-US" sz="2400" b="1">
                <a:solidFill>
                  <a:srgbClr val="000000"/>
                </a:solidFill>
                <a:latin typeface="Calibri"/>
              </a:rPr>
              <a:t>Z</a:t>
            </a:r>
          </a:p>
        </p:txBody>
      </p:sp>
      <p:sp>
        <p:nvSpPr>
          <p:cNvPr id="13" name="Oval 12"/>
          <p:cNvSpPr>
            <a:spLocks noChangeArrowheads="1"/>
          </p:cNvSpPr>
          <p:nvPr/>
        </p:nvSpPr>
        <p:spPr bwMode="auto">
          <a:xfrm>
            <a:off x="8428568" y="6604000"/>
            <a:ext cx="512233" cy="304800"/>
          </a:xfrm>
          <a:prstGeom prst="ellipse">
            <a:avLst/>
          </a:prstGeom>
          <a:solidFill>
            <a:srgbClr val="FF0000"/>
          </a:solidFill>
          <a:ln w="9525">
            <a:solidFill>
              <a:schemeClr val="bg1"/>
            </a:solidFill>
            <a:round/>
            <a:headEnd/>
            <a:tailEnd/>
          </a:ln>
          <a:effectLst/>
        </p:spPr>
        <p:txBody>
          <a:bodyPr wrap="none" anchor="ctr"/>
          <a:lstStyle/>
          <a:p>
            <a:pPr algn="ctr" defTabSz="1219170"/>
            <a:r>
              <a:rPr lang="en-US" altLang="en-US" sz="2400" b="1">
                <a:solidFill>
                  <a:srgbClr val="000000"/>
                </a:solidFill>
                <a:latin typeface="Calibri"/>
              </a:rPr>
              <a:t>Y</a:t>
            </a:r>
          </a:p>
        </p:txBody>
      </p:sp>
      <p:sp>
        <p:nvSpPr>
          <p:cNvPr id="14" name="Oval 13"/>
          <p:cNvSpPr>
            <a:spLocks noChangeArrowheads="1"/>
          </p:cNvSpPr>
          <p:nvPr/>
        </p:nvSpPr>
        <p:spPr bwMode="auto">
          <a:xfrm>
            <a:off x="1316568" y="6502400"/>
            <a:ext cx="512233" cy="304800"/>
          </a:xfrm>
          <a:prstGeom prst="ellipse">
            <a:avLst/>
          </a:prstGeom>
          <a:solidFill>
            <a:srgbClr val="FFFF00"/>
          </a:solidFill>
          <a:ln w="9525">
            <a:solidFill>
              <a:schemeClr val="bg1"/>
            </a:solidFill>
            <a:round/>
            <a:headEnd/>
            <a:tailEnd/>
          </a:ln>
          <a:effectLst/>
        </p:spPr>
        <p:txBody>
          <a:bodyPr wrap="none" anchor="ctr"/>
          <a:lstStyle/>
          <a:p>
            <a:pPr algn="ctr" defTabSz="1219170"/>
            <a:r>
              <a:rPr lang="en-US" altLang="en-US" sz="2400" b="1" dirty="0">
                <a:solidFill>
                  <a:srgbClr val="000000"/>
                </a:solidFill>
                <a:latin typeface="Calibri"/>
              </a:rPr>
              <a:t>X</a:t>
            </a:r>
          </a:p>
        </p:txBody>
      </p:sp>
      <p:sp>
        <p:nvSpPr>
          <p:cNvPr id="15" name="Oval 14"/>
          <p:cNvSpPr>
            <a:spLocks noChangeArrowheads="1"/>
          </p:cNvSpPr>
          <p:nvPr/>
        </p:nvSpPr>
        <p:spPr bwMode="auto">
          <a:xfrm>
            <a:off x="4775201" y="8026400"/>
            <a:ext cx="512233" cy="304800"/>
          </a:xfrm>
          <a:prstGeom prst="ellipse">
            <a:avLst/>
          </a:prstGeom>
          <a:solidFill>
            <a:schemeClr val="bg1"/>
          </a:solidFill>
          <a:ln w="9525">
            <a:solidFill>
              <a:schemeClr val="bg1"/>
            </a:solidFill>
            <a:round/>
            <a:headEnd/>
            <a:tailEnd/>
          </a:ln>
          <a:effectLst/>
        </p:spPr>
        <p:txBody>
          <a:bodyPr wrap="none" anchor="ctr"/>
          <a:lstStyle/>
          <a:p>
            <a:pPr algn="ctr" defTabSz="1219170"/>
            <a:r>
              <a:rPr lang="en-US" altLang="en-US" sz="2400" b="1">
                <a:solidFill>
                  <a:srgbClr val="FFFFCC"/>
                </a:solidFill>
                <a:latin typeface="Calibri"/>
              </a:rPr>
              <a:t>T</a:t>
            </a:r>
          </a:p>
        </p:txBody>
      </p:sp>
      <p:sp>
        <p:nvSpPr>
          <p:cNvPr id="16" name="Oval 15"/>
          <p:cNvSpPr>
            <a:spLocks noChangeArrowheads="1"/>
          </p:cNvSpPr>
          <p:nvPr/>
        </p:nvSpPr>
        <p:spPr bwMode="auto">
          <a:xfrm>
            <a:off x="5786968" y="7823200"/>
            <a:ext cx="512233" cy="304800"/>
          </a:xfrm>
          <a:prstGeom prst="ellipse">
            <a:avLst/>
          </a:prstGeom>
          <a:solidFill>
            <a:srgbClr val="0070C0"/>
          </a:solidFill>
          <a:ln w="9525">
            <a:solidFill>
              <a:schemeClr val="bg1"/>
            </a:solidFill>
            <a:round/>
            <a:headEnd/>
            <a:tailEnd/>
          </a:ln>
          <a:effectLst/>
        </p:spPr>
        <p:txBody>
          <a:bodyPr wrap="none" anchor="ctr"/>
          <a:lstStyle/>
          <a:p>
            <a:pPr algn="ctr" defTabSz="1219170"/>
            <a:r>
              <a:rPr lang="en-US" altLang="en-US" sz="2400" b="1">
                <a:solidFill>
                  <a:srgbClr val="000000"/>
                </a:solidFill>
                <a:latin typeface="Calibri"/>
              </a:rPr>
              <a:t>Q</a:t>
            </a:r>
          </a:p>
        </p:txBody>
      </p:sp>
      <p:sp>
        <p:nvSpPr>
          <p:cNvPr id="39" name="Rectangle 38"/>
          <p:cNvSpPr>
            <a:spLocks noChangeArrowheads="1"/>
          </p:cNvSpPr>
          <p:nvPr/>
        </p:nvSpPr>
        <p:spPr bwMode="auto">
          <a:xfrm>
            <a:off x="609600" y="9245600"/>
            <a:ext cx="10871200" cy="2946400"/>
          </a:xfrm>
          <a:prstGeom prst="rect">
            <a:avLst/>
          </a:prstGeom>
          <a:solidFill>
            <a:schemeClr val="tx1"/>
          </a:solidFill>
          <a:ln w="9525">
            <a:solidFill>
              <a:schemeClr val="bg1"/>
            </a:solidFill>
            <a:miter lim="800000"/>
            <a:headEnd/>
            <a:tailEnd/>
          </a:ln>
          <a:effectLst/>
        </p:spPr>
        <p:txBody>
          <a:bodyPr wrap="none" anchor="ctr"/>
          <a:lstStyle/>
          <a:p>
            <a:pPr defTabSz="1219170"/>
            <a:endParaRPr lang="en-US" sz="2400">
              <a:solidFill>
                <a:srgbClr val="FFFFCC"/>
              </a:solidFill>
              <a:latin typeface="Calibri"/>
            </a:endParaRPr>
          </a:p>
        </p:txBody>
      </p:sp>
      <p:sp>
        <p:nvSpPr>
          <p:cNvPr id="38" name="Oval 37"/>
          <p:cNvSpPr>
            <a:spLocks noChangeArrowheads="1"/>
          </p:cNvSpPr>
          <p:nvPr/>
        </p:nvSpPr>
        <p:spPr bwMode="auto">
          <a:xfrm>
            <a:off x="4572000" y="10058400"/>
            <a:ext cx="503765" cy="304800"/>
          </a:xfrm>
          <a:prstGeom prst="ellipse">
            <a:avLst/>
          </a:prstGeom>
          <a:solidFill>
            <a:srgbClr val="0070C0"/>
          </a:solidFill>
          <a:ln w="9525">
            <a:solidFill>
              <a:schemeClr val="bg1"/>
            </a:solidFill>
            <a:round/>
            <a:headEnd/>
            <a:tailEnd/>
          </a:ln>
          <a:effectLst/>
        </p:spPr>
        <p:txBody>
          <a:bodyPr wrap="none" anchor="ctr"/>
          <a:lstStyle/>
          <a:p>
            <a:pPr defTabSz="1219170"/>
            <a:endParaRPr lang="en-US" sz="2400">
              <a:solidFill>
                <a:srgbClr val="FFFFCC"/>
              </a:solidFill>
              <a:latin typeface="Calibri"/>
            </a:endParaRPr>
          </a:p>
        </p:txBody>
      </p:sp>
      <p:sp>
        <p:nvSpPr>
          <p:cNvPr id="40" name="Oval 39"/>
          <p:cNvSpPr>
            <a:spLocks noChangeArrowheads="1"/>
          </p:cNvSpPr>
          <p:nvPr/>
        </p:nvSpPr>
        <p:spPr bwMode="auto">
          <a:xfrm>
            <a:off x="5181600" y="10058400"/>
            <a:ext cx="503765" cy="304800"/>
          </a:xfrm>
          <a:prstGeom prst="ellipse">
            <a:avLst/>
          </a:prstGeom>
          <a:solidFill>
            <a:srgbClr val="0070C0"/>
          </a:solidFill>
          <a:ln w="9525">
            <a:solidFill>
              <a:schemeClr val="bg1"/>
            </a:solidFill>
            <a:round/>
            <a:headEnd/>
            <a:tailEnd/>
          </a:ln>
          <a:effectLst/>
        </p:spPr>
        <p:txBody>
          <a:bodyPr wrap="none" anchor="ctr"/>
          <a:lstStyle/>
          <a:p>
            <a:pPr defTabSz="1219170"/>
            <a:endParaRPr lang="en-US" sz="2400">
              <a:solidFill>
                <a:srgbClr val="FFFFCC"/>
              </a:solidFill>
              <a:latin typeface="Calibri"/>
            </a:endParaRPr>
          </a:p>
        </p:txBody>
      </p:sp>
      <p:sp>
        <p:nvSpPr>
          <p:cNvPr id="41" name="Oval 40"/>
          <p:cNvSpPr>
            <a:spLocks noChangeArrowheads="1"/>
          </p:cNvSpPr>
          <p:nvPr/>
        </p:nvSpPr>
        <p:spPr bwMode="auto">
          <a:xfrm>
            <a:off x="6303435" y="10058400"/>
            <a:ext cx="503765" cy="304800"/>
          </a:xfrm>
          <a:prstGeom prst="ellipse">
            <a:avLst/>
          </a:prstGeom>
          <a:solidFill>
            <a:srgbClr val="0070C0"/>
          </a:solidFill>
          <a:ln w="9525">
            <a:solidFill>
              <a:schemeClr val="bg1"/>
            </a:solidFill>
            <a:round/>
            <a:headEnd/>
            <a:tailEnd/>
          </a:ln>
          <a:effectLst/>
        </p:spPr>
        <p:txBody>
          <a:bodyPr wrap="none" anchor="ctr"/>
          <a:lstStyle/>
          <a:p>
            <a:pPr defTabSz="1219170"/>
            <a:endParaRPr lang="en-US" sz="2400">
              <a:solidFill>
                <a:srgbClr val="FFFFCC"/>
              </a:solidFill>
              <a:latin typeface="Calibri"/>
            </a:endParaRPr>
          </a:p>
        </p:txBody>
      </p:sp>
      <p:sp>
        <p:nvSpPr>
          <p:cNvPr id="42" name="Oval 41"/>
          <p:cNvSpPr>
            <a:spLocks noChangeArrowheads="1"/>
          </p:cNvSpPr>
          <p:nvPr/>
        </p:nvSpPr>
        <p:spPr bwMode="auto">
          <a:xfrm>
            <a:off x="6913035" y="10058400"/>
            <a:ext cx="503765" cy="304800"/>
          </a:xfrm>
          <a:prstGeom prst="ellipse">
            <a:avLst/>
          </a:prstGeom>
          <a:solidFill>
            <a:srgbClr val="0070C0"/>
          </a:solidFill>
          <a:ln w="9525">
            <a:solidFill>
              <a:schemeClr val="bg1"/>
            </a:solidFill>
            <a:round/>
            <a:headEnd/>
            <a:tailEnd/>
          </a:ln>
          <a:effectLst/>
        </p:spPr>
        <p:txBody>
          <a:bodyPr wrap="none" anchor="ctr"/>
          <a:lstStyle/>
          <a:p>
            <a:pPr defTabSz="1219170"/>
            <a:endParaRPr lang="en-US" sz="2400">
              <a:solidFill>
                <a:srgbClr val="FFFFCC"/>
              </a:solidFill>
              <a:latin typeface="Calibri"/>
            </a:endParaRPr>
          </a:p>
        </p:txBody>
      </p:sp>
      <p:sp>
        <p:nvSpPr>
          <p:cNvPr id="43" name="Rectangle 42"/>
          <p:cNvSpPr>
            <a:spLocks noChangeArrowheads="1"/>
          </p:cNvSpPr>
          <p:nvPr/>
        </p:nvSpPr>
        <p:spPr bwMode="auto">
          <a:xfrm>
            <a:off x="5815543" y="10007600"/>
            <a:ext cx="377824" cy="457200"/>
          </a:xfrm>
          <a:prstGeom prst="rect">
            <a:avLst/>
          </a:prstGeom>
          <a:solidFill>
            <a:srgbClr val="0070C0"/>
          </a:solidFill>
          <a:ln w="9525">
            <a:solidFill>
              <a:schemeClr val="bg1"/>
            </a:solidFill>
            <a:miter lim="800000"/>
            <a:headEnd/>
            <a:tailEnd/>
          </a:ln>
          <a:effectLst/>
        </p:spPr>
        <p:txBody>
          <a:bodyPr wrap="none" anchor="ctr"/>
          <a:lstStyle/>
          <a:p>
            <a:pPr defTabSz="1219170"/>
            <a:endParaRPr lang="en-US" sz="2400">
              <a:solidFill>
                <a:srgbClr val="FFFFCC"/>
              </a:solidFill>
              <a:latin typeface="Calibri"/>
            </a:endParaRPr>
          </a:p>
        </p:txBody>
      </p:sp>
      <p:sp>
        <p:nvSpPr>
          <p:cNvPr id="44" name="Oval 43"/>
          <p:cNvSpPr>
            <a:spLocks noChangeArrowheads="1"/>
          </p:cNvSpPr>
          <p:nvPr/>
        </p:nvSpPr>
        <p:spPr bwMode="auto">
          <a:xfrm>
            <a:off x="4669368" y="11444696"/>
            <a:ext cx="512233" cy="304800"/>
          </a:xfrm>
          <a:prstGeom prst="ellipse">
            <a:avLst/>
          </a:prstGeom>
          <a:solidFill>
            <a:schemeClr val="bg1"/>
          </a:solidFill>
          <a:ln w="9525">
            <a:solidFill>
              <a:schemeClr val="bg1"/>
            </a:solidFill>
            <a:round/>
            <a:headEnd/>
            <a:tailEnd/>
          </a:ln>
          <a:effectLst/>
        </p:spPr>
        <p:txBody>
          <a:bodyPr wrap="none" anchor="ctr"/>
          <a:lstStyle/>
          <a:p>
            <a:pPr algn="ctr" defTabSz="1219170"/>
            <a:r>
              <a:rPr lang="en-US" altLang="en-US" sz="2400" b="1" dirty="0">
                <a:solidFill>
                  <a:srgbClr val="FFFFCC"/>
                </a:solidFill>
                <a:latin typeface="Calibri"/>
              </a:rPr>
              <a:t>F</a:t>
            </a:r>
          </a:p>
        </p:txBody>
      </p:sp>
      <p:sp>
        <p:nvSpPr>
          <p:cNvPr id="45" name="Oval 44"/>
          <p:cNvSpPr>
            <a:spLocks noChangeArrowheads="1"/>
          </p:cNvSpPr>
          <p:nvPr/>
        </p:nvSpPr>
        <p:spPr bwMode="auto">
          <a:xfrm>
            <a:off x="1524001" y="10363200"/>
            <a:ext cx="512233" cy="304800"/>
          </a:xfrm>
          <a:prstGeom prst="ellipse">
            <a:avLst/>
          </a:prstGeom>
          <a:solidFill>
            <a:srgbClr val="FFFF00"/>
          </a:solidFill>
          <a:ln w="9525">
            <a:solidFill>
              <a:schemeClr val="bg1"/>
            </a:solidFill>
            <a:round/>
            <a:headEnd/>
            <a:tailEnd/>
          </a:ln>
          <a:effectLst/>
        </p:spPr>
        <p:txBody>
          <a:bodyPr wrap="none" anchor="ctr"/>
          <a:lstStyle/>
          <a:p>
            <a:pPr algn="ctr" defTabSz="1219170"/>
            <a:r>
              <a:rPr lang="en-US" altLang="en-US" sz="2400" b="1">
                <a:solidFill>
                  <a:srgbClr val="000000"/>
                </a:solidFill>
                <a:latin typeface="Calibri"/>
              </a:rPr>
              <a:t>Z</a:t>
            </a:r>
          </a:p>
        </p:txBody>
      </p:sp>
      <p:sp>
        <p:nvSpPr>
          <p:cNvPr id="46" name="Oval 45"/>
          <p:cNvSpPr>
            <a:spLocks noChangeArrowheads="1"/>
          </p:cNvSpPr>
          <p:nvPr/>
        </p:nvSpPr>
        <p:spPr bwMode="auto">
          <a:xfrm>
            <a:off x="2840568" y="10058400"/>
            <a:ext cx="512233" cy="304800"/>
          </a:xfrm>
          <a:prstGeom prst="ellipse">
            <a:avLst/>
          </a:prstGeom>
          <a:solidFill>
            <a:srgbClr val="FF0000"/>
          </a:solidFill>
          <a:ln w="9525">
            <a:solidFill>
              <a:schemeClr val="bg1"/>
            </a:solidFill>
            <a:round/>
            <a:headEnd/>
            <a:tailEnd/>
          </a:ln>
          <a:effectLst/>
        </p:spPr>
        <p:txBody>
          <a:bodyPr wrap="none" anchor="ctr"/>
          <a:lstStyle/>
          <a:p>
            <a:pPr algn="ctr" defTabSz="1219170"/>
            <a:r>
              <a:rPr lang="en-US" altLang="en-US" sz="2400" b="1">
                <a:solidFill>
                  <a:srgbClr val="000000"/>
                </a:solidFill>
                <a:latin typeface="Calibri"/>
              </a:rPr>
              <a:t>Y</a:t>
            </a:r>
          </a:p>
        </p:txBody>
      </p:sp>
      <p:sp>
        <p:nvSpPr>
          <p:cNvPr id="47" name="Oval 46"/>
          <p:cNvSpPr>
            <a:spLocks noChangeArrowheads="1"/>
          </p:cNvSpPr>
          <p:nvPr/>
        </p:nvSpPr>
        <p:spPr bwMode="auto">
          <a:xfrm>
            <a:off x="10054168" y="10058400"/>
            <a:ext cx="512233" cy="304800"/>
          </a:xfrm>
          <a:prstGeom prst="ellipse">
            <a:avLst/>
          </a:prstGeom>
          <a:solidFill>
            <a:srgbClr val="FFFF00"/>
          </a:solidFill>
          <a:ln w="9525">
            <a:solidFill>
              <a:schemeClr val="bg1"/>
            </a:solidFill>
            <a:round/>
            <a:headEnd/>
            <a:tailEnd/>
          </a:ln>
          <a:effectLst/>
        </p:spPr>
        <p:txBody>
          <a:bodyPr wrap="none" anchor="ctr"/>
          <a:lstStyle/>
          <a:p>
            <a:pPr algn="ctr" defTabSz="1219170"/>
            <a:r>
              <a:rPr lang="en-US" altLang="en-US" sz="2400" b="1">
                <a:solidFill>
                  <a:srgbClr val="000000"/>
                </a:solidFill>
                <a:latin typeface="Calibri"/>
              </a:rPr>
              <a:t>X</a:t>
            </a:r>
          </a:p>
        </p:txBody>
      </p:sp>
      <p:sp>
        <p:nvSpPr>
          <p:cNvPr id="48" name="Oval 47"/>
          <p:cNvSpPr>
            <a:spLocks noChangeArrowheads="1"/>
          </p:cNvSpPr>
          <p:nvPr/>
        </p:nvSpPr>
        <p:spPr bwMode="auto">
          <a:xfrm>
            <a:off x="6807201" y="11431781"/>
            <a:ext cx="512233" cy="304800"/>
          </a:xfrm>
          <a:prstGeom prst="ellipse">
            <a:avLst/>
          </a:prstGeom>
          <a:solidFill>
            <a:schemeClr val="bg1"/>
          </a:solidFill>
          <a:ln w="9525">
            <a:solidFill>
              <a:schemeClr val="bg1"/>
            </a:solidFill>
            <a:round/>
            <a:headEnd/>
            <a:tailEnd/>
          </a:ln>
          <a:effectLst/>
        </p:spPr>
        <p:txBody>
          <a:bodyPr wrap="none" anchor="ctr"/>
          <a:lstStyle/>
          <a:p>
            <a:pPr algn="ctr" defTabSz="1219170"/>
            <a:r>
              <a:rPr lang="en-US" altLang="en-US" sz="2400" b="1">
                <a:solidFill>
                  <a:srgbClr val="FFFFCC"/>
                </a:solidFill>
                <a:latin typeface="Calibri"/>
              </a:rPr>
              <a:t>T</a:t>
            </a:r>
          </a:p>
        </p:txBody>
      </p:sp>
      <p:sp>
        <p:nvSpPr>
          <p:cNvPr id="49" name="Oval 48"/>
          <p:cNvSpPr>
            <a:spLocks noChangeArrowheads="1"/>
          </p:cNvSpPr>
          <p:nvPr/>
        </p:nvSpPr>
        <p:spPr bwMode="auto">
          <a:xfrm>
            <a:off x="5786968" y="11277600"/>
            <a:ext cx="512233" cy="304800"/>
          </a:xfrm>
          <a:prstGeom prst="ellipse">
            <a:avLst/>
          </a:prstGeom>
          <a:solidFill>
            <a:srgbClr val="0070C0"/>
          </a:solidFill>
          <a:ln w="9525">
            <a:solidFill>
              <a:schemeClr val="bg1"/>
            </a:solidFill>
            <a:round/>
            <a:headEnd/>
            <a:tailEnd/>
          </a:ln>
          <a:effectLst/>
        </p:spPr>
        <p:txBody>
          <a:bodyPr wrap="none" anchor="ctr"/>
          <a:lstStyle/>
          <a:p>
            <a:pPr algn="ctr" defTabSz="1219170"/>
            <a:r>
              <a:rPr lang="en-US" altLang="en-US" sz="2400" b="1">
                <a:solidFill>
                  <a:srgbClr val="000000"/>
                </a:solidFill>
                <a:latin typeface="Calibri"/>
              </a:rPr>
              <a:t>Q</a:t>
            </a:r>
          </a:p>
        </p:txBody>
      </p:sp>
      <p:sp>
        <p:nvSpPr>
          <p:cNvPr id="2" name="Title 1"/>
          <p:cNvSpPr>
            <a:spLocks noGrp="1"/>
          </p:cNvSpPr>
          <p:nvPr>
            <p:ph type="title"/>
          </p:nvPr>
        </p:nvSpPr>
        <p:spPr/>
        <p:txBody>
          <a:bodyPr>
            <a:noAutofit/>
          </a:bodyPr>
          <a:lstStyle/>
          <a:p>
            <a:r>
              <a:rPr lang="en-US" sz="9600" b="1" dirty="0">
                <a:solidFill>
                  <a:schemeClr val="bg1"/>
                </a:solidFill>
                <a:latin typeface="Stencil" panose="040409050D0802020404" pitchFamily="82" charset="0"/>
              </a:rPr>
              <a:t>GREEN/BLUE</a:t>
            </a:r>
          </a:p>
        </p:txBody>
      </p:sp>
      <p:sp>
        <p:nvSpPr>
          <p:cNvPr id="3" name="TextBox 2"/>
          <p:cNvSpPr txBox="1"/>
          <p:nvPr/>
        </p:nvSpPr>
        <p:spPr>
          <a:xfrm>
            <a:off x="609600" y="8229601"/>
            <a:ext cx="3657600" cy="461665"/>
          </a:xfrm>
          <a:prstGeom prst="rect">
            <a:avLst/>
          </a:prstGeom>
          <a:solidFill>
            <a:schemeClr val="bg1">
              <a:lumMod val="65000"/>
              <a:lumOff val="35000"/>
            </a:schemeClr>
          </a:solidFill>
        </p:spPr>
        <p:txBody>
          <a:bodyPr wrap="square" rtlCol="0">
            <a:spAutoFit/>
          </a:bodyPr>
          <a:lstStyle/>
          <a:p>
            <a:pPr defTabSz="1219170"/>
            <a:r>
              <a:rPr lang="en-US" sz="2400" dirty="0">
                <a:solidFill>
                  <a:srgbClr val="FFFFCC"/>
                </a:solidFill>
                <a:latin typeface="Calibri"/>
              </a:rPr>
              <a:t>GREEN</a:t>
            </a:r>
          </a:p>
        </p:txBody>
      </p:sp>
      <p:sp>
        <p:nvSpPr>
          <p:cNvPr id="51" name="TextBox 50"/>
          <p:cNvSpPr txBox="1"/>
          <p:nvPr/>
        </p:nvSpPr>
        <p:spPr>
          <a:xfrm>
            <a:off x="609600" y="11699558"/>
            <a:ext cx="3657600" cy="461665"/>
          </a:xfrm>
          <a:prstGeom prst="rect">
            <a:avLst/>
          </a:prstGeom>
          <a:solidFill>
            <a:schemeClr val="bg1">
              <a:lumMod val="65000"/>
              <a:lumOff val="35000"/>
            </a:schemeClr>
          </a:solidFill>
        </p:spPr>
        <p:txBody>
          <a:bodyPr wrap="square" rtlCol="0">
            <a:spAutoFit/>
          </a:bodyPr>
          <a:lstStyle/>
          <a:p>
            <a:pPr defTabSz="1219170"/>
            <a:r>
              <a:rPr lang="en-US" sz="2400" dirty="0">
                <a:solidFill>
                  <a:srgbClr val="FFFFCC"/>
                </a:solidFill>
                <a:latin typeface="Calibri"/>
              </a:rPr>
              <a:t>BLUE</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latin typeface="Calibri"/>
              </a:rPr>
              <a:t>5/31/2023</a:t>
            </a:r>
          </a:p>
        </p:txBody>
      </p:sp>
      <p:sp>
        <p:nvSpPr>
          <p:cNvPr id="17" name="Footer Placeholder 16"/>
          <p:cNvSpPr>
            <a:spLocks noGrp="1"/>
          </p:cNvSpPr>
          <p:nvPr>
            <p:ph type="ftr" sz="quarter" idx="11"/>
          </p:nvPr>
        </p:nvSpPr>
        <p:spPr/>
        <p:txBody>
          <a:bodyPr/>
          <a:lstStyle/>
          <a:p>
            <a:pPr defTabSz="1219170"/>
            <a:r>
              <a:rPr lang="en-US">
                <a:solidFill>
                  <a:srgbClr val="FFFFCC">
                    <a:tint val="75000"/>
                  </a:srgbClr>
                </a:solidFill>
                <a:latin typeface="Calibri"/>
              </a:rPr>
              <a:t>UAPB FOOTBALL </a:t>
            </a:r>
          </a:p>
        </p:txBody>
      </p:sp>
      <p:sp>
        <p:nvSpPr>
          <p:cNvPr id="18" name="Slide Number Placeholder 17"/>
          <p:cNvSpPr>
            <a:spLocks noGrp="1"/>
          </p:cNvSpPr>
          <p:nvPr>
            <p:ph type="sldNum" sz="quarter" idx="12"/>
          </p:nvPr>
        </p:nvSpPr>
        <p:spPr/>
        <p:txBody>
          <a:bodyPr/>
          <a:lstStyle/>
          <a:p>
            <a:pPr defTabSz="1219170"/>
            <a:fld id="{1E83F495-84DE-4F2F-9870-F907D0514524}" type="slidenum">
              <a:rPr lang="en-US">
                <a:solidFill>
                  <a:srgbClr val="FFFFCC">
                    <a:tint val="75000"/>
                  </a:srgbClr>
                </a:solidFill>
                <a:latin typeface="Calibri"/>
              </a:rPr>
              <a:pPr defTabSz="1219170"/>
              <a:t>20</a:t>
            </a:fld>
            <a:endParaRPr lang="en-US">
              <a:solidFill>
                <a:srgbClr val="FFFFCC">
                  <a:tint val="75000"/>
                </a:srgbClr>
              </a:solidFill>
              <a:latin typeface="Calibri"/>
            </a:endParaRPr>
          </a:p>
        </p:txBody>
      </p:sp>
    </p:spTree>
    <p:extLst>
      <p:ext uri="{BB962C8B-B14F-4D97-AF65-F5344CB8AC3E}">
        <p14:creationId xmlns:p14="http://schemas.microsoft.com/office/powerpoint/2010/main" val="3341575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Stencil" panose="040409050D0802020404" pitchFamily="82" charset="0"/>
              </a:rPr>
              <a:t>2023 PLAYBOOK</a:t>
            </a:r>
          </a:p>
        </p:txBody>
      </p:sp>
      <p:sp>
        <p:nvSpPr>
          <p:cNvPr id="8" name="Title 1"/>
          <p:cNvSpPr txBox="1">
            <a:spLocks/>
          </p:cNvSpPr>
          <p:nvPr/>
        </p:nvSpPr>
        <p:spPr>
          <a:xfrm>
            <a:off x="0" y="13796856"/>
            <a:ext cx="12192000" cy="2459144"/>
          </a:xfrm>
          <a:prstGeom prst="rect">
            <a:avLst/>
          </a:prstGeom>
          <a:solidFill>
            <a:schemeClr val="bg1"/>
          </a:solidFill>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defRPr/>
            </a:pPr>
            <a:r>
              <a:rPr lang="en-US" sz="11733" dirty="0">
                <a:solidFill>
                  <a:srgbClr val="FFFFFF"/>
                </a:solidFill>
                <a:latin typeface="Stencil" panose="040409050D0802020404" pitchFamily="82" charset="0"/>
              </a:rPr>
              <a:t>MOTIONS</a:t>
            </a:r>
          </a:p>
        </p:txBody>
      </p:sp>
      <p:pic>
        <p:nvPicPr>
          <p:cNvPr id="5" name="Picture 4" descr="Arkansas–Pine Bluff Golden Lions football - Wikipedia">
            <a:extLst>
              <a:ext uri="{FF2B5EF4-FFF2-40B4-BE49-F238E27FC236}">
                <a16:creationId xmlns:a16="http://schemas.microsoft.com/office/drawing/2014/main" id="{D39DE498-6A2A-4490-A3E2-0BA9DBA7EAF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18690" y="6633040"/>
            <a:ext cx="7663511" cy="271416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pPr defTabSz="1219170"/>
            <a:r>
              <a:rPr lang="en-US">
                <a:solidFill>
                  <a:srgbClr val="FFFFCC">
                    <a:tint val="75000"/>
                  </a:srgbClr>
                </a:solidFill>
                <a:latin typeface="Calibri"/>
              </a:rPr>
              <a:t>5/31/2023</a:t>
            </a:r>
          </a:p>
        </p:txBody>
      </p:sp>
      <p:sp>
        <p:nvSpPr>
          <p:cNvPr id="4" name="Footer Placeholder 3"/>
          <p:cNvSpPr>
            <a:spLocks noGrp="1"/>
          </p:cNvSpPr>
          <p:nvPr>
            <p:ph type="ftr" sz="quarter" idx="11"/>
          </p:nvPr>
        </p:nvSpPr>
        <p:spPr/>
        <p:txBody>
          <a:bodyPr/>
          <a:lstStyle/>
          <a:p>
            <a:pPr defTabSz="1219170"/>
            <a:r>
              <a:rPr lang="en-US">
                <a:solidFill>
                  <a:srgbClr val="FFFFCC">
                    <a:tint val="75000"/>
                  </a:srgbClr>
                </a:solidFill>
                <a:latin typeface="Calibri"/>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a:solidFill>
                  <a:srgbClr val="FFFFCC">
                    <a:tint val="75000"/>
                  </a:srgbClr>
                </a:solidFill>
                <a:latin typeface="Calibri"/>
              </a:rPr>
              <a:pPr defTabSz="1219170"/>
              <a:t>21</a:t>
            </a:fld>
            <a:endParaRPr lang="en-US">
              <a:solidFill>
                <a:srgbClr val="FFFFCC">
                  <a:tint val="75000"/>
                </a:srgbClr>
              </a:solidFill>
              <a:latin typeface="Calibri"/>
            </a:endParaRPr>
          </a:p>
        </p:txBody>
      </p:sp>
    </p:spTree>
    <p:extLst>
      <p:ext uri="{BB962C8B-B14F-4D97-AF65-F5344CB8AC3E}">
        <p14:creationId xmlns:p14="http://schemas.microsoft.com/office/powerpoint/2010/main" val="1522393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14400" y="3759201"/>
            <a:ext cx="10363200" cy="1960033"/>
          </a:xfrm>
          <a:ln>
            <a:noFill/>
          </a:ln>
        </p:spPr>
        <p:txBody>
          <a:bodyPr>
            <a:noAutofit/>
          </a:bodyPr>
          <a:lstStyle/>
          <a:p>
            <a:r>
              <a:rPr lang="en-US" sz="7200" dirty="0">
                <a:solidFill>
                  <a:schemeClr val="bg1"/>
                </a:solidFill>
                <a:latin typeface="Stencil" panose="040409050D0802020404" pitchFamily="82" charset="0"/>
              </a:rPr>
              <a:t>MOTIONS</a:t>
            </a:r>
          </a:p>
        </p:txBody>
      </p:sp>
      <p:sp>
        <p:nvSpPr>
          <p:cNvPr id="7" name="Rectangle 6"/>
          <p:cNvSpPr>
            <a:spLocks noChangeArrowheads="1"/>
          </p:cNvSpPr>
          <p:nvPr/>
        </p:nvSpPr>
        <p:spPr bwMode="auto">
          <a:xfrm>
            <a:off x="609600" y="5791200"/>
            <a:ext cx="11074400" cy="4775200"/>
          </a:xfrm>
          <a:prstGeom prst="rect">
            <a:avLst/>
          </a:prstGeom>
          <a:solidFill>
            <a:schemeClr val="tx1"/>
          </a:solidFill>
          <a:ln w="9525">
            <a:solidFill>
              <a:schemeClr val="bg1"/>
            </a:solidFill>
            <a:miter lim="800000"/>
            <a:headEnd/>
            <a:tailEnd/>
          </a:ln>
          <a:effectLst/>
        </p:spPr>
        <p:txBody>
          <a:bodyPr wrap="none" anchor="t"/>
          <a:lstStyle/>
          <a:p>
            <a:pPr algn="ctr" defTabSz="1219170"/>
            <a:r>
              <a:rPr lang="en-US" sz="3200" b="1" u="sng" dirty="0">
                <a:solidFill>
                  <a:srgbClr val="000000"/>
                </a:solidFill>
                <a:latin typeface="Calibri"/>
              </a:rPr>
              <a:t>BUILDING TWO BACK MOTIONS:</a:t>
            </a:r>
          </a:p>
          <a:p>
            <a:pPr algn="ctr" defTabSz="1219170"/>
            <a:endParaRPr lang="en-US" sz="2667" dirty="0">
              <a:solidFill>
                <a:srgbClr val="000000"/>
              </a:solidFill>
              <a:latin typeface="Calibri"/>
            </a:endParaRPr>
          </a:p>
          <a:p>
            <a:pPr defTabSz="1219170"/>
            <a:r>
              <a:rPr lang="en-US" sz="2667" b="1" dirty="0">
                <a:solidFill>
                  <a:srgbClr val="000000"/>
                </a:solidFill>
                <a:latin typeface="Calibri"/>
              </a:rPr>
              <a:t>TWO BACK MOTION: </a:t>
            </a:r>
            <a:r>
              <a:rPr lang="en-US" sz="2667" dirty="0">
                <a:solidFill>
                  <a:srgbClr val="000000"/>
                </a:solidFill>
                <a:latin typeface="Calibri"/>
              </a:rPr>
              <a:t>WHEN USING TEAR, TRAVEL, FAST, FREE FROM TWO BACK </a:t>
            </a:r>
          </a:p>
          <a:p>
            <a:pPr defTabSz="1219170"/>
            <a:r>
              <a:rPr lang="en-US" sz="2667" dirty="0">
                <a:solidFill>
                  <a:srgbClr val="000000"/>
                </a:solidFill>
                <a:latin typeface="Calibri"/>
              </a:rPr>
              <a:t>FORMATIONS (GREEN/BLUE) YOU ARE SENDING A SPECIFIC BACK IN A SPECIFIC</a:t>
            </a:r>
          </a:p>
          <a:p>
            <a:pPr defTabSz="1219170"/>
            <a:r>
              <a:rPr lang="en-US" sz="2667" dirty="0">
                <a:solidFill>
                  <a:srgbClr val="000000"/>
                </a:solidFill>
                <a:latin typeface="Calibri"/>
              </a:rPr>
              <a:t>DIRECTION.  WHEN INSTALLING THIS OFFENSE OR UNDERSTANDING YOUR </a:t>
            </a:r>
          </a:p>
          <a:p>
            <a:pPr defTabSz="1219170"/>
            <a:r>
              <a:rPr lang="en-US" sz="2667" dirty="0">
                <a:solidFill>
                  <a:srgbClr val="000000"/>
                </a:solidFill>
                <a:latin typeface="Calibri"/>
              </a:rPr>
              <a:t>PERSONNEL YOU CAN TEACH A SPECIFIC PLAYER THAT THEY ALWAYS ALIGN IN </a:t>
            </a:r>
          </a:p>
          <a:p>
            <a:pPr defTabSz="1219170"/>
            <a:r>
              <a:rPr lang="en-US" sz="2667" dirty="0">
                <a:solidFill>
                  <a:srgbClr val="000000"/>
                </a:solidFill>
                <a:latin typeface="Calibri"/>
              </a:rPr>
              <a:t>THE SPOT THAT IS GOING IN MOTION.  OR IF YOU HAVE TWO TRUE BACKS AND</a:t>
            </a:r>
          </a:p>
          <a:p>
            <a:pPr defTabSz="1219170"/>
            <a:r>
              <a:rPr lang="en-US" sz="2667" dirty="0">
                <a:solidFill>
                  <a:srgbClr val="000000"/>
                </a:solidFill>
                <a:latin typeface="Calibri"/>
              </a:rPr>
              <a:t>BOTH CAN MOTION THEN YOU TEACH BY JUST THE WORDS.  ALL BASED ON </a:t>
            </a:r>
          </a:p>
          <a:p>
            <a:pPr defTabSz="1219170"/>
            <a:r>
              <a:rPr lang="en-US" sz="2667" dirty="0">
                <a:solidFill>
                  <a:srgbClr val="000000"/>
                </a:solidFill>
                <a:latin typeface="Calibri"/>
              </a:rPr>
              <a:t>PREFERENCE AND PLAYERS YOU HAVE (EVERY YEAR IS DIFFERENT!)</a:t>
            </a:r>
          </a:p>
        </p:txBody>
      </p:sp>
      <p:sp>
        <p:nvSpPr>
          <p:cNvPr id="2" name="Date Placeholder 1"/>
          <p:cNvSpPr>
            <a:spLocks noGrp="1"/>
          </p:cNvSpPr>
          <p:nvPr>
            <p:ph type="dt" sz="half" idx="10"/>
          </p:nvPr>
        </p:nvSpPr>
        <p:spPr/>
        <p:txBody>
          <a:bodyPr/>
          <a:lstStyle/>
          <a:p>
            <a:pPr defTabSz="1219170"/>
            <a:r>
              <a:rPr lang="en-US">
                <a:solidFill>
                  <a:srgbClr val="FFFFCC">
                    <a:tint val="75000"/>
                  </a:srgbClr>
                </a:solidFill>
                <a:latin typeface="Calibri"/>
              </a:rPr>
              <a:t>5/31/2023</a:t>
            </a:r>
          </a:p>
        </p:txBody>
      </p:sp>
      <p:sp>
        <p:nvSpPr>
          <p:cNvPr id="4" name="Footer Placeholder 3"/>
          <p:cNvSpPr>
            <a:spLocks noGrp="1"/>
          </p:cNvSpPr>
          <p:nvPr>
            <p:ph type="ftr" sz="quarter" idx="11"/>
          </p:nvPr>
        </p:nvSpPr>
        <p:spPr/>
        <p:txBody>
          <a:bodyPr/>
          <a:lstStyle/>
          <a:p>
            <a:pPr defTabSz="1219170"/>
            <a:r>
              <a:rPr lang="en-US">
                <a:solidFill>
                  <a:srgbClr val="FFFFCC">
                    <a:tint val="75000"/>
                  </a:srgbClr>
                </a:solidFill>
                <a:latin typeface="Calibri"/>
              </a:rPr>
              <a:t>UAPB FOOTBALL </a:t>
            </a:r>
          </a:p>
        </p:txBody>
      </p:sp>
      <p:sp>
        <p:nvSpPr>
          <p:cNvPr id="5" name="Slide Number Placeholder 4"/>
          <p:cNvSpPr>
            <a:spLocks noGrp="1"/>
          </p:cNvSpPr>
          <p:nvPr>
            <p:ph type="sldNum" sz="quarter" idx="12"/>
          </p:nvPr>
        </p:nvSpPr>
        <p:spPr/>
        <p:txBody>
          <a:bodyPr/>
          <a:lstStyle/>
          <a:p>
            <a:pPr defTabSz="1219170"/>
            <a:fld id="{1E83F495-84DE-4F2F-9870-F907D0514524}" type="slidenum">
              <a:rPr lang="en-US">
                <a:solidFill>
                  <a:srgbClr val="FFFFCC">
                    <a:tint val="75000"/>
                  </a:srgbClr>
                </a:solidFill>
                <a:latin typeface="Calibri"/>
              </a:rPr>
              <a:pPr defTabSz="1219170"/>
              <a:t>22</a:t>
            </a:fld>
            <a:endParaRPr lang="en-US">
              <a:solidFill>
                <a:srgbClr val="FFFFCC">
                  <a:tint val="75000"/>
                </a:srgbClr>
              </a:solidFill>
              <a:latin typeface="Calibri"/>
            </a:endParaRPr>
          </a:p>
        </p:txBody>
      </p:sp>
    </p:spTree>
    <p:extLst>
      <p:ext uri="{BB962C8B-B14F-4D97-AF65-F5344CB8AC3E}">
        <p14:creationId xmlns:p14="http://schemas.microsoft.com/office/powerpoint/2010/main" val="1965482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14400" y="3759201"/>
            <a:ext cx="10363200" cy="1960033"/>
          </a:xfrm>
          <a:ln>
            <a:noFill/>
          </a:ln>
        </p:spPr>
        <p:txBody>
          <a:bodyPr>
            <a:noAutofit/>
          </a:bodyPr>
          <a:lstStyle/>
          <a:p>
            <a:r>
              <a:rPr lang="en-US" sz="7200" dirty="0">
                <a:solidFill>
                  <a:schemeClr val="bg1"/>
                </a:solidFill>
                <a:latin typeface="Stencil" panose="040409050D0802020404" pitchFamily="82" charset="0"/>
              </a:rPr>
              <a:t>MOTIONS</a:t>
            </a:r>
          </a:p>
        </p:txBody>
      </p:sp>
      <p:sp>
        <p:nvSpPr>
          <p:cNvPr id="2" name="Rectangle 1"/>
          <p:cNvSpPr/>
          <p:nvPr/>
        </p:nvSpPr>
        <p:spPr>
          <a:xfrm>
            <a:off x="914400" y="5719234"/>
            <a:ext cx="10363200" cy="4745567"/>
          </a:xfrm>
          <a:prstGeom prst="rect">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1219170"/>
            <a:r>
              <a:rPr lang="en-US" sz="2667" b="1" u="sng" dirty="0">
                <a:solidFill>
                  <a:srgbClr val="000000"/>
                </a:solidFill>
                <a:latin typeface="Calibri"/>
              </a:rPr>
              <a:t>BUILDING ONE BACK MOTIONS</a:t>
            </a:r>
          </a:p>
          <a:p>
            <a:pPr defTabSz="1219170"/>
            <a:endParaRPr lang="en-US" sz="2667" dirty="0">
              <a:solidFill>
                <a:srgbClr val="000000"/>
              </a:solidFill>
              <a:latin typeface="Calibri"/>
            </a:endParaRPr>
          </a:p>
          <a:p>
            <a:pPr defTabSz="1219170"/>
            <a:r>
              <a:rPr lang="en-US" sz="2667" b="1" dirty="0">
                <a:solidFill>
                  <a:srgbClr val="000000"/>
                </a:solidFill>
                <a:latin typeface="Calibri"/>
              </a:rPr>
              <a:t>ONE BACK MOTIONS: </a:t>
            </a:r>
            <a:r>
              <a:rPr lang="en-US" sz="2667" dirty="0">
                <a:solidFill>
                  <a:srgbClr val="000000"/>
                </a:solidFill>
                <a:latin typeface="Calibri"/>
              </a:rPr>
              <a:t>WHEN USING TEAR AND TRAVEL OUT OF ONE BACK FORMATIONS YOU CREATE EMPTY SETS.  IN THIS SITUATION THE TEAR AND TRAVEL ARE TAUGHT A BIT DIFFERENT.  IN ONE BACK FORMATIONS THE BAK ALIGNS BASED ON THE SPECIFIC PLAY CALL.  THE SAME IS DONE WITH ONE BACK MOTION CALLS.  IF </a:t>
            </a:r>
            <a:r>
              <a:rPr lang="en-US" sz="2667" b="1" dirty="0">
                <a:solidFill>
                  <a:srgbClr val="000000"/>
                </a:solidFill>
                <a:latin typeface="Calibri"/>
              </a:rPr>
              <a:t>TEAR</a:t>
            </a:r>
            <a:r>
              <a:rPr lang="en-US" sz="2667" dirty="0">
                <a:solidFill>
                  <a:srgbClr val="000000"/>
                </a:solidFill>
                <a:latin typeface="Calibri"/>
              </a:rPr>
              <a:t> CHEVRON IS CALLED THE BACK WILL ALIGN OPPOSITE THE SIDE HE NEEDS TO MOTION TOWARDS WHEN CREATING THE SWING FOR CHEVRON.  WHERE AS IN </a:t>
            </a:r>
            <a:r>
              <a:rPr lang="en-US" sz="2667" b="1" dirty="0">
                <a:solidFill>
                  <a:srgbClr val="000000"/>
                </a:solidFill>
                <a:latin typeface="Calibri"/>
              </a:rPr>
              <a:t>TRAVEL</a:t>
            </a:r>
            <a:r>
              <a:rPr lang="en-US" sz="2667" dirty="0">
                <a:solidFill>
                  <a:srgbClr val="000000"/>
                </a:solidFill>
                <a:latin typeface="Calibri"/>
              </a:rPr>
              <a:t> THE BACK WILL ALIGN TO THE SAME SIDE THAT HE WILL MOTION TOWARDS FOR THE PLAY CALL.</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latin typeface="Calibri"/>
              </a:rPr>
              <a:t>5/31/2023</a:t>
            </a:r>
          </a:p>
        </p:txBody>
      </p:sp>
      <p:sp>
        <p:nvSpPr>
          <p:cNvPr id="5" name="Footer Placeholder 4"/>
          <p:cNvSpPr>
            <a:spLocks noGrp="1"/>
          </p:cNvSpPr>
          <p:nvPr>
            <p:ph type="ftr" sz="quarter" idx="11"/>
          </p:nvPr>
        </p:nvSpPr>
        <p:spPr/>
        <p:txBody>
          <a:bodyPr/>
          <a:lstStyle/>
          <a:p>
            <a:pPr defTabSz="1219170"/>
            <a:r>
              <a:rPr lang="en-US">
                <a:solidFill>
                  <a:srgbClr val="FFFFCC">
                    <a:tint val="75000"/>
                  </a:srgbClr>
                </a:solidFill>
                <a:latin typeface="Calibri"/>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a:solidFill>
                  <a:srgbClr val="FFFFCC">
                    <a:tint val="75000"/>
                  </a:srgbClr>
                </a:solidFill>
                <a:latin typeface="Calibri"/>
              </a:rPr>
              <a:pPr defTabSz="1219170"/>
              <a:t>23</a:t>
            </a:fld>
            <a:endParaRPr lang="en-US">
              <a:solidFill>
                <a:srgbClr val="FFFFCC">
                  <a:tint val="75000"/>
                </a:srgbClr>
              </a:solidFill>
              <a:latin typeface="Calibri"/>
            </a:endParaRPr>
          </a:p>
        </p:txBody>
      </p:sp>
    </p:spTree>
    <p:extLst>
      <p:ext uri="{BB962C8B-B14F-4D97-AF65-F5344CB8AC3E}">
        <p14:creationId xmlns:p14="http://schemas.microsoft.com/office/powerpoint/2010/main" val="40512448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Stencil" panose="040409050D0802020404" pitchFamily="82" charset="0"/>
              </a:rPr>
              <a:t>2023 PLAYBOOK</a:t>
            </a:r>
          </a:p>
        </p:txBody>
      </p:sp>
      <p:sp>
        <p:nvSpPr>
          <p:cNvPr id="8" name="Title 1"/>
          <p:cNvSpPr txBox="1">
            <a:spLocks/>
          </p:cNvSpPr>
          <p:nvPr/>
        </p:nvSpPr>
        <p:spPr>
          <a:xfrm>
            <a:off x="0" y="13796856"/>
            <a:ext cx="12192000" cy="2459144"/>
          </a:xfrm>
          <a:prstGeom prst="rect">
            <a:avLst/>
          </a:prstGeom>
          <a:solidFill>
            <a:schemeClr val="bg1"/>
          </a:solidFill>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defRPr/>
            </a:pPr>
            <a:r>
              <a:rPr lang="en-US" sz="11733" dirty="0">
                <a:solidFill>
                  <a:srgbClr val="FFFFFF"/>
                </a:solidFill>
                <a:latin typeface="Stencil" panose="040409050D0802020404" pitchFamily="82" charset="0"/>
              </a:rPr>
              <a:t>TEAR</a:t>
            </a:r>
          </a:p>
        </p:txBody>
      </p:sp>
      <p:pic>
        <p:nvPicPr>
          <p:cNvPr id="5" name="Picture 4" descr="Arkansas–Pine Bluff Golden Lions football - Wikipedia">
            <a:extLst>
              <a:ext uri="{FF2B5EF4-FFF2-40B4-BE49-F238E27FC236}">
                <a16:creationId xmlns:a16="http://schemas.microsoft.com/office/drawing/2014/main" id="{D39DE498-6A2A-4490-A3E2-0BA9DBA7EAF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18690" y="6633040"/>
            <a:ext cx="7663511" cy="271416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pPr defTabSz="1219170"/>
            <a:r>
              <a:rPr lang="en-US">
                <a:solidFill>
                  <a:srgbClr val="FFFFCC">
                    <a:tint val="75000"/>
                  </a:srgbClr>
                </a:solidFill>
                <a:latin typeface="Calibri"/>
              </a:rPr>
              <a:t>5/31/2023</a:t>
            </a:r>
          </a:p>
        </p:txBody>
      </p:sp>
      <p:sp>
        <p:nvSpPr>
          <p:cNvPr id="4" name="Footer Placeholder 3"/>
          <p:cNvSpPr>
            <a:spLocks noGrp="1"/>
          </p:cNvSpPr>
          <p:nvPr>
            <p:ph type="ftr" sz="quarter" idx="11"/>
          </p:nvPr>
        </p:nvSpPr>
        <p:spPr/>
        <p:txBody>
          <a:bodyPr/>
          <a:lstStyle/>
          <a:p>
            <a:pPr defTabSz="1219170"/>
            <a:r>
              <a:rPr lang="en-US">
                <a:solidFill>
                  <a:srgbClr val="FFFFCC">
                    <a:tint val="75000"/>
                  </a:srgbClr>
                </a:solidFill>
                <a:latin typeface="Calibri"/>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a:solidFill>
                  <a:srgbClr val="FFFFCC">
                    <a:tint val="75000"/>
                  </a:srgbClr>
                </a:solidFill>
                <a:latin typeface="Calibri"/>
              </a:rPr>
              <a:pPr defTabSz="1219170"/>
              <a:t>24</a:t>
            </a:fld>
            <a:endParaRPr lang="en-US">
              <a:solidFill>
                <a:srgbClr val="FFFFCC">
                  <a:tint val="75000"/>
                </a:srgbClr>
              </a:solidFill>
              <a:latin typeface="Calibri"/>
            </a:endParaRPr>
          </a:p>
        </p:txBody>
      </p:sp>
    </p:spTree>
    <p:extLst>
      <p:ext uri="{BB962C8B-B14F-4D97-AF65-F5344CB8AC3E}">
        <p14:creationId xmlns:p14="http://schemas.microsoft.com/office/powerpoint/2010/main" val="3151827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609600" y="5689599"/>
            <a:ext cx="10871200" cy="6729412"/>
          </a:xfrm>
          <a:prstGeom prst="rect">
            <a:avLst/>
          </a:prstGeom>
          <a:solidFill>
            <a:schemeClr val="tx1"/>
          </a:solidFill>
          <a:ln w="9525">
            <a:solidFill>
              <a:schemeClr val="bg1"/>
            </a:solidFill>
            <a:miter lim="800000"/>
            <a:headEnd/>
            <a:tailEnd/>
          </a:ln>
          <a:effectLst/>
        </p:spPr>
        <p:txBody>
          <a:bodyPr wrap="none" anchor="ctr"/>
          <a:lstStyle/>
          <a:p>
            <a:pPr defTabSz="1219170"/>
            <a:endParaRPr lang="en-US" sz="2400">
              <a:solidFill>
                <a:srgbClr val="FFFFCC"/>
              </a:solidFill>
              <a:latin typeface="Calibri"/>
            </a:endParaRPr>
          </a:p>
        </p:txBody>
      </p:sp>
      <p:sp>
        <p:nvSpPr>
          <p:cNvPr id="5" name="Oval 4"/>
          <p:cNvSpPr>
            <a:spLocks noChangeArrowheads="1"/>
          </p:cNvSpPr>
          <p:nvPr/>
        </p:nvSpPr>
        <p:spPr bwMode="auto">
          <a:xfrm>
            <a:off x="4572000" y="6604000"/>
            <a:ext cx="503765" cy="304800"/>
          </a:xfrm>
          <a:prstGeom prst="ellipse">
            <a:avLst/>
          </a:prstGeom>
          <a:solidFill>
            <a:srgbClr val="0070C0"/>
          </a:solidFill>
          <a:ln w="9525">
            <a:solidFill>
              <a:schemeClr val="bg1"/>
            </a:solidFill>
            <a:round/>
            <a:headEnd/>
            <a:tailEnd/>
          </a:ln>
          <a:effectLst/>
        </p:spPr>
        <p:txBody>
          <a:bodyPr wrap="none" anchor="ctr"/>
          <a:lstStyle/>
          <a:p>
            <a:pPr defTabSz="1219170"/>
            <a:endParaRPr lang="en-US" sz="2400">
              <a:solidFill>
                <a:srgbClr val="FFFFCC"/>
              </a:solidFill>
              <a:latin typeface="Calibri"/>
            </a:endParaRPr>
          </a:p>
        </p:txBody>
      </p:sp>
      <p:sp>
        <p:nvSpPr>
          <p:cNvPr id="7" name="Oval 6"/>
          <p:cNvSpPr>
            <a:spLocks noChangeArrowheads="1"/>
          </p:cNvSpPr>
          <p:nvPr/>
        </p:nvSpPr>
        <p:spPr bwMode="auto">
          <a:xfrm>
            <a:off x="5181600" y="6604000"/>
            <a:ext cx="503765" cy="304800"/>
          </a:xfrm>
          <a:prstGeom prst="ellipse">
            <a:avLst/>
          </a:prstGeom>
          <a:solidFill>
            <a:srgbClr val="0070C0"/>
          </a:solidFill>
          <a:ln w="9525">
            <a:solidFill>
              <a:schemeClr val="bg1"/>
            </a:solidFill>
            <a:round/>
            <a:headEnd/>
            <a:tailEnd/>
          </a:ln>
          <a:effectLst/>
        </p:spPr>
        <p:txBody>
          <a:bodyPr wrap="none" anchor="ctr"/>
          <a:lstStyle/>
          <a:p>
            <a:pPr defTabSz="1219170"/>
            <a:endParaRPr lang="en-US" sz="2400">
              <a:solidFill>
                <a:srgbClr val="FFFFCC"/>
              </a:solidFill>
              <a:latin typeface="Calibri"/>
            </a:endParaRPr>
          </a:p>
        </p:txBody>
      </p:sp>
      <p:sp>
        <p:nvSpPr>
          <p:cNvPr id="8" name="Oval 7"/>
          <p:cNvSpPr>
            <a:spLocks noChangeArrowheads="1"/>
          </p:cNvSpPr>
          <p:nvPr/>
        </p:nvSpPr>
        <p:spPr bwMode="auto">
          <a:xfrm>
            <a:off x="6303435" y="6604000"/>
            <a:ext cx="503765" cy="304800"/>
          </a:xfrm>
          <a:prstGeom prst="ellipse">
            <a:avLst/>
          </a:prstGeom>
          <a:solidFill>
            <a:srgbClr val="0070C0"/>
          </a:solidFill>
          <a:ln w="9525">
            <a:solidFill>
              <a:schemeClr val="bg1"/>
            </a:solidFill>
            <a:round/>
            <a:headEnd/>
            <a:tailEnd/>
          </a:ln>
          <a:effectLst/>
        </p:spPr>
        <p:txBody>
          <a:bodyPr wrap="none" anchor="ctr"/>
          <a:lstStyle/>
          <a:p>
            <a:pPr defTabSz="1219170"/>
            <a:endParaRPr lang="en-US" sz="2400">
              <a:solidFill>
                <a:srgbClr val="FFFFCC"/>
              </a:solidFill>
              <a:latin typeface="Calibri"/>
            </a:endParaRPr>
          </a:p>
        </p:txBody>
      </p:sp>
      <p:sp>
        <p:nvSpPr>
          <p:cNvPr id="9" name="Oval 8"/>
          <p:cNvSpPr>
            <a:spLocks noChangeArrowheads="1"/>
          </p:cNvSpPr>
          <p:nvPr/>
        </p:nvSpPr>
        <p:spPr bwMode="auto">
          <a:xfrm>
            <a:off x="6913035" y="6604000"/>
            <a:ext cx="503765" cy="304800"/>
          </a:xfrm>
          <a:prstGeom prst="ellipse">
            <a:avLst/>
          </a:prstGeom>
          <a:solidFill>
            <a:srgbClr val="0070C0"/>
          </a:solidFill>
          <a:ln w="9525">
            <a:solidFill>
              <a:schemeClr val="bg1"/>
            </a:solidFill>
            <a:round/>
            <a:headEnd/>
            <a:tailEnd/>
          </a:ln>
          <a:effectLst/>
        </p:spPr>
        <p:txBody>
          <a:bodyPr wrap="none" anchor="ctr"/>
          <a:lstStyle/>
          <a:p>
            <a:pPr defTabSz="1219170"/>
            <a:endParaRPr lang="en-US" sz="2400">
              <a:solidFill>
                <a:srgbClr val="FFFFCC"/>
              </a:solidFill>
              <a:latin typeface="Calibri"/>
            </a:endParaRPr>
          </a:p>
        </p:txBody>
      </p:sp>
      <p:sp>
        <p:nvSpPr>
          <p:cNvPr id="10" name="Rectangle 9"/>
          <p:cNvSpPr>
            <a:spLocks noChangeArrowheads="1"/>
          </p:cNvSpPr>
          <p:nvPr/>
        </p:nvSpPr>
        <p:spPr bwMode="auto">
          <a:xfrm>
            <a:off x="5815543" y="6553200"/>
            <a:ext cx="377824" cy="457200"/>
          </a:xfrm>
          <a:prstGeom prst="rect">
            <a:avLst/>
          </a:prstGeom>
          <a:solidFill>
            <a:srgbClr val="0070C0"/>
          </a:solidFill>
          <a:ln w="9525">
            <a:solidFill>
              <a:schemeClr val="bg1"/>
            </a:solidFill>
            <a:miter lim="800000"/>
            <a:headEnd/>
            <a:tailEnd/>
          </a:ln>
          <a:effectLst/>
        </p:spPr>
        <p:txBody>
          <a:bodyPr wrap="none" anchor="ctr"/>
          <a:lstStyle/>
          <a:p>
            <a:pPr defTabSz="1219170"/>
            <a:endParaRPr lang="en-US" sz="2400">
              <a:solidFill>
                <a:srgbClr val="FFFFCC"/>
              </a:solidFill>
              <a:latin typeface="Calibri"/>
            </a:endParaRPr>
          </a:p>
        </p:txBody>
      </p:sp>
      <p:sp>
        <p:nvSpPr>
          <p:cNvPr id="11" name="Oval 10"/>
          <p:cNvSpPr>
            <a:spLocks noChangeArrowheads="1"/>
          </p:cNvSpPr>
          <p:nvPr/>
        </p:nvSpPr>
        <p:spPr bwMode="auto">
          <a:xfrm>
            <a:off x="6807201" y="8026400"/>
            <a:ext cx="512233" cy="304800"/>
          </a:xfrm>
          <a:prstGeom prst="ellipse">
            <a:avLst/>
          </a:prstGeom>
          <a:solidFill>
            <a:schemeClr val="bg1"/>
          </a:solidFill>
          <a:ln w="9525">
            <a:solidFill>
              <a:schemeClr val="bg1"/>
            </a:solidFill>
            <a:round/>
            <a:headEnd/>
            <a:tailEnd/>
          </a:ln>
          <a:effectLst/>
        </p:spPr>
        <p:txBody>
          <a:bodyPr wrap="none" anchor="ctr"/>
          <a:lstStyle/>
          <a:p>
            <a:pPr algn="ctr" defTabSz="1219170"/>
            <a:r>
              <a:rPr lang="en-US" altLang="en-US" sz="2400" b="1">
                <a:solidFill>
                  <a:srgbClr val="FFFFCC"/>
                </a:solidFill>
                <a:latin typeface="Calibri"/>
              </a:rPr>
              <a:t>F</a:t>
            </a:r>
          </a:p>
        </p:txBody>
      </p:sp>
      <p:sp>
        <p:nvSpPr>
          <p:cNvPr id="12" name="Oval 11"/>
          <p:cNvSpPr>
            <a:spLocks noChangeArrowheads="1"/>
          </p:cNvSpPr>
          <p:nvPr/>
        </p:nvSpPr>
        <p:spPr bwMode="auto">
          <a:xfrm>
            <a:off x="10054168" y="6908800"/>
            <a:ext cx="512233" cy="304800"/>
          </a:xfrm>
          <a:prstGeom prst="ellipse">
            <a:avLst/>
          </a:prstGeom>
          <a:solidFill>
            <a:srgbClr val="FFFF00"/>
          </a:solidFill>
          <a:ln w="9525">
            <a:solidFill>
              <a:schemeClr val="bg1"/>
            </a:solidFill>
            <a:round/>
            <a:headEnd/>
            <a:tailEnd/>
          </a:ln>
          <a:effectLst/>
        </p:spPr>
        <p:txBody>
          <a:bodyPr wrap="none" anchor="ctr"/>
          <a:lstStyle/>
          <a:p>
            <a:pPr algn="ctr" defTabSz="1219170"/>
            <a:r>
              <a:rPr lang="en-US" altLang="en-US" sz="2400" b="1">
                <a:solidFill>
                  <a:srgbClr val="000000"/>
                </a:solidFill>
                <a:latin typeface="Calibri"/>
              </a:rPr>
              <a:t>Z</a:t>
            </a:r>
          </a:p>
        </p:txBody>
      </p:sp>
      <p:sp>
        <p:nvSpPr>
          <p:cNvPr id="13" name="Oval 12"/>
          <p:cNvSpPr>
            <a:spLocks noChangeArrowheads="1"/>
          </p:cNvSpPr>
          <p:nvPr/>
        </p:nvSpPr>
        <p:spPr bwMode="auto">
          <a:xfrm>
            <a:off x="8428568" y="6604000"/>
            <a:ext cx="512233" cy="304800"/>
          </a:xfrm>
          <a:prstGeom prst="ellipse">
            <a:avLst/>
          </a:prstGeom>
          <a:solidFill>
            <a:srgbClr val="FF0000"/>
          </a:solidFill>
          <a:ln w="9525">
            <a:solidFill>
              <a:schemeClr val="bg1"/>
            </a:solidFill>
            <a:round/>
            <a:headEnd/>
            <a:tailEnd/>
          </a:ln>
          <a:effectLst/>
        </p:spPr>
        <p:txBody>
          <a:bodyPr wrap="none" anchor="ctr"/>
          <a:lstStyle/>
          <a:p>
            <a:pPr algn="ctr" defTabSz="1219170"/>
            <a:r>
              <a:rPr lang="en-US" altLang="en-US" sz="2400" b="1">
                <a:solidFill>
                  <a:srgbClr val="000000"/>
                </a:solidFill>
                <a:latin typeface="Calibri"/>
              </a:rPr>
              <a:t>Y</a:t>
            </a:r>
          </a:p>
        </p:txBody>
      </p:sp>
      <p:sp>
        <p:nvSpPr>
          <p:cNvPr id="14" name="Oval 13"/>
          <p:cNvSpPr>
            <a:spLocks noChangeArrowheads="1"/>
          </p:cNvSpPr>
          <p:nvPr/>
        </p:nvSpPr>
        <p:spPr bwMode="auto">
          <a:xfrm>
            <a:off x="1316568" y="6502400"/>
            <a:ext cx="512233" cy="304800"/>
          </a:xfrm>
          <a:prstGeom prst="ellipse">
            <a:avLst/>
          </a:prstGeom>
          <a:solidFill>
            <a:srgbClr val="FFFF00"/>
          </a:solidFill>
          <a:ln w="9525">
            <a:solidFill>
              <a:schemeClr val="bg1"/>
            </a:solidFill>
            <a:round/>
            <a:headEnd/>
            <a:tailEnd/>
          </a:ln>
          <a:effectLst/>
        </p:spPr>
        <p:txBody>
          <a:bodyPr wrap="none" anchor="ctr"/>
          <a:lstStyle/>
          <a:p>
            <a:pPr algn="ctr" defTabSz="1219170"/>
            <a:r>
              <a:rPr lang="en-US" altLang="en-US" sz="2400" b="1" dirty="0">
                <a:solidFill>
                  <a:srgbClr val="000000"/>
                </a:solidFill>
                <a:latin typeface="Calibri"/>
              </a:rPr>
              <a:t>X</a:t>
            </a:r>
          </a:p>
        </p:txBody>
      </p:sp>
      <p:sp>
        <p:nvSpPr>
          <p:cNvPr id="15" name="Oval 14"/>
          <p:cNvSpPr>
            <a:spLocks noChangeArrowheads="1"/>
          </p:cNvSpPr>
          <p:nvPr/>
        </p:nvSpPr>
        <p:spPr bwMode="auto">
          <a:xfrm>
            <a:off x="4775201" y="8229600"/>
            <a:ext cx="512233" cy="304800"/>
          </a:xfrm>
          <a:prstGeom prst="ellipse">
            <a:avLst/>
          </a:prstGeom>
          <a:solidFill>
            <a:schemeClr val="bg1"/>
          </a:solidFill>
          <a:ln w="9525">
            <a:solidFill>
              <a:schemeClr val="bg1"/>
            </a:solidFill>
            <a:round/>
            <a:headEnd/>
            <a:tailEnd/>
          </a:ln>
          <a:effectLst/>
        </p:spPr>
        <p:txBody>
          <a:bodyPr wrap="none" anchor="ctr"/>
          <a:lstStyle/>
          <a:p>
            <a:pPr algn="ctr" defTabSz="1219170"/>
            <a:r>
              <a:rPr lang="en-US" altLang="en-US" sz="2400" b="1">
                <a:solidFill>
                  <a:srgbClr val="FFFFCC"/>
                </a:solidFill>
                <a:latin typeface="Calibri"/>
              </a:rPr>
              <a:t>T</a:t>
            </a:r>
          </a:p>
        </p:txBody>
      </p:sp>
      <p:sp>
        <p:nvSpPr>
          <p:cNvPr id="16" name="Oval 15"/>
          <p:cNvSpPr>
            <a:spLocks noChangeArrowheads="1"/>
          </p:cNvSpPr>
          <p:nvPr/>
        </p:nvSpPr>
        <p:spPr bwMode="auto">
          <a:xfrm>
            <a:off x="5786968" y="7823200"/>
            <a:ext cx="512233" cy="304800"/>
          </a:xfrm>
          <a:prstGeom prst="ellipse">
            <a:avLst/>
          </a:prstGeom>
          <a:solidFill>
            <a:srgbClr val="0070C0"/>
          </a:solidFill>
          <a:ln w="9525">
            <a:solidFill>
              <a:schemeClr val="bg1"/>
            </a:solidFill>
            <a:round/>
            <a:headEnd/>
            <a:tailEnd/>
          </a:ln>
          <a:effectLst/>
        </p:spPr>
        <p:txBody>
          <a:bodyPr wrap="none" anchor="ctr"/>
          <a:lstStyle/>
          <a:p>
            <a:pPr algn="ctr" defTabSz="1219170"/>
            <a:r>
              <a:rPr lang="en-US" altLang="en-US" sz="2400" b="1">
                <a:solidFill>
                  <a:srgbClr val="000000"/>
                </a:solidFill>
                <a:latin typeface="Calibri"/>
              </a:rPr>
              <a:t>Q</a:t>
            </a:r>
          </a:p>
        </p:txBody>
      </p:sp>
      <p:sp>
        <p:nvSpPr>
          <p:cNvPr id="2" name="Title 1"/>
          <p:cNvSpPr>
            <a:spLocks noGrp="1"/>
          </p:cNvSpPr>
          <p:nvPr>
            <p:ph type="title"/>
          </p:nvPr>
        </p:nvSpPr>
        <p:spPr/>
        <p:txBody>
          <a:bodyPr>
            <a:noAutofit/>
          </a:bodyPr>
          <a:lstStyle/>
          <a:p>
            <a:r>
              <a:rPr lang="en-US" sz="9600" b="1" dirty="0">
                <a:solidFill>
                  <a:schemeClr val="bg1"/>
                </a:solidFill>
                <a:latin typeface="Stencil" panose="040409050D0802020404" pitchFamily="82" charset="0"/>
              </a:rPr>
              <a:t>TEAR</a:t>
            </a:r>
          </a:p>
        </p:txBody>
      </p:sp>
      <p:sp>
        <p:nvSpPr>
          <p:cNvPr id="3" name="TextBox 2"/>
          <p:cNvSpPr txBox="1"/>
          <p:nvPr/>
        </p:nvSpPr>
        <p:spPr>
          <a:xfrm>
            <a:off x="711200" y="8041958"/>
            <a:ext cx="3657600" cy="461665"/>
          </a:xfrm>
          <a:prstGeom prst="rect">
            <a:avLst/>
          </a:prstGeom>
          <a:solidFill>
            <a:schemeClr val="bg1">
              <a:lumMod val="65000"/>
              <a:lumOff val="35000"/>
            </a:schemeClr>
          </a:solidFill>
        </p:spPr>
        <p:txBody>
          <a:bodyPr wrap="square" rtlCol="0">
            <a:spAutoFit/>
          </a:bodyPr>
          <a:lstStyle/>
          <a:p>
            <a:pPr defTabSz="1219170"/>
            <a:r>
              <a:rPr lang="en-US" sz="2400" dirty="0">
                <a:solidFill>
                  <a:srgbClr val="FFFFCC"/>
                </a:solidFill>
                <a:latin typeface="Calibri"/>
              </a:rPr>
              <a:t>GREEN TEAR</a:t>
            </a:r>
          </a:p>
        </p:txBody>
      </p:sp>
      <p:cxnSp>
        <p:nvCxnSpPr>
          <p:cNvPr id="20" name="Straight Connector 19"/>
          <p:cNvCxnSpPr>
            <a:stCxn id="15" idx="6"/>
          </p:cNvCxnSpPr>
          <p:nvPr/>
        </p:nvCxnSpPr>
        <p:spPr>
          <a:xfrm>
            <a:off x="5287434" y="8382000"/>
            <a:ext cx="2129367" cy="0"/>
          </a:xfrm>
          <a:prstGeom prst="line">
            <a:avLst/>
          </a:prstGeom>
          <a:ln>
            <a:prstDash val="sysDash"/>
          </a:ln>
        </p:spPr>
        <p:style>
          <a:lnRef idx="2">
            <a:schemeClr val="dk1"/>
          </a:lnRef>
          <a:fillRef idx="0">
            <a:schemeClr val="dk1"/>
          </a:fillRef>
          <a:effectRef idx="1">
            <a:schemeClr val="dk1"/>
          </a:effectRef>
          <a:fontRef idx="minor">
            <a:schemeClr val="tx1"/>
          </a:fontRef>
        </p:style>
      </p:cxnSp>
      <p:cxnSp>
        <p:nvCxnSpPr>
          <p:cNvPr id="24" name="Straight Arrow Connector 23"/>
          <p:cNvCxnSpPr/>
          <p:nvPr/>
        </p:nvCxnSpPr>
        <p:spPr>
          <a:xfrm>
            <a:off x="7416800" y="8382000"/>
            <a:ext cx="2235200"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52" name="TextBox 51"/>
          <p:cNvSpPr txBox="1"/>
          <p:nvPr/>
        </p:nvSpPr>
        <p:spPr>
          <a:xfrm>
            <a:off x="609600" y="8753157"/>
            <a:ext cx="10871200" cy="3416320"/>
          </a:xfrm>
          <a:prstGeom prst="rect">
            <a:avLst/>
          </a:prstGeom>
          <a:noFill/>
        </p:spPr>
        <p:txBody>
          <a:bodyPr wrap="square" rtlCol="0">
            <a:spAutoFit/>
          </a:bodyPr>
          <a:lstStyle/>
          <a:p>
            <a:pPr algn="ctr" defTabSz="1219170"/>
            <a:r>
              <a:rPr lang="en-US" sz="2400" b="1" u="sng" dirty="0">
                <a:solidFill>
                  <a:srgbClr val="000000"/>
                </a:solidFill>
                <a:latin typeface="Calibri"/>
              </a:rPr>
              <a:t>COACHING POINTS:</a:t>
            </a:r>
          </a:p>
          <a:p>
            <a:pPr defTabSz="1219170"/>
            <a:r>
              <a:rPr lang="en-US" sz="2400" b="1" dirty="0">
                <a:solidFill>
                  <a:srgbClr val="000000"/>
                </a:solidFill>
                <a:latin typeface="Calibri"/>
              </a:rPr>
              <a:t>SNAP COUNT</a:t>
            </a:r>
            <a:r>
              <a:rPr lang="en-US" sz="2400" dirty="0">
                <a:solidFill>
                  <a:srgbClr val="000000"/>
                </a:solidFill>
                <a:latin typeface="Calibri"/>
              </a:rPr>
              <a:t>: TWO WORDS, FIRST STARTS MOTION SECOND ALERTS CENTER TO SNAP BALL. T BEGINS MOTION FULL SPEED AND BALL WILL BE SNAPPED AT TACKLE.</a:t>
            </a:r>
          </a:p>
          <a:p>
            <a:pPr defTabSz="1219170"/>
            <a:endParaRPr lang="en-US" sz="2400" dirty="0">
              <a:solidFill>
                <a:srgbClr val="000000"/>
              </a:solidFill>
              <a:latin typeface="Calibri"/>
            </a:endParaRPr>
          </a:p>
          <a:p>
            <a:pPr defTabSz="1219170"/>
            <a:r>
              <a:rPr lang="en-US" sz="2400" b="1" dirty="0">
                <a:solidFill>
                  <a:srgbClr val="000000"/>
                </a:solidFill>
                <a:latin typeface="Calibri"/>
              </a:rPr>
              <a:t>MOTION TO FIELD</a:t>
            </a:r>
            <a:r>
              <a:rPr lang="en-US" sz="2400" dirty="0">
                <a:solidFill>
                  <a:srgbClr val="000000"/>
                </a:solidFill>
                <a:latin typeface="Calibri"/>
              </a:rPr>
              <a:t>: FIVE HARD STEPS AFTER BALL IS SNAPPED BEFORE TURNING</a:t>
            </a:r>
          </a:p>
          <a:p>
            <a:pPr defTabSz="1219170"/>
            <a:r>
              <a:rPr lang="en-US" sz="2400" dirty="0">
                <a:solidFill>
                  <a:srgbClr val="000000"/>
                </a:solidFill>
                <a:latin typeface="Calibri"/>
              </a:rPr>
              <a:t>MOTION TO BOUNDARY: THREE HARDS STEPS AFTER BALL IS SNAPPED BEFORE TURNING.</a:t>
            </a:r>
          </a:p>
          <a:p>
            <a:pPr defTabSz="1219170"/>
            <a:endParaRPr lang="en-US" sz="2400" dirty="0">
              <a:solidFill>
                <a:srgbClr val="000000"/>
              </a:solidFill>
              <a:latin typeface="Calibri"/>
            </a:endParaRPr>
          </a:p>
          <a:p>
            <a:pPr defTabSz="1219170"/>
            <a:r>
              <a:rPr lang="en-US" sz="2400" b="1" dirty="0">
                <a:solidFill>
                  <a:srgbClr val="000000"/>
                </a:solidFill>
                <a:latin typeface="Calibri"/>
              </a:rPr>
              <a:t>EXAMPLE PLAY</a:t>
            </a:r>
            <a:r>
              <a:rPr lang="en-US" sz="2400" dirty="0">
                <a:solidFill>
                  <a:srgbClr val="000000"/>
                </a:solidFill>
                <a:latin typeface="Calibri"/>
              </a:rPr>
              <a:t>: GREEN TEAR ZORRO ODD COMET</a:t>
            </a:r>
          </a:p>
        </p:txBody>
      </p:sp>
      <p:sp>
        <p:nvSpPr>
          <p:cNvPr id="4" name="Date Placeholder 3"/>
          <p:cNvSpPr>
            <a:spLocks noGrp="1"/>
          </p:cNvSpPr>
          <p:nvPr>
            <p:ph type="dt" sz="half" idx="10"/>
          </p:nvPr>
        </p:nvSpPr>
        <p:spPr/>
        <p:txBody>
          <a:bodyPr/>
          <a:lstStyle/>
          <a:p>
            <a:pPr defTabSz="1219170"/>
            <a:r>
              <a:rPr lang="en-US">
                <a:solidFill>
                  <a:srgbClr val="FFFFCC">
                    <a:tint val="75000"/>
                  </a:srgbClr>
                </a:solidFill>
                <a:latin typeface="Calibri"/>
              </a:rPr>
              <a:t>5/31/2023</a:t>
            </a:r>
          </a:p>
        </p:txBody>
      </p:sp>
      <p:sp>
        <p:nvSpPr>
          <p:cNvPr id="17" name="Footer Placeholder 16"/>
          <p:cNvSpPr>
            <a:spLocks noGrp="1"/>
          </p:cNvSpPr>
          <p:nvPr>
            <p:ph type="ftr" sz="quarter" idx="11"/>
          </p:nvPr>
        </p:nvSpPr>
        <p:spPr/>
        <p:txBody>
          <a:bodyPr/>
          <a:lstStyle/>
          <a:p>
            <a:pPr defTabSz="1219170"/>
            <a:r>
              <a:rPr lang="en-US">
                <a:solidFill>
                  <a:srgbClr val="FFFFCC">
                    <a:tint val="75000"/>
                  </a:srgbClr>
                </a:solidFill>
                <a:latin typeface="Calibri"/>
              </a:rPr>
              <a:t>UAPB FOOTBALL </a:t>
            </a:r>
          </a:p>
        </p:txBody>
      </p:sp>
      <p:sp>
        <p:nvSpPr>
          <p:cNvPr id="18" name="Slide Number Placeholder 17"/>
          <p:cNvSpPr>
            <a:spLocks noGrp="1"/>
          </p:cNvSpPr>
          <p:nvPr>
            <p:ph type="sldNum" sz="quarter" idx="12"/>
          </p:nvPr>
        </p:nvSpPr>
        <p:spPr/>
        <p:txBody>
          <a:bodyPr/>
          <a:lstStyle/>
          <a:p>
            <a:pPr defTabSz="1219170"/>
            <a:fld id="{1E83F495-84DE-4F2F-9870-F907D0514524}" type="slidenum">
              <a:rPr lang="en-US">
                <a:solidFill>
                  <a:srgbClr val="FFFFCC">
                    <a:tint val="75000"/>
                  </a:srgbClr>
                </a:solidFill>
                <a:latin typeface="Calibri"/>
              </a:rPr>
              <a:pPr defTabSz="1219170"/>
              <a:t>25</a:t>
            </a:fld>
            <a:endParaRPr lang="en-US">
              <a:solidFill>
                <a:srgbClr val="FFFFCC">
                  <a:tint val="75000"/>
                </a:srgbClr>
              </a:solidFill>
              <a:latin typeface="Calibri"/>
            </a:endParaRPr>
          </a:p>
        </p:txBody>
      </p:sp>
      <p:pic>
        <p:nvPicPr>
          <p:cNvPr id="22" name="Picture 2" descr="Arkansas-Pine Bluff Golden Lions Football - Golden Lions News, Scores,  Stats, Rumors &amp; More | ESPN">
            <a:extLst>
              <a:ext uri="{FF2B5EF4-FFF2-40B4-BE49-F238E27FC236}">
                <a16:creationId xmlns:a16="http://schemas.microsoft.com/office/drawing/2014/main" id="{9A13815D-EBF8-41CF-AAA6-4BB883E369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1732" y="11730106"/>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5829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Stencil" panose="040409050D0802020404" pitchFamily="82" charset="0"/>
              </a:rPr>
              <a:t>2023 PLAYBOOK</a:t>
            </a:r>
          </a:p>
        </p:txBody>
      </p:sp>
      <p:sp>
        <p:nvSpPr>
          <p:cNvPr id="8" name="Title 1"/>
          <p:cNvSpPr txBox="1">
            <a:spLocks/>
          </p:cNvSpPr>
          <p:nvPr/>
        </p:nvSpPr>
        <p:spPr>
          <a:xfrm>
            <a:off x="0" y="13796856"/>
            <a:ext cx="12192000" cy="2459144"/>
          </a:xfrm>
          <a:prstGeom prst="rect">
            <a:avLst/>
          </a:prstGeom>
          <a:solidFill>
            <a:schemeClr val="bg1"/>
          </a:solidFill>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defRPr/>
            </a:pPr>
            <a:r>
              <a:rPr lang="en-US" sz="11733" dirty="0">
                <a:solidFill>
                  <a:srgbClr val="FFFFFF"/>
                </a:solidFill>
                <a:latin typeface="Stencil" panose="040409050D0802020404" pitchFamily="82" charset="0"/>
              </a:rPr>
              <a:t>GHOST</a:t>
            </a:r>
          </a:p>
        </p:txBody>
      </p:sp>
      <p:pic>
        <p:nvPicPr>
          <p:cNvPr id="5" name="Picture 4" descr="Arkansas–Pine Bluff Golden Lions football - Wikipedia">
            <a:extLst>
              <a:ext uri="{FF2B5EF4-FFF2-40B4-BE49-F238E27FC236}">
                <a16:creationId xmlns:a16="http://schemas.microsoft.com/office/drawing/2014/main" id="{D39DE498-6A2A-4490-A3E2-0BA9DBA7EAF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18690" y="6633040"/>
            <a:ext cx="7663511" cy="271416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pPr defTabSz="1219170"/>
            <a:r>
              <a:rPr lang="en-US">
                <a:solidFill>
                  <a:srgbClr val="FFFFCC">
                    <a:tint val="75000"/>
                  </a:srgbClr>
                </a:solidFill>
                <a:latin typeface="Calibri"/>
              </a:rPr>
              <a:t>5/31/2023</a:t>
            </a:r>
          </a:p>
        </p:txBody>
      </p:sp>
      <p:sp>
        <p:nvSpPr>
          <p:cNvPr id="4" name="Footer Placeholder 3"/>
          <p:cNvSpPr>
            <a:spLocks noGrp="1"/>
          </p:cNvSpPr>
          <p:nvPr>
            <p:ph type="ftr" sz="quarter" idx="11"/>
          </p:nvPr>
        </p:nvSpPr>
        <p:spPr/>
        <p:txBody>
          <a:bodyPr/>
          <a:lstStyle/>
          <a:p>
            <a:pPr defTabSz="1219170"/>
            <a:r>
              <a:rPr lang="en-US">
                <a:solidFill>
                  <a:srgbClr val="FFFFCC">
                    <a:tint val="75000"/>
                  </a:srgbClr>
                </a:solidFill>
                <a:latin typeface="Calibri"/>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a:solidFill>
                  <a:srgbClr val="FFFFCC">
                    <a:tint val="75000"/>
                  </a:srgbClr>
                </a:solidFill>
                <a:latin typeface="Calibri"/>
              </a:rPr>
              <a:pPr defTabSz="1219170"/>
              <a:t>26</a:t>
            </a:fld>
            <a:endParaRPr lang="en-US">
              <a:solidFill>
                <a:srgbClr val="FFFFCC">
                  <a:tint val="75000"/>
                </a:srgbClr>
              </a:solidFill>
              <a:latin typeface="Calibri"/>
            </a:endParaRPr>
          </a:p>
        </p:txBody>
      </p:sp>
    </p:spTree>
    <p:extLst>
      <p:ext uri="{BB962C8B-B14F-4D97-AF65-F5344CB8AC3E}">
        <p14:creationId xmlns:p14="http://schemas.microsoft.com/office/powerpoint/2010/main" val="20496000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711200" y="5689601"/>
            <a:ext cx="10871200" cy="6729412"/>
          </a:xfrm>
          <a:prstGeom prst="rect">
            <a:avLst/>
          </a:prstGeom>
          <a:solidFill>
            <a:schemeClr val="tx1"/>
          </a:solidFill>
          <a:ln w="9525">
            <a:solidFill>
              <a:schemeClr val="bg1"/>
            </a:solidFill>
            <a:miter lim="800000"/>
            <a:headEnd/>
            <a:tailEnd/>
          </a:ln>
          <a:effectLst/>
        </p:spPr>
        <p:txBody>
          <a:bodyPr wrap="none" anchor="ctr"/>
          <a:lstStyle/>
          <a:p>
            <a:pPr defTabSz="1219170">
              <a:defRPr/>
            </a:pPr>
            <a:endParaRPr lang="en-US" sz="2400">
              <a:solidFill>
                <a:srgbClr val="FFFFCC"/>
              </a:solidFill>
              <a:latin typeface="Calibri"/>
            </a:endParaRPr>
          </a:p>
        </p:txBody>
      </p:sp>
      <p:sp>
        <p:nvSpPr>
          <p:cNvPr id="5" name="Oval 4"/>
          <p:cNvSpPr>
            <a:spLocks noChangeArrowheads="1"/>
          </p:cNvSpPr>
          <p:nvPr/>
        </p:nvSpPr>
        <p:spPr bwMode="auto">
          <a:xfrm>
            <a:off x="4572000" y="6604000"/>
            <a:ext cx="503765" cy="304800"/>
          </a:xfrm>
          <a:prstGeom prst="ellipse">
            <a:avLst/>
          </a:prstGeom>
          <a:solidFill>
            <a:srgbClr val="0070C0"/>
          </a:solidFill>
          <a:ln w="9525">
            <a:solidFill>
              <a:schemeClr val="bg1"/>
            </a:solidFill>
            <a:round/>
            <a:headEnd/>
            <a:tailEnd/>
          </a:ln>
          <a:effectLst/>
        </p:spPr>
        <p:txBody>
          <a:bodyPr wrap="none" anchor="ctr"/>
          <a:lstStyle/>
          <a:p>
            <a:pPr defTabSz="1219170">
              <a:defRPr/>
            </a:pPr>
            <a:endParaRPr lang="en-US" sz="2400">
              <a:solidFill>
                <a:srgbClr val="FFFFCC"/>
              </a:solidFill>
              <a:latin typeface="Calibri"/>
            </a:endParaRPr>
          </a:p>
        </p:txBody>
      </p:sp>
      <p:sp>
        <p:nvSpPr>
          <p:cNvPr id="7" name="Oval 6"/>
          <p:cNvSpPr>
            <a:spLocks noChangeArrowheads="1"/>
          </p:cNvSpPr>
          <p:nvPr/>
        </p:nvSpPr>
        <p:spPr bwMode="auto">
          <a:xfrm>
            <a:off x="5181600" y="6604000"/>
            <a:ext cx="503765" cy="304800"/>
          </a:xfrm>
          <a:prstGeom prst="ellipse">
            <a:avLst/>
          </a:prstGeom>
          <a:solidFill>
            <a:srgbClr val="0070C0"/>
          </a:solidFill>
          <a:ln w="9525">
            <a:solidFill>
              <a:schemeClr val="bg1"/>
            </a:solidFill>
            <a:round/>
            <a:headEnd/>
            <a:tailEnd/>
          </a:ln>
          <a:effectLst/>
        </p:spPr>
        <p:txBody>
          <a:bodyPr wrap="none" anchor="ctr"/>
          <a:lstStyle/>
          <a:p>
            <a:pPr defTabSz="1219170">
              <a:defRPr/>
            </a:pPr>
            <a:endParaRPr lang="en-US" sz="2400">
              <a:solidFill>
                <a:srgbClr val="FFFFCC"/>
              </a:solidFill>
              <a:latin typeface="Calibri"/>
            </a:endParaRPr>
          </a:p>
        </p:txBody>
      </p:sp>
      <p:sp>
        <p:nvSpPr>
          <p:cNvPr id="8" name="Oval 7"/>
          <p:cNvSpPr>
            <a:spLocks noChangeArrowheads="1"/>
          </p:cNvSpPr>
          <p:nvPr/>
        </p:nvSpPr>
        <p:spPr bwMode="auto">
          <a:xfrm>
            <a:off x="6303435" y="6604000"/>
            <a:ext cx="503765" cy="304800"/>
          </a:xfrm>
          <a:prstGeom prst="ellipse">
            <a:avLst/>
          </a:prstGeom>
          <a:solidFill>
            <a:srgbClr val="0070C0"/>
          </a:solidFill>
          <a:ln w="9525">
            <a:solidFill>
              <a:schemeClr val="bg1"/>
            </a:solidFill>
            <a:round/>
            <a:headEnd/>
            <a:tailEnd/>
          </a:ln>
          <a:effectLst/>
        </p:spPr>
        <p:txBody>
          <a:bodyPr wrap="none" anchor="ctr"/>
          <a:lstStyle/>
          <a:p>
            <a:pPr defTabSz="1219170">
              <a:defRPr/>
            </a:pPr>
            <a:endParaRPr lang="en-US" sz="2400">
              <a:solidFill>
                <a:srgbClr val="FFFFCC"/>
              </a:solidFill>
              <a:latin typeface="Calibri"/>
            </a:endParaRPr>
          </a:p>
        </p:txBody>
      </p:sp>
      <p:sp>
        <p:nvSpPr>
          <p:cNvPr id="9" name="Oval 8"/>
          <p:cNvSpPr>
            <a:spLocks noChangeArrowheads="1"/>
          </p:cNvSpPr>
          <p:nvPr/>
        </p:nvSpPr>
        <p:spPr bwMode="auto">
          <a:xfrm>
            <a:off x="6913035" y="6604000"/>
            <a:ext cx="503765" cy="304800"/>
          </a:xfrm>
          <a:prstGeom prst="ellipse">
            <a:avLst/>
          </a:prstGeom>
          <a:solidFill>
            <a:srgbClr val="0070C0"/>
          </a:solidFill>
          <a:ln w="9525">
            <a:solidFill>
              <a:schemeClr val="bg1"/>
            </a:solidFill>
            <a:round/>
            <a:headEnd/>
            <a:tailEnd/>
          </a:ln>
          <a:effectLst/>
        </p:spPr>
        <p:txBody>
          <a:bodyPr wrap="none" anchor="ctr"/>
          <a:lstStyle/>
          <a:p>
            <a:pPr defTabSz="1219170">
              <a:defRPr/>
            </a:pPr>
            <a:endParaRPr lang="en-US" sz="2400">
              <a:solidFill>
                <a:srgbClr val="FFFFCC"/>
              </a:solidFill>
              <a:latin typeface="Calibri"/>
            </a:endParaRPr>
          </a:p>
        </p:txBody>
      </p:sp>
      <p:sp>
        <p:nvSpPr>
          <p:cNvPr id="10" name="Rectangle 9"/>
          <p:cNvSpPr>
            <a:spLocks noChangeArrowheads="1"/>
          </p:cNvSpPr>
          <p:nvPr/>
        </p:nvSpPr>
        <p:spPr bwMode="auto">
          <a:xfrm>
            <a:off x="5815543" y="6553200"/>
            <a:ext cx="377824" cy="457200"/>
          </a:xfrm>
          <a:prstGeom prst="rect">
            <a:avLst/>
          </a:prstGeom>
          <a:solidFill>
            <a:srgbClr val="0070C0"/>
          </a:solidFill>
          <a:ln w="9525">
            <a:solidFill>
              <a:schemeClr val="bg1"/>
            </a:solidFill>
            <a:miter lim="800000"/>
            <a:headEnd/>
            <a:tailEnd/>
          </a:ln>
          <a:effectLst/>
        </p:spPr>
        <p:txBody>
          <a:bodyPr wrap="none" anchor="ctr"/>
          <a:lstStyle/>
          <a:p>
            <a:pPr defTabSz="1219170">
              <a:defRPr/>
            </a:pPr>
            <a:endParaRPr lang="en-US" sz="2400">
              <a:solidFill>
                <a:srgbClr val="FFFFCC"/>
              </a:solidFill>
              <a:latin typeface="Calibri"/>
            </a:endParaRPr>
          </a:p>
        </p:txBody>
      </p:sp>
      <p:sp>
        <p:nvSpPr>
          <p:cNvPr id="11" name="Oval 10"/>
          <p:cNvSpPr>
            <a:spLocks noChangeArrowheads="1"/>
          </p:cNvSpPr>
          <p:nvPr/>
        </p:nvSpPr>
        <p:spPr bwMode="auto">
          <a:xfrm>
            <a:off x="3073252" y="7010400"/>
            <a:ext cx="512233" cy="304800"/>
          </a:xfrm>
          <a:prstGeom prst="ellipse">
            <a:avLst/>
          </a:prstGeom>
          <a:solidFill>
            <a:srgbClr val="00B050"/>
          </a:solidFill>
          <a:ln w="9525">
            <a:solidFill>
              <a:schemeClr val="bg1"/>
            </a:solidFill>
            <a:round/>
            <a:headEnd/>
            <a:tailEnd/>
          </a:ln>
          <a:effectLst/>
        </p:spPr>
        <p:txBody>
          <a:bodyPr wrap="none" anchor="ctr"/>
          <a:lstStyle/>
          <a:p>
            <a:pPr algn="ctr" defTabSz="1219170">
              <a:defRPr/>
            </a:pPr>
            <a:r>
              <a:rPr lang="en-US" altLang="en-US" sz="2400" b="1" dirty="0">
                <a:solidFill>
                  <a:srgbClr val="FFFFCC"/>
                </a:solidFill>
                <a:latin typeface="Calibri"/>
              </a:rPr>
              <a:t>H</a:t>
            </a:r>
          </a:p>
        </p:txBody>
      </p:sp>
      <p:sp>
        <p:nvSpPr>
          <p:cNvPr id="12" name="Oval 11"/>
          <p:cNvSpPr>
            <a:spLocks noChangeArrowheads="1"/>
          </p:cNvSpPr>
          <p:nvPr/>
        </p:nvSpPr>
        <p:spPr bwMode="auto">
          <a:xfrm>
            <a:off x="10054168" y="6908800"/>
            <a:ext cx="512233" cy="304800"/>
          </a:xfrm>
          <a:prstGeom prst="ellipse">
            <a:avLst/>
          </a:prstGeom>
          <a:solidFill>
            <a:srgbClr val="FFFF00"/>
          </a:solidFill>
          <a:ln w="9525">
            <a:solidFill>
              <a:schemeClr val="bg1"/>
            </a:solidFill>
            <a:round/>
            <a:headEnd/>
            <a:tailEnd/>
          </a:ln>
          <a:effectLst/>
        </p:spPr>
        <p:txBody>
          <a:bodyPr wrap="none" anchor="ctr"/>
          <a:lstStyle/>
          <a:p>
            <a:pPr algn="ctr" defTabSz="1219170">
              <a:defRPr/>
            </a:pPr>
            <a:r>
              <a:rPr lang="en-US" altLang="en-US" sz="2400" b="1" dirty="0">
                <a:solidFill>
                  <a:srgbClr val="000000"/>
                </a:solidFill>
                <a:latin typeface="Calibri"/>
              </a:rPr>
              <a:t>Z</a:t>
            </a:r>
          </a:p>
        </p:txBody>
      </p:sp>
      <p:sp>
        <p:nvSpPr>
          <p:cNvPr id="13" name="Oval 12"/>
          <p:cNvSpPr>
            <a:spLocks noChangeArrowheads="1"/>
          </p:cNvSpPr>
          <p:nvPr/>
        </p:nvSpPr>
        <p:spPr bwMode="auto">
          <a:xfrm>
            <a:off x="8428568" y="6604000"/>
            <a:ext cx="512233" cy="304800"/>
          </a:xfrm>
          <a:prstGeom prst="ellipse">
            <a:avLst/>
          </a:prstGeom>
          <a:solidFill>
            <a:srgbClr val="FF0000"/>
          </a:solidFill>
          <a:ln w="9525">
            <a:solidFill>
              <a:schemeClr val="bg1"/>
            </a:solidFill>
            <a:round/>
            <a:headEnd/>
            <a:tailEnd/>
          </a:ln>
          <a:effectLst/>
        </p:spPr>
        <p:txBody>
          <a:bodyPr wrap="none" anchor="ctr"/>
          <a:lstStyle/>
          <a:p>
            <a:pPr algn="ctr" defTabSz="1219170">
              <a:defRPr/>
            </a:pPr>
            <a:r>
              <a:rPr lang="en-US" altLang="en-US" sz="2400" b="1" dirty="0">
                <a:solidFill>
                  <a:srgbClr val="000000"/>
                </a:solidFill>
                <a:latin typeface="Calibri"/>
              </a:rPr>
              <a:t>Y</a:t>
            </a:r>
          </a:p>
        </p:txBody>
      </p:sp>
      <p:sp>
        <p:nvSpPr>
          <p:cNvPr id="14" name="Oval 13"/>
          <p:cNvSpPr>
            <a:spLocks noChangeArrowheads="1"/>
          </p:cNvSpPr>
          <p:nvPr/>
        </p:nvSpPr>
        <p:spPr bwMode="auto">
          <a:xfrm>
            <a:off x="1316568" y="6502400"/>
            <a:ext cx="512233" cy="304800"/>
          </a:xfrm>
          <a:prstGeom prst="ellipse">
            <a:avLst/>
          </a:prstGeom>
          <a:solidFill>
            <a:srgbClr val="FFFF00"/>
          </a:solidFill>
          <a:ln w="9525">
            <a:solidFill>
              <a:schemeClr val="bg1"/>
            </a:solidFill>
            <a:round/>
            <a:headEnd/>
            <a:tailEnd/>
          </a:ln>
          <a:effectLst/>
        </p:spPr>
        <p:txBody>
          <a:bodyPr wrap="none" anchor="ctr"/>
          <a:lstStyle/>
          <a:p>
            <a:pPr algn="ctr" defTabSz="1219170">
              <a:defRPr/>
            </a:pPr>
            <a:r>
              <a:rPr lang="en-US" altLang="en-US" sz="2400" b="1" dirty="0">
                <a:solidFill>
                  <a:srgbClr val="000000"/>
                </a:solidFill>
                <a:latin typeface="Calibri"/>
              </a:rPr>
              <a:t>X</a:t>
            </a:r>
          </a:p>
        </p:txBody>
      </p:sp>
      <p:sp>
        <p:nvSpPr>
          <p:cNvPr id="15" name="Oval 14"/>
          <p:cNvSpPr>
            <a:spLocks noChangeArrowheads="1"/>
          </p:cNvSpPr>
          <p:nvPr/>
        </p:nvSpPr>
        <p:spPr bwMode="auto">
          <a:xfrm>
            <a:off x="6807201" y="7983379"/>
            <a:ext cx="512233" cy="304800"/>
          </a:xfrm>
          <a:prstGeom prst="ellipse">
            <a:avLst/>
          </a:prstGeom>
          <a:solidFill>
            <a:schemeClr val="bg1"/>
          </a:solidFill>
          <a:ln w="9525">
            <a:solidFill>
              <a:schemeClr val="bg1"/>
            </a:solidFill>
            <a:round/>
            <a:headEnd/>
            <a:tailEnd/>
          </a:ln>
          <a:effectLst/>
        </p:spPr>
        <p:txBody>
          <a:bodyPr wrap="none" anchor="ctr"/>
          <a:lstStyle/>
          <a:p>
            <a:pPr algn="ctr" defTabSz="1219170">
              <a:defRPr/>
            </a:pPr>
            <a:r>
              <a:rPr lang="en-US" altLang="en-US" sz="2400" b="1" dirty="0">
                <a:solidFill>
                  <a:srgbClr val="FFFFCC"/>
                </a:solidFill>
                <a:latin typeface="Calibri"/>
              </a:rPr>
              <a:t>T</a:t>
            </a:r>
          </a:p>
        </p:txBody>
      </p:sp>
      <p:sp>
        <p:nvSpPr>
          <p:cNvPr id="16" name="Oval 15"/>
          <p:cNvSpPr>
            <a:spLocks noChangeArrowheads="1"/>
          </p:cNvSpPr>
          <p:nvPr/>
        </p:nvSpPr>
        <p:spPr bwMode="auto">
          <a:xfrm>
            <a:off x="5786968" y="7823200"/>
            <a:ext cx="512233" cy="304800"/>
          </a:xfrm>
          <a:prstGeom prst="ellipse">
            <a:avLst/>
          </a:prstGeom>
          <a:solidFill>
            <a:srgbClr val="0070C0"/>
          </a:solidFill>
          <a:ln w="9525">
            <a:solidFill>
              <a:schemeClr val="bg1"/>
            </a:solidFill>
            <a:round/>
            <a:headEnd/>
            <a:tailEnd/>
          </a:ln>
          <a:effectLst/>
        </p:spPr>
        <p:txBody>
          <a:bodyPr wrap="none" anchor="ctr"/>
          <a:lstStyle/>
          <a:p>
            <a:pPr algn="ctr" defTabSz="1219170">
              <a:defRPr/>
            </a:pPr>
            <a:r>
              <a:rPr lang="en-US" altLang="en-US" sz="2400" b="1">
                <a:solidFill>
                  <a:srgbClr val="000000"/>
                </a:solidFill>
                <a:latin typeface="Calibri"/>
              </a:rPr>
              <a:t>Q</a:t>
            </a:r>
          </a:p>
        </p:txBody>
      </p:sp>
      <p:sp>
        <p:nvSpPr>
          <p:cNvPr id="2" name="Title 1"/>
          <p:cNvSpPr>
            <a:spLocks noGrp="1"/>
          </p:cNvSpPr>
          <p:nvPr>
            <p:ph type="title"/>
          </p:nvPr>
        </p:nvSpPr>
        <p:spPr/>
        <p:txBody>
          <a:bodyPr>
            <a:noAutofit/>
          </a:bodyPr>
          <a:lstStyle/>
          <a:p>
            <a:r>
              <a:rPr lang="en-US" sz="9600" b="1" dirty="0">
                <a:solidFill>
                  <a:schemeClr val="bg1"/>
                </a:solidFill>
                <a:latin typeface="Stencil" panose="040409050D0802020404" pitchFamily="82" charset="0"/>
              </a:rPr>
              <a:t>GHOST</a:t>
            </a:r>
          </a:p>
        </p:txBody>
      </p:sp>
      <p:sp>
        <p:nvSpPr>
          <p:cNvPr id="3" name="TextBox 2"/>
          <p:cNvSpPr txBox="1"/>
          <p:nvPr/>
        </p:nvSpPr>
        <p:spPr>
          <a:xfrm>
            <a:off x="711200" y="8041958"/>
            <a:ext cx="3657600" cy="461665"/>
          </a:xfrm>
          <a:prstGeom prst="rect">
            <a:avLst/>
          </a:prstGeom>
          <a:solidFill>
            <a:schemeClr val="bg1">
              <a:lumMod val="65000"/>
              <a:lumOff val="35000"/>
            </a:schemeClr>
          </a:solidFill>
        </p:spPr>
        <p:txBody>
          <a:bodyPr wrap="square" rtlCol="0">
            <a:spAutoFit/>
          </a:bodyPr>
          <a:lstStyle/>
          <a:p>
            <a:pPr defTabSz="1219170">
              <a:defRPr/>
            </a:pPr>
            <a:r>
              <a:rPr lang="en-US" sz="2400" dirty="0">
                <a:solidFill>
                  <a:srgbClr val="FFFFCC"/>
                </a:solidFill>
                <a:latin typeface="Calibri"/>
              </a:rPr>
              <a:t>DOUBLE RT H GHOST</a:t>
            </a:r>
          </a:p>
        </p:txBody>
      </p:sp>
      <p:cxnSp>
        <p:nvCxnSpPr>
          <p:cNvPr id="20" name="Straight Connector 19"/>
          <p:cNvCxnSpPr>
            <a:stCxn id="11" idx="5"/>
          </p:cNvCxnSpPr>
          <p:nvPr/>
        </p:nvCxnSpPr>
        <p:spPr>
          <a:xfrm>
            <a:off x="3510469" y="7270563"/>
            <a:ext cx="858331" cy="85935"/>
          </a:xfrm>
          <a:prstGeom prst="line">
            <a:avLst/>
          </a:prstGeom>
          <a:ln>
            <a:solidFill>
              <a:srgbClr val="00B050"/>
            </a:solidFill>
            <a:prstDash val="sysDash"/>
          </a:ln>
        </p:spPr>
        <p:style>
          <a:lnRef idx="2">
            <a:schemeClr val="dk1"/>
          </a:lnRef>
          <a:fillRef idx="0">
            <a:schemeClr val="dk1"/>
          </a:fillRef>
          <a:effectRef idx="1">
            <a:schemeClr val="dk1"/>
          </a:effectRef>
          <a:fontRef idx="minor">
            <a:schemeClr val="tx1"/>
          </a:fontRef>
        </p:style>
      </p:cxnSp>
      <p:cxnSp>
        <p:nvCxnSpPr>
          <p:cNvPr id="24" name="Straight Arrow Connector 23"/>
          <p:cNvCxnSpPr/>
          <p:nvPr/>
        </p:nvCxnSpPr>
        <p:spPr>
          <a:xfrm>
            <a:off x="6206067" y="8575700"/>
            <a:ext cx="3149600" cy="2209"/>
          </a:xfrm>
          <a:prstGeom prst="straightConnector1">
            <a:avLst/>
          </a:prstGeom>
          <a:ln>
            <a:solidFill>
              <a:srgbClr val="00B050"/>
            </a:solidFill>
            <a:tailEnd type="triangle"/>
          </a:ln>
        </p:spPr>
        <p:style>
          <a:lnRef idx="2">
            <a:schemeClr val="dk1"/>
          </a:lnRef>
          <a:fillRef idx="0">
            <a:schemeClr val="dk1"/>
          </a:fillRef>
          <a:effectRef idx="1">
            <a:schemeClr val="dk1"/>
          </a:effectRef>
          <a:fontRef idx="minor">
            <a:schemeClr val="tx1"/>
          </a:fontRef>
        </p:style>
      </p:cxnSp>
      <p:sp>
        <p:nvSpPr>
          <p:cNvPr id="52" name="TextBox 51"/>
          <p:cNvSpPr txBox="1"/>
          <p:nvPr/>
        </p:nvSpPr>
        <p:spPr>
          <a:xfrm>
            <a:off x="609600" y="8636001"/>
            <a:ext cx="10871200" cy="3416320"/>
          </a:xfrm>
          <a:prstGeom prst="rect">
            <a:avLst/>
          </a:prstGeom>
          <a:noFill/>
        </p:spPr>
        <p:txBody>
          <a:bodyPr wrap="square" rtlCol="0">
            <a:spAutoFit/>
          </a:bodyPr>
          <a:lstStyle/>
          <a:p>
            <a:pPr algn="ctr" defTabSz="1219170">
              <a:defRPr/>
            </a:pPr>
            <a:r>
              <a:rPr lang="en-US" sz="2400" b="1" u="sng" dirty="0">
                <a:solidFill>
                  <a:srgbClr val="000000"/>
                </a:solidFill>
                <a:latin typeface="Calibri"/>
              </a:rPr>
              <a:t>COACHING POINTS:</a:t>
            </a:r>
          </a:p>
          <a:p>
            <a:pPr defTabSz="1219170">
              <a:defRPr/>
            </a:pPr>
            <a:r>
              <a:rPr lang="en-US" sz="2400" b="1" dirty="0">
                <a:solidFill>
                  <a:srgbClr val="000000"/>
                </a:solidFill>
                <a:latin typeface="Calibri"/>
              </a:rPr>
              <a:t>SNAP COUNT</a:t>
            </a:r>
            <a:r>
              <a:rPr lang="en-US" sz="2400" dirty="0">
                <a:solidFill>
                  <a:srgbClr val="000000"/>
                </a:solidFill>
                <a:latin typeface="Calibri"/>
              </a:rPr>
              <a:t>: NORMAL SNAP COUNT AS THE MOTION IS SLOWER.  SNAP BALL ONCE BACK IS NEAR YOU  IN THE BACKFIELD.</a:t>
            </a:r>
          </a:p>
          <a:p>
            <a:pPr defTabSz="1219170">
              <a:defRPr/>
            </a:pPr>
            <a:endParaRPr lang="en-US" sz="2400" b="1" dirty="0">
              <a:solidFill>
                <a:srgbClr val="000000"/>
              </a:solidFill>
              <a:latin typeface="Calibri"/>
            </a:endParaRPr>
          </a:p>
          <a:p>
            <a:pPr defTabSz="1219170">
              <a:defRPr/>
            </a:pPr>
            <a:r>
              <a:rPr lang="en-US" sz="2400" b="1" dirty="0">
                <a:solidFill>
                  <a:srgbClr val="000000"/>
                </a:solidFill>
                <a:latin typeface="Calibri"/>
              </a:rPr>
              <a:t>MOTION</a:t>
            </a:r>
            <a:r>
              <a:rPr lang="en-US" sz="2400" dirty="0">
                <a:solidFill>
                  <a:srgbClr val="000000"/>
                </a:solidFill>
                <a:latin typeface="Calibri"/>
              </a:rPr>
              <a:t>: MUST GIVE YOURSELF SPACE FROM THE TACKLE TO GET TO FULL SPEED. GIVE APPEARANCE THAT IT IS QUICK MOTION THEN ONE YARD FROM TACKLE CHANGE DIRECTION TO AIM FOR BEHIND THE QUARTERBACK. GET INTO COMET RELATIONSHIP</a:t>
            </a:r>
          </a:p>
          <a:p>
            <a:pPr defTabSz="1219170">
              <a:defRPr/>
            </a:pPr>
            <a:endParaRPr lang="en-US" sz="2400" b="1" dirty="0">
              <a:solidFill>
                <a:srgbClr val="000000"/>
              </a:solidFill>
              <a:latin typeface="Calibri"/>
            </a:endParaRPr>
          </a:p>
          <a:p>
            <a:pPr defTabSz="1219170">
              <a:defRPr/>
            </a:pPr>
            <a:endParaRPr lang="en-US" sz="2400" dirty="0">
              <a:solidFill>
                <a:srgbClr val="000000"/>
              </a:solidFill>
              <a:latin typeface="Calibri"/>
            </a:endParaRPr>
          </a:p>
        </p:txBody>
      </p:sp>
      <p:cxnSp>
        <p:nvCxnSpPr>
          <p:cNvPr id="31" name="Straight Connector 30"/>
          <p:cNvCxnSpPr/>
          <p:nvPr/>
        </p:nvCxnSpPr>
        <p:spPr>
          <a:xfrm>
            <a:off x="5499102" y="8509742"/>
            <a:ext cx="706965" cy="65957"/>
          </a:xfrm>
          <a:prstGeom prst="line">
            <a:avLst/>
          </a:prstGeom>
          <a:ln>
            <a:solidFill>
              <a:srgbClr val="00B050"/>
            </a:solidFill>
            <a:prstDash val="solid"/>
          </a:ln>
        </p:spPr>
        <p:style>
          <a:lnRef idx="2">
            <a:schemeClr val="dk1"/>
          </a:lnRef>
          <a:fillRef idx="0">
            <a:schemeClr val="dk1"/>
          </a:fillRef>
          <a:effectRef idx="1">
            <a:schemeClr val="dk1"/>
          </a:effectRef>
          <a:fontRef idx="minor">
            <a:schemeClr val="tx1"/>
          </a:fontRef>
        </p:style>
      </p:cxnSp>
      <p:cxnSp>
        <p:nvCxnSpPr>
          <p:cNvPr id="21" name="Straight Connector 20"/>
          <p:cNvCxnSpPr/>
          <p:nvPr/>
        </p:nvCxnSpPr>
        <p:spPr>
          <a:xfrm>
            <a:off x="4368801" y="7373660"/>
            <a:ext cx="1174220" cy="1157249"/>
          </a:xfrm>
          <a:prstGeom prst="line">
            <a:avLst/>
          </a:prstGeom>
          <a:ln>
            <a:solidFill>
              <a:srgbClr val="00B050"/>
            </a:solidFill>
            <a:prstDash val="sysDash"/>
          </a:ln>
        </p:spPr>
        <p:style>
          <a:lnRef idx="2">
            <a:schemeClr val="dk1"/>
          </a:lnRef>
          <a:fillRef idx="0">
            <a:schemeClr val="dk1"/>
          </a:fillRef>
          <a:effectRef idx="1">
            <a:schemeClr val="dk1"/>
          </a:effectRef>
          <a:fontRef idx="minor">
            <a:schemeClr val="tx1"/>
          </a:fontRef>
        </p:style>
      </p:cxnSp>
      <p:pic>
        <p:nvPicPr>
          <p:cNvPr id="23" name="Picture 2" descr="Arkansas-Pine Bluff Golden Lions Football - Golden Lions News, Scores,  Stats, Rumors &amp; More | ESPN">
            <a:extLst>
              <a:ext uri="{FF2B5EF4-FFF2-40B4-BE49-F238E27FC236}">
                <a16:creationId xmlns:a16="http://schemas.microsoft.com/office/drawing/2014/main" id="{9A13815D-EBF8-41CF-AAA6-4BB883E369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1732" y="11730106"/>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3078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Stencil" panose="040409050D0802020404" pitchFamily="82" charset="0"/>
              </a:rPr>
              <a:t>2023 PLAYBOOK</a:t>
            </a:r>
          </a:p>
        </p:txBody>
      </p:sp>
      <p:sp>
        <p:nvSpPr>
          <p:cNvPr id="8" name="Title 1"/>
          <p:cNvSpPr txBox="1">
            <a:spLocks/>
          </p:cNvSpPr>
          <p:nvPr/>
        </p:nvSpPr>
        <p:spPr>
          <a:xfrm>
            <a:off x="0" y="13796856"/>
            <a:ext cx="12192000" cy="2459144"/>
          </a:xfrm>
          <a:prstGeom prst="rect">
            <a:avLst/>
          </a:prstGeom>
          <a:solidFill>
            <a:schemeClr val="bg1"/>
          </a:solidFill>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defRPr/>
            </a:pPr>
            <a:r>
              <a:rPr lang="en-US" sz="11733" dirty="0">
                <a:solidFill>
                  <a:srgbClr val="FFFFFF"/>
                </a:solidFill>
                <a:latin typeface="Stencil" panose="040409050D0802020404" pitchFamily="82" charset="0"/>
              </a:rPr>
              <a:t>RUN GAME</a:t>
            </a:r>
          </a:p>
        </p:txBody>
      </p:sp>
      <p:pic>
        <p:nvPicPr>
          <p:cNvPr id="5" name="Picture 4" descr="Arkansas–Pine Bluff Golden Lions football - Wikipedia">
            <a:extLst>
              <a:ext uri="{FF2B5EF4-FFF2-40B4-BE49-F238E27FC236}">
                <a16:creationId xmlns:a16="http://schemas.microsoft.com/office/drawing/2014/main" id="{D39DE498-6A2A-4490-A3E2-0BA9DBA7EAF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18690" y="6633040"/>
            <a:ext cx="7663511" cy="271416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pPr defTabSz="1219170"/>
            <a:r>
              <a:rPr lang="en-US">
                <a:solidFill>
                  <a:srgbClr val="FFFFCC">
                    <a:tint val="75000"/>
                  </a:srgbClr>
                </a:solidFill>
                <a:latin typeface="Calibri"/>
              </a:rPr>
              <a:t>5/31/2023</a:t>
            </a:r>
          </a:p>
        </p:txBody>
      </p:sp>
      <p:sp>
        <p:nvSpPr>
          <p:cNvPr id="4" name="Footer Placeholder 3"/>
          <p:cNvSpPr>
            <a:spLocks noGrp="1"/>
          </p:cNvSpPr>
          <p:nvPr>
            <p:ph type="ftr" sz="quarter" idx="11"/>
          </p:nvPr>
        </p:nvSpPr>
        <p:spPr/>
        <p:txBody>
          <a:bodyPr/>
          <a:lstStyle/>
          <a:p>
            <a:pPr defTabSz="1219170"/>
            <a:r>
              <a:rPr lang="en-US">
                <a:solidFill>
                  <a:srgbClr val="FFFFCC">
                    <a:tint val="75000"/>
                  </a:srgbClr>
                </a:solidFill>
                <a:latin typeface="Calibri"/>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a:solidFill>
                  <a:srgbClr val="FFFFCC">
                    <a:tint val="75000"/>
                  </a:srgbClr>
                </a:solidFill>
                <a:latin typeface="Calibri"/>
              </a:rPr>
              <a:pPr defTabSz="1219170"/>
              <a:t>28</a:t>
            </a:fld>
            <a:endParaRPr lang="en-US">
              <a:solidFill>
                <a:srgbClr val="FFFFCC">
                  <a:tint val="75000"/>
                </a:srgbClr>
              </a:solidFill>
              <a:latin typeface="Calibri"/>
            </a:endParaRPr>
          </a:p>
        </p:txBody>
      </p:sp>
    </p:spTree>
    <p:extLst>
      <p:ext uri="{BB962C8B-B14F-4D97-AF65-F5344CB8AC3E}">
        <p14:creationId xmlns:p14="http://schemas.microsoft.com/office/powerpoint/2010/main" val="2650948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latin typeface="Stencil" panose="040409050D0802020404" pitchFamily="82" charset="0"/>
              </a:rPr>
              <a:t>RUN GAME</a:t>
            </a:r>
          </a:p>
        </p:txBody>
      </p:sp>
      <p:sp>
        <p:nvSpPr>
          <p:cNvPr id="8" name="Title 1"/>
          <p:cNvSpPr txBox="1">
            <a:spLocks/>
          </p:cNvSpPr>
          <p:nvPr/>
        </p:nvSpPr>
        <p:spPr>
          <a:xfrm>
            <a:off x="0" y="13298226"/>
            <a:ext cx="12192000" cy="2459144"/>
          </a:xfrm>
          <a:prstGeom prst="rect">
            <a:avLst/>
          </a:prstGeom>
          <a:solidFill>
            <a:schemeClr val="bg1"/>
          </a:solidFill>
        </p:spPr>
        <p:txBody>
          <a:bodyPr vert="horz" lIns="121920" tIns="60960" rIns="121920" bIns="6096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defRPr/>
            </a:pPr>
            <a:r>
              <a:rPr lang="en-US" sz="11733" dirty="0">
                <a:solidFill>
                  <a:srgbClr val="FFFFFF"/>
                </a:solidFill>
                <a:latin typeface="Stencil" panose="040409050D0802020404" pitchFamily="82" charset="0"/>
              </a:rPr>
              <a:t>INSIDE ZONE</a:t>
            </a:r>
          </a:p>
          <a:p>
            <a:pPr defTabSz="1219170">
              <a:defRPr/>
            </a:pPr>
            <a:r>
              <a:rPr lang="en-US" sz="11733" dirty="0">
                <a:solidFill>
                  <a:srgbClr val="FFFFFF"/>
                </a:solidFill>
                <a:latin typeface="Stencil" panose="040409050D0802020404" pitchFamily="82" charset="0"/>
              </a:rPr>
              <a:t>12/13</a:t>
            </a:r>
          </a:p>
        </p:txBody>
      </p:sp>
      <p:pic>
        <p:nvPicPr>
          <p:cNvPr id="6" name="Picture 5">
            <a:extLst>
              <a:ext uri="{FF2B5EF4-FFF2-40B4-BE49-F238E27FC236}">
                <a16:creationId xmlns:a16="http://schemas.microsoft.com/office/drawing/2014/main" id="{F98462C9-4054-4341-A55C-1A892981E867}"/>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4379858" y="5486401"/>
            <a:ext cx="3432284" cy="3744361"/>
          </a:xfrm>
          <a:prstGeom prst="rect">
            <a:avLst/>
          </a:prstGeom>
        </p:spPr>
      </p:pic>
      <p:pic>
        <p:nvPicPr>
          <p:cNvPr id="5" name="Picture 4">
            <a:extLst>
              <a:ext uri="{FF2B5EF4-FFF2-40B4-BE49-F238E27FC236}">
                <a16:creationId xmlns:a16="http://schemas.microsoft.com/office/drawing/2014/main" id="{D6C6C7BF-0BA9-47C5-B15E-6FF12032C5F9}"/>
              </a:ext>
            </a:extLst>
          </p:cNvPr>
          <p:cNvPicPr>
            <a:picLocks noChangeAspect="1"/>
          </p:cNvPicPr>
          <p:nvPr/>
        </p:nvPicPr>
        <p:blipFill>
          <a:blip r:embed="rId4"/>
          <a:stretch>
            <a:fillRect/>
          </a:stretch>
        </p:blipFill>
        <p:spPr>
          <a:xfrm>
            <a:off x="-531" y="0"/>
            <a:ext cx="12191999" cy="12647232"/>
          </a:xfrm>
          <a:prstGeom prst="rect">
            <a:avLst/>
          </a:prstGeom>
        </p:spPr>
      </p:pic>
    </p:spTree>
    <p:extLst>
      <p:ext uri="{BB962C8B-B14F-4D97-AF65-F5344CB8AC3E}">
        <p14:creationId xmlns:p14="http://schemas.microsoft.com/office/powerpoint/2010/main" val="2037667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defRPr/>
            </a:pPr>
            <a:r>
              <a:rPr lang="en-US">
                <a:solidFill>
                  <a:srgbClr val="FFFFCC">
                    <a:tint val="75000"/>
                  </a:srgbClr>
                </a:solidFill>
                <a:latin typeface="Calibri"/>
              </a:rPr>
              <a:t>5/31/2023</a:t>
            </a:r>
          </a:p>
        </p:txBody>
      </p:sp>
      <p:sp>
        <p:nvSpPr>
          <p:cNvPr id="4" name="Footer Placeholder 3"/>
          <p:cNvSpPr>
            <a:spLocks noGrp="1"/>
          </p:cNvSpPr>
          <p:nvPr>
            <p:ph type="ftr" sz="quarter" idx="11"/>
          </p:nvPr>
        </p:nvSpPr>
        <p:spPr/>
        <p:txBody>
          <a:bodyPr/>
          <a:lstStyle/>
          <a:p>
            <a:pPr defTabSz="1219170">
              <a:defRPr/>
            </a:pPr>
            <a:r>
              <a:rPr lang="en-US">
                <a:solidFill>
                  <a:srgbClr val="FFFFFF"/>
                </a:solidFill>
                <a:latin typeface="Calibri"/>
              </a:rPr>
              <a:t>UAPB FOOTBALL </a:t>
            </a:r>
          </a:p>
        </p:txBody>
      </p:sp>
      <p:sp>
        <p:nvSpPr>
          <p:cNvPr id="6" name="Slide Number Placeholder 5"/>
          <p:cNvSpPr>
            <a:spLocks noGrp="1"/>
          </p:cNvSpPr>
          <p:nvPr>
            <p:ph type="sldNum" sz="quarter" idx="12"/>
          </p:nvPr>
        </p:nvSpPr>
        <p:spPr/>
        <p:txBody>
          <a:bodyPr/>
          <a:lstStyle/>
          <a:p>
            <a:pPr defTabSz="1219170">
              <a:defRPr/>
            </a:pPr>
            <a:fld id="{1E83F495-84DE-4F2F-9870-F907D0514524}" type="slidenum">
              <a:rPr lang="en-US">
                <a:solidFill>
                  <a:srgbClr val="FFFFFF"/>
                </a:solidFill>
                <a:latin typeface="Calibri"/>
              </a:rPr>
              <a:pPr defTabSz="1219170">
                <a:defRPr/>
              </a:pPr>
              <a:t>3</a:t>
            </a:fld>
            <a:endParaRPr lang="en-US">
              <a:solidFill>
                <a:srgbClr val="FFFFFF"/>
              </a:solidFill>
              <a:latin typeface="Calibri"/>
            </a:endParaRPr>
          </a:p>
        </p:txBody>
      </p:sp>
      <p:sp>
        <p:nvSpPr>
          <p:cNvPr id="10" name="Rectangle 9"/>
          <p:cNvSpPr/>
          <p:nvPr/>
        </p:nvSpPr>
        <p:spPr>
          <a:xfrm>
            <a:off x="5937623" y="7881780"/>
            <a:ext cx="253596" cy="461665"/>
          </a:xfrm>
          <a:prstGeom prst="rect">
            <a:avLst/>
          </a:prstGeom>
        </p:spPr>
        <p:txBody>
          <a:bodyPr wrap="none">
            <a:spAutoFit/>
          </a:bodyPr>
          <a:lstStyle/>
          <a:p>
            <a:pPr defTabSz="1219170"/>
            <a:r>
              <a:rPr lang="en-US" sz="2400" dirty="0">
                <a:solidFill>
                  <a:srgbClr val="FFFFFF"/>
                </a:solidFill>
                <a:latin typeface="Calibri"/>
              </a:rPr>
              <a:t> </a:t>
            </a:r>
          </a:p>
        </p:txBody>
      </p:sp>
      <p:graphicFrame>
        <p:nvGraphicFramePr>
          <p:cNvPr id="11" name="Table 10"/>
          <p:cNvGraphicFramePr>
            <a:graphicFrameLocks noGrp="1"/>
          </p:cNvGraphicFramePr>
          <p:nvPr/>
        </p:nvGraphicFramePr>
        <p:xfrm>
          <a:off x="938305" y="7850287"/>
          <a:ext cx="10814424" cy="3556000"/>
        </p:xfrm>
        <a:graphic>
          <a:graphicData uri="http://schemas.openxmlformats.org/drawingml/2006/table">
            <a:tbl>
              <a:tblPr/>
              <a:tblGrid>
                <a:gridCol w="3303084">
                  <a:extLst>
                    <a:ext uri="{9D8B030D-6E8A-4147-A177-3AD203B41FA5}">
                      <a16:colId xmlns:a16="http://schemas.microsoft.com/office/drawing/2014/main" val="3715832762"/>
                    </a:ext>
                  </a:extLst>
                </a:gridCol>
                <a:gridCol w="3906532">
                  <a:extLst>
                    <a:ext uri="{9D8B030D-6E8A-4147-A177-3AD203B41FA5}">
                      <a16:colId xmlns:a16="http://schemas.microsoft.com/office/drawing/2014/main" val="3144143997"/>
                    </a:ext>
                  </a:extLst>
                </a:gridCol>
                <a:gridCol w="3604808">
                  <a:extLst>
                    <a:ext uri="{9D8B030D-6E8A-4147-A177-3AD203B41FA5}">
                      <a16:colId xmlns:a16="http://schemas.microsoft.com/office/drawing/2014/main" val="246148543"/>
                    </a:ext>
                  </a:extLst>
                </a:gridCol>
              </a:tblGrid>
              <a:tr h="3556000">
                <a:tc>
                  <a:txBody>
                    <a:bodyPr/>
                    <a:lstStyle/>
                    <a:p>
                      <a:pPr rtl="0" fontAlgn="t">
                        <a:spcBef>
                          <a:spcPts val="0"/>
                        </a:spcBef>
                        <a:spcAft>
                          <a:spcPts val="0"/>
                        </a:spcAft>
                      </a:pPr>
                      <a:r>
                        <a:rPr lang="en-US" sz="1900" b="1" i="0" u="sng" dirty="0">
                          <a:solidFill>
                            <a:srgbClr val="FFCC00"/>
                          </a:solidFill>
                          <a:effectLst/>
                          <a:latin typeface="Arial Rounded"/>
                        </a:rPr>
                        <a:t>KEYS TO SUCCESS:</a:t>
                      </a:r>
                      <a:endParaRPr lang="en-US" sz="3200" dirty="0">
                        <a:solidFill>
                          <a:srgbClr val="FFCC00"/>
                        </a:solidFill>
                        <a:effectLst/>
                      </a:endParaRPr>
                    </a:p>
                    <a:p>
                      <a:pPr rtl="0" fontAlgn="t">
                        <a:spcBef>
                          <a:spcPts val="240"/>
                        </a:spcBef>
                        <a:spcAft>
                          <a:spcPts val="0"/>
                        </a:spcAft>
                      </a:pPr>
                      <a:br>
                        <a:rPr lang="en-US" sz="3200" dirty="0">
                          <a:solidFill>
                            <a:srgbClr val="FFCC00"/>
                          </a:solidFill>
                          <a:effectLst/>
                        </a:rPr>
                      </a:br>
                      <a:r>
                        <a:rPr lang="en-US" sz="1600" b="1" i="0" u="none" strike="noStrike" dirty="0">
                          <a:solidFill>
                            <a:srgbClr val="FFCC00"/>
                          </a:solidFill>
                          <a:effectLst/>
                          <a:latin typeface="Arial Rounded"/>
                        </a:rPr>
                        <a:t>BE ON TIME!</a:t>
                      </a:r>
                      <a:endParaRPr lang="en-US" sz="3200" dirty="0">
                        <a:solidFill>
                          <a:srgbClr val="FFCC00"/>
                        </a:solidFill>
                        <a:effectLst/>
                      </a:endParaRPr>
                    </a:p>
                    <a:p>
                      <a:pPr rtl="0" fontAlgn="t">
                        <a:spcBef>
                          <a:spcPts val="240"/>
                        </a:spcBef>
                        <a:spcAft>
                          <a:spcPts val="0"/>
                        </a:spcAft>
                      </a:pPr>
                      <a:r>
                        <a:rPr lang="en-US" sz="1600" b="1" i="0" u="none" strike="noStrike" dirty="0">
                          <a:solidFill>
                            <a:srgbClr val="FFCC00"/>
                          </a:solidFill>
                          <a:effectLst/>
                          <a:latin typeface="Arial Rounded"/>
                        </a:rPr>
                        <a:t>WORK HARD!</a:t>
                      </a:r>
                      <a:endParaRPr lang="en-US" sz="3200" dirty="0">
                        <a:solidFill>
                          <a:srgbClr val="FFCC00"/>
                        </a:solidFill>
                        <a:effectLst/>
                      </a:endParaRPr>
                    </a:p>
                    <a:p>
                      <a:pPr rtl="0" fontAlgn="t">
                        <a:spcBef>
                          <a:spcPts val="240"/>
                        </a:spcBef>
                        <a:spcAft>
                          <a:spcPts val="0"/>
                        </a:spcAft>
                      </a:pPr>
                      <a:r>
                        <a:rPr lang="en-US" sz="1600" b="1" i="0" u="none" strike="noStrike" dirty="0">
                          <a:solidFill>
                            <a:srgbClr val="FFCC00"/>
                          </a:solidFill>
                          <a:effectLst/>
                          <a:latin typeface="Arial Rounded"/>
                        </a:rPr>
                        <a:t>PAY ATTENTION!</a:t>
                      </a:r>
                      <a:endParaRPr lang="en-US" sz="3200" dirty="0">
                        <a:solidFill>
                          <a:srgbClr val="FFCC00"/>
                        </a:solidFill>
                        <a:effectLst/>
                      </a:endParaRPr>
                    </a:p>
                  </a:txBody>
                  <a:tcPr marL="101600" marR="101600" marT="50800" marB="50800">
                    <a:lnL w="22860" cap="flat" cmpd="sng" algn="ctr">
                      <a:solidFill>
                        <a:srgbClr val="000000"/>
                      </a:solidFill>
                      <a:prstDash val="solid"/>
                      <a:round/>
                      <a:headEnd type="none" w="med" len="med"/>
                      <a:tailEnd type="none" w="med" len="med"/>
                    </a:lnL>
                    <a:lnR w="10157" cap="flat" cmpd="sng" algn="ctr">
                      <a:solidFill>
                        <a:srgbClr val="000000"/>
                      </a:solidFill>
                      <a:prstDash val="solid"/>
                      <a:round/>
                      <a:headEnd type="none" w="med" len="med"/>
                      <a:tailEnd type="none" w="med" len="med"/>
                    </a:lnR>
                    <a:lnT w="22860" cap="flat" cmpd="sng" algn="ctr">
                      <a:solidFill>
                        <a:srgbClr val="000000"/>
                      </a:solidFill>
                      <a:prstDash val="solid"/>
                      <a:round/>
                      <a:headEnd type="none" w="med" len="med"/>
                      <a:tailEnd type="none" w="med" len="med"/>
                    </a:lnT>
                    <a:lnB w="2286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900" b="1" i="0" u="sng" dirty="0">
                          <a:solidFill>
                            <a:srgbClr val="FFCC00"/>
                          </a:solidFill>
                          <a:effectLst/>
                          <a:latin typeface="Arial Rounded"/>
                        </a:rPr>
                        <a:t>EVALUATION CRITERIA:</a:t>
                      </a:r>
                      <a:endParaRPr lang="en-US" sz="3200" dirty="0">
                        <a:solidFill>
                          <a:srgbClr val="FFCC00"/>
                        </a:solidFill>
                        <a:effectLst/>
                      </a:endParaRPr>
                    </a:p>
                    <a:p>
                      <a:pPr rtl="0" fontAlgn="t">
                        <a:spcBef>
                          <a:spcPts val="240"/>
                        </a:spcBef>
                        <a:spcAft>
                          <a:spcPts val="0"/>
                        </a:spcAft>
                      </a:pPr>
                      <a:br>
                        <a:rPr lang="en-US" sz="3200" dirty="0">
                          <a:solidFill>
                            <a:srgbClr val="FFCC00"/>
                          </a:solidFill>
                          <a:effectLst/>
                        </a:rPr>
                      </a:br>
                      <a:r>
                        <a:rPr lang="en-US" sz="1600" b="1" i="0" u="none" strike="noStrike" dirty="0">
                          <a:solidFill>
                            <a:srgbClr val="FFCC00"/>
                          </a:solidFill>
                          <a:effectLst/>
                          <a:latin typeface="Arial Rounded"/>
                        </a:rPr>
                        <a:t>DO YOU KNOW  WHAT TO DO?</a:t>
                      </a:r>
                      <a:endParaRPr lang="en-US" sz="3200" dirty="0">
                        <a:solidFill>
                          <a:srgbClr val="FFCC00"/>
                        </a:solidFill>
                        <a:effectLst/>
                      </a:endParaRPr>
                    </a:p>
                    <a:p>
                      <a:pPr rtl="0" fontAlgn="t">
                        <a:spcBef>
                          <a:spcPts val="240"/>
                        </a:spcBef>
                        <a:spcAft>
                          <a:spcPts val="0"/>
                        </a:spcAft>
                      </a:pPr>
                      <a:r>
                        <a:rPr lang="en-US" sz="1600" b="1" i="0" u="none" strike="noStrike" dirty="0">
                          <a:solidFill>
                            <a:srgbClr val="FFCC00"/>
                          </a:solidFill>
                          <a:effectLst/>
                          <a:latin typeface="Arial Rounded"/>
                        </a:rPr>
                        <a:t>ARE YOU DOING THE  THINGS YOU ARE COACHED TO DO?</a:t>
                      </a:r>
                      <a:endParaRPr lang="en-US" sz="3200" dirty="0">
                        <a:solidFill>
                          <a:srgbClr val="FFCC00"/>
                        </a:solidFill>
                        <a:effectLst/>
                      </a:endParaRPr>
                    </a:p>
                    <a:p>
                      <a:pPr rtl="0" fontAlgn="t">
                        <a:spcBef>
                          <a:spcPts val="240"/>
                        </a:spcBef>
                        <a:spcAft>
                          <a:spcPts val="0"/>
                        </a:spcAft>
                      </a:pPr>
                      <a:r>
                        <a:rPr lang="en-US" sz="1600" b="1" i="0" u="none" strike="noStrike" dirty="0">
                          <a:solidFill>
                            <a:srgbClr val="FFCC00"/>
                          </a:solidFill>
                          <a:effectLst/>
                          <a:latin typeface="Arial Rounded"/>
                        </a:rPr>
                        <a:t>ARE YOU THE SAME PLAYER EVERYDAY?</a:t>
                      </a:r>
                      <a:endParaRPr lang="en-US" sz="3200" dirty="0">
                        <a:solidFill>
                          <a:srgbClr val="FFCC00"/>
                        </a:solidFill>
                        <a:effectLst/>
                      </a:endParaRPr>
                    </a:p>
                  </a:txBody>
                  <a:tcPr marL="101600" marR="101600" marT="50800" marB="50800">
                    <a:lnL w="10157" cap="flat" cmpd="sng" algn="ctr">
                      <a:solidFill>
                        <a:srgbClr val="000000"/>
                      </a:solidFill>
                      <a:prstDash val="solid"/>
                      <a:round/>
                      <a:headEnd type="none" w="med" len="med"/>
                      <a:tailEnd type="none" w="med" len="med"/>
                    </a:lnL>
                    <a:lnR w="10157" cap="flat" cmpd="sng" algn="ctr">
                      <a:solidFill>
                        <a:srgbClr val="000000"/>
                      </a:solidFill>
                      <a:prstDash val="solid"/>
                      <a:round/>
                      <a:headEnd type="none" w="med" len="med"/>
                      <a:tailEnd type="none" w="med" len="med"/>
                    </a:lnR>
                    <a:lnT w="22860" cap="flat" cmpd="sng" algn="ctr">
                      <a:solidFill>
                        <a:srgbClr val="000000"/>
                      </a:solidFill>
                      <a:prstDash val="solid"/>
                      <a:round/>
                      <a:headEnd type="none" w="med" len="med"/>
                      <a:tailEnd type="none" w="med" len="med"/>
                    </a:lnT>
                    <a:lnB w="22860" cap="flat" cmpd="sng" algn="ctr">
                      <a:solidFill>
                        <a:srgbClr val="000000"/>
                      </a:solidFill>
                      <a:prstDash val="solid"/>
                      <a:round/>
                      <a:headEnd type="none" w="med" len="med"/>
                      <a:tailEnd type="none" w="med" len="med"/>
                    </a:lnB>
                    <a:solidFill>
                      <a:schemeClr val="bg1"/>
                    </a:solidFill>
                  </a:tcPr>
                </a:tc>
                <a:tc>
                  <a:txBody>
                    <a:bodyPr/>
                    <a:lstStyle/>
                    <a:p>
                      <a:pPr rtl="0" fontAlgn="t">
                        <a:spcBef>
                          <a:spcPts val="0"/>
                        </a:spcBef>
                        <a:spcAft>
                          <a:spcPts val="0"/>
                        </a:spcAft>
                      </a:pPr>
                      <a:r>
                        <a:rPr lang="en-US" sz="1900" b="1" i="0" u="sng" dirty="0">
                          <a:solidFill>
                            <a:srgbClr val="FFCC00"/>
                          </a:solidFill>
                          <a:effectLst/>
                          <a:latin typeface="Arial Rounded"/>
                        </a:rPr>
                        <a:t>EVERY PLAY MUSTS:</a:t>
                      </a:r>
                      <a:endParaRPr lang="en-US" sz="3200" dirty="0">
                        <a:solidFill>
                          <a:srgbClr val="FFCC00"/>
                        </a:solidFill>
                        <a:effectLst/>
                      </a:endParaRPr>
                    </a:p>
                    <a:p>
                      <a:pPr rtl="0" fontAlgn="t">
                        <a:spcBef>
                          <a:spcPts val="240"/>
                        </a:spcBef>
                        <a:spcAft>
                          <a:spcPts val="0"/>
                        </a:spcAft>
                      </a:pPr>
                      <a:br>
                        <a:rPr lang="en-US" sz="3200" dirty="0">
                          <a:solidFill>
                            <a:srgbClr val="FFCC00"/>
                          </a:solidFill>
                          <a:effectLst/>
                        </a:rPr>
                      </a:br>
                      <a:r>
                        <a:rPr lang="en-US" sz="1600" b="1" i="0" u="none" strike="noStrike" dirty="0">
                          <a:solidFill>
                            <a:srgbClr val="FFCC00"/>
                          </a:solidFill>
                          <a:effectLst/>
                          <a:latin typeface="Arial Rounded"/>
                        </a:rPr>
                        <a:t>DO YOUR JOB FIRST.</a:t>
                      </a:r>
                      <a:endParaRPr lang="en-US" sz="3200" dirty="0">
                        <a:solidFill>
                          <a:srgbClr val="FFCC00"/>
                        </a:solidFill>
                        <a:effectLst/>
                      </a:endParaRPr>
                    </a:p>
                    <a:p>
                      <a:pPr rtl="0" fontAlgn="t">
                        <a:spcBef>
                          <a:spcPts val="240"/>
                        </a:spcBef>
                        <a:spcAft>
                          <a:spcPts val="0"/>
                        </a:spcAft>
                      </a:pPr>
                      <a:r>
                        <a:rPr lang="en-US" sz="1600" b="1" i="0" u="none" strike="noStrike" dirty="0">
                          <a:solidFill>
                            <a:srgbClr val="FFCC00"/>
                          </a:solidFill>
                          <a:effectLst/>
                          <a:latin typeface="Arial Rounded"/>
                        </a:rPr>
                        <a:t>TRUST THE GUY NEXT TO</a:t>
                      </a:r>
                      <a:endParaRPr lang="en-US" sz="3200" dirty="0">
                        <a:solidFill>
                          <a:srgbClr val="FFCC00"/>
                        </a:solidFill>
                        <a:effectLst/>
                      </a:endParaRPr>
                    </a:p>
                    <a:p>
                      <a:pPr rtl="0" fontAlgn="t">
                        <a:spcBef>
                          <a:spcPts val="240"/>
                        </a:spcBef>
                        <a:spcAft>
                          <a:spcPts val="0"/>
                        </a:spcAft>
                      </a:pPr>
                      <a:r>
                        <a:rPr lang="en-US" sz="1600" b="1" i="0" u="none" strike="noStrike" dirty="0">
                          <a:solidFill>
                            <a:srgbClr val="FFCC00"/>
                          </a:solidFill>
                          <a:effectLst/>
                          <a:latin typeface="Arial Rounded"/>
                        </a:rPr>
                        <a:t>YOU.</a:t>
                      </a:r>
                      <a:endParaRPr lang="en-US" sz="3200" dirty="0">
                        <a:solidFill>
                          <a:srgbClr val="FFCC00"/>
                        </a:solidFill>
                        <a:effectLst/>
                      </a:endParaRPr>
                    </a:p>
                    <a:p>
                      <a:pPr rtl="0" fontAlgn="t">
                        <a:spcBef>
                          <a:spcPts val="240"/>
                        </a:spcBef>
                        <a:spcAft>
                          <a:spcPts val="0"/>
                        </a:spcAft>
                      </a:pPr>
                      <a:r>
                        <a:rPr lang="en-US" sz="1600" b="1" i="0" u="none" strike="noStrike" dirty="0">
                          <a:solidFill>
                            <a:srgbClr val="FFCC00"/>
                          </a:solidFill>
                          <a:effectLst/>
                          <a:latin typeface="Arial Rounded"/>
                        </a:rPr>
                        <a:t>COMMUNICATE.</a:t>
                      </a:r>
                      <a:endParaRPr lang="en-US" sz="3200" dirty="0">
                        <a:solidFill>
                          <a:srgbClr val="FFCC00"/>
                        </a:solidFill>
                        <a:effectLst/>
                      </a:endParaRPr>
                    </a:p>
                    <a:p>
                      <a:pPr rtl="0" fontAlgn="t">
                        <a:spcBef>
                          <a:spcPts val="240"/>
                        </a:spcBef>
                        <a:spcAft>
                          <a:spcPts val="0"/>
                        </a:spcAft>
                      </a:pPr>
                      <a:r>
                        <a:rPr lang="en-US" sz="1600" b="1" i="0" u="none" strike="noStrike" dirty="0">
                          <a:solidFill>
                            <a:srgbClr val="FFCC00"/>
                          </a:solidFill>
                          <a:effectLst/>
                          <a:latin typeface="Arial Rounded"/>
                        </a:rPr>
                        <a:t>FOCUS.</a:t>
                      </a:r>
                      <a:endParaRPr lang="en-US" sz="3200" dirty="0">
                        <a:solidFill>
                          <a:srgbClr val="FFCC00"/>
                        </a:solidFill>
                        <a:effectLst/>
                      </a:endParaRPr>
                    </a:p>
                    <a:p>
                      <a:pPr rtl="0" fontAlgn="t">
                        <a:spcBef>
                          <a:spcPts val="240"/>
                        </a:spcBef>
                        <a:spcAft>
                          <a:spcPts val="0"/>
                        </a:spcAft>
                      </a:pPr>
                      <a:r>
                        <a:rPr lang="en-US" sz="1600" b="1" i="0" u="none" strike="noStrike" dirty="0">
                          <a:solidFill>
                            <a:srgbClr val="FFCC00"/>
                          </a:solidFill>
                          <a:effectLst/>
                          <a:latin typeface="Arial Rounded"/>
                        </a:rPr>
                        <a:t>FINISH.</a:t>
                      </a:r>
                      <a:endParaRPr lang="en-US" sz="3200" dirty="0">
                        <a:solidFill>
                          <a:srgbClr val="FFCC00"/>
                        </a:solidFill>
                        <a:effectLst/>
                      </a:endParaRPr>
                    </a:p>
                  </a:txBody>
                  <a:tcPr marL="101600" marR="101600" marT="50800" marB="50800">
                    <a:lnL w="10157" cap="flat" cmpd="sng" algn="ctr">
                      <a:solidFill>
                        <a:srgbClr val="000000"/>
                      </a:solidFill>
                      <a:prstDash val="solid"/>
                      <a:round/>
                      <a:headEnd type="none" w="med" len="med"/>
                      <a:tailEnd type="none" w="med" len="med"/>
                    </a:lnL>
                    <a:lnR w="22860" cap="flat" cmpd="sng" algn="ctr">
                      <a:solidFill>
                        <a:srgbClr val="000000"/>
                      </a:solidFill>
                      <a:prstDash val="solid"/>
                      <a:round/>
                      <a:headEnd type="none" w="med" len="med"/>
                      <a:tailEnd type="none" w="med" len="med"/>
                    </a:lnR>
                    <a:lnT w="22860" cap="flat" cmpd="sng" algn="ctr">
                      <a:solidFill>
                        <a:srgbClr val="000000"/>
                      </a:solidFill>
                      <a:prstDash val="solid"/>
                      <a:round/>
                      <a:headEnd type="none" w="med" len="med"/>
                      <a:tailEnd type="none" w="med" len="med"/>
                    </a:lnT>
                    <a:lnB w="2286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99392739"/>
                  </a:ext>
                </a:extLst>
              </a:tr>
            </a:tbl>
          </a:graphicData>
        </a:graphic>
      </p:graphicFrame>
      <p:sp>
        <p:nvSpPr>
          <p:cNvPr id="12" name="Rectangle 1"/>
          <p:cNvSpPr>
            <a:spLocks noChangeArrowheads="1"/>
          </p:cNvSpPr>
          <p:nvPr/>
        </p:nvSpPr>
        <p:spPr bwMode="auto">
          <a:xfrm>
            <a:off x="387066" y="344278"/>
            <a:ext cx="11608306" cy="7201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0" rIns="121920" bIns="0" numCol="1" anchor="ctr" anchorCtr="0" compatLnSpc="1">
            <a:prstTxWarp prst="textNoShape">
              <a:avLst/>
            </a:prstTxWarp>
            <a:spAutoFit/>
          </a:bodyPr>
          <a:lstStyle/>
          <a:p>
            <a:pPr defTabSz="1219170" eaLnBrk="0" fontAlgn="base" hangingPunct="0">
              <a:spcBef>
                <a:spcPct val="0"/>
              </a:spcBef>
              <a:spcAft>
                <a:spcPct val="0"/>
              </a:spcAft>
            </a:pPr>
            <a:r>
              <a:rPr lang="en-US" altLang="en-US" sz="7200" b="1" dirty="0">
                <a:solidFill>
                  <a:srgbClr val="FFCC00"/>
                </a:solidFill>
                <a:latin typeface="Cutive"/>
              </a:rPr>
              <a:t>5 Star Character ⭐️⭐️⭐️⭐️⭐️</a:t>
            </a:r>
            <a:endParaRPr lang="en-US" altLang="en-US" sz="7200" dirty="0">
              <a:solidFill>
                <a:srgbClr val="FFCC00"/>
              </a:solidFill>
              <a:latin typeface="Calibri"/>
            </a:endParaRPr>
          </a:p>
          <a:p>
            <a:pPr defTabSz="1219170" eaLnBrk="0" fontAlgn="base" hangingPunct="0">
              <a:spcBef>
                <a:spcPct val="0"/>
              </a:spcBef>
              <a:spcAft>
                <a:spcPct val="0"/>
              </a:spcAft>
            </a:pPr>
            <a:endParaRPr lang="en-US" altLang="en-US" sz="2400" dirty="0">
              <a:solidFill>
                <a:srgbClr val="FFCC00"/>
              </a:solidFill>
              <a:latin typeface="Arial" panose="020B0604020202020204" pitchFamily="34" charset="0"/>
            </a:endParaRPr>
          </a:p>
          <a:p>
            <a:pPr defTabSz="1219170" eaLnBrk="0" fontAlgn="base" hangingPunct="0">
              <a:spcBef>
                <a:spcPct val="0"/>
              </a:spcBef>
              <a:spcAft>
                <a:spcPct val="0"/>
              </a:spcAft>
            </a:pPr>
            <a:endParaRPr lang="en-US" altLang="en-US" sz="2400" dirty="0">
              <a:solidFill>
                <a:srgbClr val="FFCC00"/>
              </a:solidFill>
              <a:latin typeface="Arial" panose="020B0604020202020204" pitchFamily="34" charset="0"/>
            </a:endParaRPr>
          </a:p>
          <a:p>
            <a:pPr defTabSz="1219170" eaLnBrk="0" fontAlgn="base" hangingPunct="0">
              <a:spcBef>
                <a:spcPct val="0"/>
              </a:spcBef>
              <a:spcAft>
                <a:spcPct val="0"/>
              </a:spcAft>
            </a:pPr>
            <a:endParaRPr lang="en-US" altLang="en-US" sz="2400" dirty="0">
              <a:solidFill>
                <a:srgbClr val="FFCC00"/>
              </a:solidFill>
              <a:latin typeface="Arial" panose="020B0604020202020204" pitchFamily="34" charset="0"/>
            </a:endParaRPr>
          </a:p>
          <a:p>
            <a:pPr defTabSz="1219170" eaLnBrk="0" fontAlgn="base" hangingPunct="0">
              <a:spcBef>
                <a:spcPct val="0"/>
              </a:spcBef>
              <a:spcAft>
                <a:spcPct val="0"/>
              </a:spcAft>
            </a:pPr>
            <a:endParaRPr lang="en-US" altLang="en-US" sz="2400" dirty="0">
              <a:solidFill>
                <a:srgbClr val="FFCC00"/>
              </a:solidFill>
              <a:latin typeface="Arial" panose="020B0604020202020204" pitchFamily="34" charset="0"/>
            </a:endParaRPr>
          </a:p>
          <a:p>
            <a:pPr defTabSz="1219170" eaLnBrk="0" fontAlgn="base" hangingPunct="0">
              <a:spcBef>
                <a:spcPct val="0"/>
              </a:spcBef>
              <a:spcAft>
                <a:spcPct val="0"/>
              </a:spcAft>
              <a:buFontTx/>
              <a:buChar char="•"/>
            </a:pPr>
            <a:r>
              <a:rPr lang="en-US" altLang="en-US" sz="4000" b="1" dirty="0">
                <a:solidFill>
                  <a:srgbClr val="FFCC00"/>
                </a:solidFill>
                <a:latin typeface="Arial Rounded"/>
                <a:cs typeface="Arial" panose="020B0604020202020204" pitchFamily="34" charset="0"/>
              </a:rPr>
              <a:t>SMART</a:t>
            </a:r>
            <a:endParaRPr lang="en-US" altLang="en-US" sz="4000" b="1" dirty="0">
              <a:solidFill>
                <a:srgbClr val="FFCC00"/>
              </a:solidFill>
              <a:latin typeface="Arial" panose="020B0604020202020204" pitchFamily="34" charset="0"/>
              <a:cs typeface="Arial" panose="020B0604020202020204" pitchFamily="34" charset="0"/>
            </a:endParaRPr>
          </a:p>
          <a:p>
            <a:pPr defTabSz="1219170" eaLnBrk="0" fontAlgn="base" hangingPunct="0">
              <a:spcBef>
                <a:spcPct val="0"/>
              </a:spcBef>
              <a:spcAft>
                <a:spcPct val="0"/>
              </a:spcAft>
              <a:buFontTx/>
              <a:buChar char="•"/>
            </a:pPr>
            <a:r>
              <a:rPr lang="en-US" altLang="en-US" sz="4000" b="1" dirty="0">
                <a:solidFill>
                  <a:srgbClr val="FFCC00"/>
                </a:solidFill>
                <a:latin typeface="Arial Rounded"/>
                <a:cs typeface="Arial" panose="020B0604020202020204" pitchFamily="34" charset="0"/>
              </a:rPr>
              <a:t>DISCIPLINE </a:t>
            </a:r>
            <a:endParaRPr lang="en-US" altLang="en-US" sz="4000" b="1" dirty="0">
              <a:solidFill>
                <a:srgbClr val="FFCC00"/>
              </a:solidFill>
              <a:latin typeface="Arial" panose="020B0604020202020204" pitchFamily="34" charset="0"/>
              <a:cs typeface="Arial" panose="020B0604020202020204" pitchFamily="34" charset="0"/>
            </a:endParaRPr>
          </a:p>
          <a:p>
            <a:pPr defTabSz="1219170" eaLnBrk="0" fontAlgn="base" hangingPunct="0">
              <a:spcBef>
                <a:spcPct val="0"/>
              </a:spcBef>
              <a:spcAft>
                <a:spcPct val="0"/>
              </a:spcAft>
              <a:buFontTx/>
              <a:buChar char="•"/>
            </a:pPr>
            <a:r>
              <a:rPr lang="en-US" altLang="en-US" sz="4000" b="1" dirty="0">
                <a:solidFill>
                  <a:srgbClr val="FFCC00"/>
                </a:solidFill>
                <a:latin typeface="Arial Rounded"/>
                <a:cs typeface="Arial" panose="020B0604020202020204" pitchFamily="34" charset="0"/>
              </a:rPr>
              <a:t>COMPETITIVE</a:t>
            </a:r>
            <a:endParaRPr lang="en-US" altLang="en-US" sz="4000" b="1" dirty="0">
              <a:solidFill>
                <a:srgbClr val="FFCC00"/>
              </a:solidFill>
              <a:latin typeface="Arial" panose="020B0604020202020204" pitchFamily="34" charset="0"/>
              <a:cs typeface="Arial" panose="020B0604020202020204" pitchFamily="34" charset="0"/>
            </a:endParaRPr>
          </a:p>
          <a:p>
            <a:pPr defTabSz="1219170" eaLnBrk="0" fontAlgn="base" hangingPunct="0">
              <a:spcBef>
                <a:spcPct val="0"/>
              </a:spcBef>
              <a:spcAft>
                <a:spcPct val="0"/>
              </a:spcAft>
              <a:buFontTx/>
              <a:buChar char="•"/>
            </a:pPr>
            <a:r>
              <a:rPr lang="en-US" altLang="en-US" sz="3600" b="1" dirty="0">
                <a:solidFill>
                  <a:srgbClr val="FFCC00"/>
                </a:solidFill>
                <a:latin typeface="Arial Rounded"/>
                <a:cs typeface="Arial" panose="020B0604020202020204" pitchFamily="34" charset="0"/>
              </a:rPr>
              <a:t>HARD WORKING</a:t>
            </a:r>
            <a:endParaRPr lang="en-US" altLang="en-US" sz="3600" b="1" dirty="0">
              <a:solidFill>
                <a:srgbClr val="FFCC00"/>
              </a:solidFill>
              <a:latin typeface="Arial" panose="020B0604020202020204" pitchFamily="34" charset="0"/>
              <a:cs typeface="Arial" panose="020B0604020202020204" pitchFamily="34" charset="0"/>
            </a:endParaRPr>
          </a:p>
          <a:p>
            <a:pPr defTabSz="1219170" eaLnBrk="0" fontAlgn="base" hangingPunct="0">
              <a:spcBef>
                <a:spcPct val="0"/>
              </a:spcBef>
              <a:spcAft>
                <a:spcPct val="0"/>
              </a:spcAft>
              <a:buFontTx/>
              <a:buChar char="•"/>
            </a:pPr>
            <a:r>
              <a:rPr lang="en-US" altLang="en-US" sz="3600" b="1" dirty="0">
                <a:solidFill>
                  <a:srgbClr val="FFCC00"/>
                </a:solidFill>
                <a:latin typeface="Arial Rounded"/>
                <a:cs typeface="Arial" panose="020B0604020202020204" pitchFamily="34" charset="0"/>
              </a:rPr>
              <a:t>SELFLESS</a:t>
            </a:r>
            <a:endParaRPr lang="en-US" altLang="en-US" sz="3600" b="1" dirty="0">
              <a:solidFill>
                <a:srgbClr val="FFCC00"/>
              </a:solidFill>
              <a:latin typeface="Arial" panose="020B0604020202020204" pitchFamily="34" charset="0"/>
              <a:cs typeface="Arial" panose="020B0604020202020204" pitchFamily="34" charset="0"/>
            </a:endParaRPr>
          </a:p>
          <a:p>
            <a:pPr defTabSz="1219170" eaLnBrk="0" fontAlgn="base" hangingPunct="0">
              <a:spcBef>
                <a:spcPct val="0"/>
              </a:spcBef>
              <a:spcAft>
                <a:spcPct val="0"/>
              </a:spcAft>
              <a:buFontTx/>
              <a:buChar char="•"/>
            </a:pPr>
            <a:r>
              <a:rPr lang="en-US" altLang="en-US" sz="3600" b="1" dirty="0">
                <a:solidFill>
                  <a:srgbClr val="FFCC00"/>
                </a:solidFill>
                <a:latin typeface="Arial Rounded"/>
                <a:cs typeface="Arial" panose="020B0604020202020204" pitchFamily="34" charset="0"/>
              </a:rPr>
              <a:t>STUDENT ATHLETE IS A LIFESTYLE </a:t>
            </a:r>
            <a:endParaRPr lang="en-US" altLang="en-US" sz="3600" dirty="0">
              <a:solidFill>
                <a:srgbClr val="FFCC00"/>
              </a:solidFill>
              <a:latin typeface="Calibri"/>
            </a:endParaRPr>
          </a:p>
          <a:p>
            <a:pPr defTabSz="1219170" eaLnBrk="0" fontAlgn="base" hangingPunct="0">
              <a:spcBef>
                <a:spcPct val="0"/>
              </a:spcBef>
              <a:spcAft>
                <a:spcPct val="0"/>
              </a:spcAft>
            </a:pPr>
            <a:br>
              <a:rPr lang="en-US" altLang="en-US" sz="2400" dirty="0">
                <a:solidFill>
                  <a:srgbClr val="FFCC00"/>
                </a:solidFill>
                <a:latin typeface="Arial" panose="020B0604020202020204" pitchFamily="34" charset="0"/>
              </a:rPr>
            </a:br>
            <a:br>
              <a:rPr lang="en-US" altLang="en-US" sz="2400" dirty="0">
                <a:solidFill>
                  <a:srgbClr val="FFCC00"/>
                </a:solidFill>
                <a:latin typeface="Arial" panose="020B0604020202020204" pitchFamily="34" charset="0"/>
              </a:rPr>
            </a:br>
            <a:endParaRPr lang="en-US" altLang="en-US" sz="2400" dirty="0">
              <a:solidFill>
                <a:srgbClr val="FFCC00"/>
              </a:solidFill>
              <a:latin typeface="Arial" panose="020B0604020202020204" pitchFamily="34" charset="0"/>
            </a:endParaRPr>
          </a:p>
        </p:txBody>
      </p:sp>
      <p:pic>
        <p:nvPicPr>
          <p:cNvPr id="5" name="Picture 2" descr="Arkansas-Pine Bluff Golden Lions Football - Golden Lions News, Scores,  Stats, Rumors &amp; More | ESPN">
            <a:extLst>
              <a:ext uri="{FF2B5EF4-FFF2-40B4-BE49-F238E27FC236}">
                <a16:creationId xmlns:a16="http://schemas.microsoft.com/office/drawing/2014/main" id="{5A0E25F4-1020-4792-B0DF-4DEBE915B9C6}"/>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978400" y="10445749"/>
            <a:ext cx="18288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9142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14400" y="698501"/>
            <a:ext cx="10363200" cy="1960033"/>
          </a:xfrm>
          <a:ln>
            <a:noFill/>
          </a:ln>
        </p:spPr>
        <p:txBody>
          <a:bodyPr>
            <a:noAutofit/>
          </a:bodyPr>
          <a:lstStyle/>
          <a:p>
            <a:r>
              <a:rPr lang="en-US" sz="7200" dirty="0">
                <a:solidFill>
                  <a:schemeClr val="bg1"/>
                </a:solidFill>
                <a:latin typeface="Stencil" panose="040409050D0802020404" pitchFamily="82" charset="0"/>
              </a:rPr>
              <a:t>RUN GAME</a:t>
            </a:r>
          </a:p>
        </p:txBody>
      </p:sp>
      <p:sp>
        <p:nvSpPr>
          <p:cNvPr id="4" name="Title 2"/>
          <p:cNvSpPr txBox="1">
            <a:spLocks/>
          </p:cNvSpPr>
          <p:nvPr/>
        </p:nvSpPr>
        <p:spPr>
          <a:xfrm>
            <a:off x="546100" y="5283200"/>
            <a:ext cx="11480800" cy="2095920"/>
          </a:xfrm>
          <a:prstGeom prst="rect">
            <a:avLst/>
          </a:prstGeom>
        </p:spPr>
        <p:txBody>
          <a:bodyPr vert="horz" lIns="121920" tIns="60960" rIns="121920" bIns="60960" numCol="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914377" indent="-914377" algn="l" defTabSz="1219170">
              <a:buFont typeface="Arial" panose="020B0604020202020204" pitchFamily="34" charset="0"/>
              <a:buChar char="•"/>
              <a:defRPr/>
            </a:pPr>
            <a:r>
              <a:rPr lang="en-US" sz="4800" dirty="0">
                <a:solidFill>
                  <a:schemeClr val="bg1"/>
                </a:solidFill>
                <a:latin typeface="Stencil" panose="040409050D0802020404" pitchFamily="82" charset="0"/>
              </a:rPr>
              <a:t>12/13:   INSIDE zone</a:t>
            </a:r>
          </a:p>
          <a:p>
            <a:pPr marL="914377" indent="-914377" algn="l" defTabSz="1219170">
              <a:buFont typeface="Arial" panose="020B0604020202020204" pitchFamily="34" charset="0"/>
              <a:buChar char="•"/>
              <a:defRPr/>
            </a:pPr>
            <a:r>
              <a:rPr lang="en-US" sz="4800" dirty="0">
                <a:solidFill>
                  <a:schemeClr val="bg1"/>
                </a:solidFill>
                <a:latin typeface="Stencil" panose="040409050D0802020404" pitchFamily="82" charset="0"/>
              </a:rPr>
              <a:t>14/15:   DIVIDE ZONE</a:t>
            </a:r>
          </a:p>
          <a:p>
            <a:pPr marL="914377" indent="-914377" algn="l" defTabSz="1219170">
              <a:buFont typeface="Arial" panose="020B0604020202020204" pitchFamily="34" charset="0"/>
              <a:buChar char="•"/>
              <a:defRPr/>
            </a:pPr>
            <a:r>
              <a:rPr lang="en-US" sz="4800" dirty="0">
                <a:solidFill>
                  <a:schemeClr val="bg1"/>
                </a:solidFill>
                <a:latin typeface="Stencil" panose="040409050D0802020404" pitchFamily="82" charset="0"/>
              </a:rPr>
              <a:t>16/17:  Mid Zone</a:t>
            </a:r>
          </a:p>
        </p:txBody>
      </p:sp>
      <p:pic>
        <p:nvPicPr>
          <p:cNvPr id="5" name="Picture 2" descr="Arkansas-Pine Bluff Golden Lions Football - Golden Lions News, Scores,  Stats, Rumors &amp; More | ESPN">
            <a:extLst>
              <a:ext uri="{FF2B5EF4-FFF2-40B4-BE49-F238E27FC236}">
                <a16:creationId xmlns:a16="http://schemas.microsoft.com/office/drawing/2014/main" id="{B7632FDD-1755-4064-891D-1B3FF43149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1732" y="11730106"/>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5280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g1f2676228b4_0_3"/>
          <p:cNvSpPr txBox="1">
            <a:spLocks noGrp="1"/>
          </p:cNvSpPr>
          <p:nvPr>
            <p:ph type="ctrTitle"/>
          </p:nvPr>
        </p:nvSpPr>
        <p:spPr>
          <a:xfrm>
            <a:off x="914400" y="2660416"/>
            <a:ext cx="10363200" cy="5659733"/>
          </a:xfrm>
          <a:prstGeom prst="rect">
            <a:avLst/>
          </a:prstGeom>
          <a:noFill/>
          <a:ln>
            <a:noFill/>
          </a:ln>
        </p:spPr>
        <p:txBody>
          <a:bodyPr spcFirstLastPara="1" wrap="square" lIns="162533" tIns="81244" rIns="162533" bIns="81244" anchor="b" anchorCtr="0">
            <a:normAutofit/>
          </a:bodyPr>
          <a:lstStyle/>
          <a:p>
            <a:endParaRPr/>
          </a:p>
        </p:txBody>
      </p:sp>
      <p:sp>
        <p:nvSpPr>
          <p:cNvPr id="91" name="Google Shape;91;g1f2676228b4_0_3"/>
          <p:cNvSpPr txBox="1">
            <a:spLocks noGrp="1"/>
          </p:cNvSpPr>
          <p:nvPr>
            <p:ph type="subTitle" idx="1"/>
          </p:nvPr>
        </p:nvSpPr>
        <p:spPr>
          <a:xfrm>
            <a:off x="1524000" y="8538164"/>
            <a:ext cx="9144000" cy="3924800"/>
          </a:xfrm>
          <a:prstGeom prst="rect">
            <a:avLst/>
          </a:prstGeom>
          <a:noFill/>
          <a:ln>
            <a:noFill/>
          </a:ln>
        </p:spPr>
        <p:txBody>
          <a:bodyPr spcFirstLastPara="1" wrap="square" lIns="162533" tIns="81244" rIns="162533" bIns="81244" anchor="t" anchorCtr="0">
            <a:normAutofit/>
          </a:bodyPr>
          <a:lstStyle/>
          <a:p>
            <a:pPr marL="0" indent="0">
              <a:spcBef>
                <a:spcPts val="0"/>
              </a:spcBef>
            </a:pPr>
            <a:endParaRPr/>
          </a:p>
        </p:txBody>
      </p:sp>
      <p:pic>
        <p:nvPicPr>
          <p:cNvPr id="92" name="Google Shape;92;g1f2676228b4_0_3"/>
          <p:cNvPicPr preferRelativeResize="0"/>
          <p:nvPr/>
        </p:nvPicPr>
        <p:blipFill>
          <a:blip r:embed="rId3">
            <a:alphaModFix/>
          </a:blip>
          <a:stretch>
            <a:fillRect/>
          </a:stretch>
        </p:blipFill>
        <p:spPr>
          <a:xfrm>
            <a:off x="0" y="69536"/>
            <a:ext cx="12192000" cy="16116928"/>
          </a:xfrm>
          <a:prstGeom prst="rect">
            <a:avLst/>
          </a:prstGeom>
          <a:noFill/>
          <a:ln>
            <a:noFill/>
          </a:ln>
        </p:spPr>
      </p:pic>
    </p:spTree>
    <p:extLst>
      <p:ext uri="{BB962C8B-B14F-4D97-AF65-F5344CB8AC3E}">
        <p14:creationId xmlns:p14="http://schemas.microsoft.com/office/powerpoint/2010/main" val="21686629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
          <p:cNvSpPr txBox="1">
            <a:spLocks noGrp="1"/>
          </p:cNvSpPr>
          <p:nvPr>
            <p:ph type="title"/>
          </p:nvPr>
        </p:nvSpPr>
        <p:spPr>
          <a:xfrm>
            <a:off x="838202" y="865487"/>
            <a:ext cx="10515600" cy="3142075"/>
          </a:xfrm>
          <a:prstGeom prst="rect">
            <a:avLst/>
          </a:prstGeom>
          <a:noFill/>
          <a:ln>
            <a:noFill/>
          </a:ln>
        </p:spPr>
        <p:txBody>
          <a:bodyPr spcFirstLastPara="1" wrap="square" lIns="162533" tIns="81244" rIns="162533" bIns="81244" anchor="ctr" anchorCtr="0">
            <a:normAutofit/>
          </a:bodyPr>
          <a:lstStyle/>
          <a:p>
            <a:pPr>
              <a:buSzPts val="3300"/>
            </a:pPr>
            <a:endParaRPr/>
          </a:p>
        </p:txBody>
      </p:sp>
      <p:sp>
        <p:nvSpPr>
          <p:cNvPr id="98" name="Google Shape;98;p2"/>
          <p:cNvSpPr txBox="1">
            <a:spLocks noGrp="1"/>
          </p:cNvSpPr>
          <p:nvPr>
            <p:ph type="body" idx="1"/>
          </p:nvPr>
        </p:nvSpPr>
        <p:spPr>
          <a:xfrm>
            <a:off x="838202" y="4327408"/>
            <a:ext cx="10515600" cy="10314283"/>
          </a:xfrm>
          <a:prstGeom prst="rect">
            <a:avLst/>
          </a:prstGeom>
          <a:noFill/>
          <a:ln>
            <a:noFill/>
          </a:ln>
        </p:spPr>
        <p:txBody>
          <a:bodyPr spcFirstLastPara="1" wrap="square" lIns="162533" tIns="81244" rIns="162533" bIns="81244" anchor="t" anchorCtr="0">
            <a:normAutofit/>
          </a:bodyPr>
          <a:lstStyle/>
          <a:p>
            <a:pPr marL="304804" indent="-67734">
              <a:spcBef>
                <a:spcPts val="0"/>
              </a:spcBef>
              <a:buSzPts val="2100"/>
              <a:buNone/>
            </a:pPr>
            <a:endParaRPr/>
          </a:p>
        </p:txBody>
      </p:sp>
      <p:pic>
        <p:nvPicPr>
          <p:cNvPr id="99" name="Google Shape;99;p2"/>
          <p:cNvPicPr preferRelativeResize="0"/>
          <p:nvPr/>
        </p:nvPicPr>
        <p:blipFill>
          <a:blip r:embed="rId3">
            <a:alphaModFix/>
          </a:blip>
          <a:stretch>
            <a:fillRect/>
          </a:stretch>
        </p:blipFill>
        <p:spPr>
          <a:xfrm>
            <a:off x="1" y="28584"/>
            <a:ext cx="12191998" cy="16198832"/>
          </a:xfrm>
          <a:prstGeom prst="rect">
            <a:avLst/>
          </a:prstGeom>
          <a:noFill/>
          <a:ln>
            <a:noFill/>
          </a:ln>
        </p:spPr>
      </p:pic>
    </p:spTree>
    <p:extLst>
      <p:ext uri="{BB962C8B-B14F-4D97-AF65-F5344CB8AC3E}">
        <p14:creationId xmlns:p14="http://schemas.microsoft.com/office/powerpoint/2010/main" val="7068458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3"/>
          <p:cNvSpPr txBox="1">
            <a:spLocks noGrp="1"/>
          </p:cNvSpPr>
          <p:nvPr>
            <p:ph type="title"/>
          </p:nvPr>
        </p:nvSpPr>
        <p:spPr>
          <a:xfrm>
            <a:off x="838202" y="865487"/>
            <a:ext cx="10515600" cy="3142075"/>
          </a:xfrm>
          <a:prstGeom prst="rect">
            <a:avLst/>
          </a:prstGeom>
          <a:noFill/>
          <a:ln>
            <a:noFill/>
          </a:ln>
        </p:spPr>
        <p:txBody>
          <a:bodyPr spcFirstLastPara="1" wrap="square" lIns="162533" tIns="81244" rIns="162533" bIns="81244" anchor="ctr" anchorCtr="0">
            <a:normAutofit/>
          </a:bodyPr>
          <a:lstStyle/>
          <a:p>
            <a:pPr>
              <a:buSzPts val="3300"/>
            </a:pPr>
            <a:endParaRPr/>
          </a:p>
        </p:txBody>
      </p:sp>
      <p:sp>
        <p:nvSpPr>
          <p:cNvPr id="105" name="Google Shape;105;p3"/>
          <p:cNvSpPr txBox="1">
            <a:spLocks noGrp="1"/>
          </p:cNvSpPr>
          <p:nvPr>
            <p:ph type="body" idx="1"/>
          </p:nvPr>
        </p:nvSpPr>
        <p:spPr>
          <a:xfrm>
            <a:off x="838202" y="4327408"/>
            <a:ext cx="10515600" cy="10314283"/>
          </a:xfrm>
          <a:prstGeom prst="rect">
            <a:avLst/>
          </a:prstGeom>
          <a:noFill/>
          <a:ln>
            <a:noFill/>
          </a:ln>
        </p:spPr>
        <p:txBody>
          <a:bodyPr spcFirstLastPara="1" wrap="square" lIns="162533" tIns="81244" rIns="162533" bIns="81244" anchor="t" anchorCtr="0">
            <a:normAutofit/>
          </a:bodyPr>
          <a:lstStyle/>
          <a:p>
            <a:pPr marL="304804" indent="-67734">
              <a:spcBef>
                <a:spcPts val="0"/>
              </a:spcBef>
              <a:buSzPts val="2100"/>
              <a:buNone/>
            </a:pPr>
            <a:endParaRPr/>
          </a:p>
        </p:txBody>
      </p:sp>
      <p:pic>
        <p:nvPicPr>
          <p:cNvPr id="106" name="Google Shape;106;p3"/>
          <p:cNvPicPr preferRelativeResize="0"/>
          <p:nvPr/>
        </p:nvPicPr>
        <p:blipFill>
          <a:blip r:embed="rId3">
            <a:alphaModFix/>
          </a:blip>
          <a:stretch>
            <a:fillRect/>
          </a:stretch>
        </p:blipFill>
        <p:spPr>
          <a:xfrm>
            <a:off x="1" y="69801"/>
            <a:ext cx="12191998" cy="16116395"/>
          </a:xfrm>
          <a:prstGeom prst="rect">
            <a:avLst/>
          </a:prstGeom>
          <a:noFill/>
          <a:ln>
            <a:noFill/>
          </a:ln>
        </p:spPr>
      </p:pic>
    </p:spTree>
    <p:extLst>
      <p:ext uri="{BB962C8B-B14F-4D97-AF65-F5344CB8AC3E}">
        <p14:creationId xmlns:p14="http://schemas.microsoft.com/office/powerpoint/2010/main" val="27411145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14400" y="254001"/>
            <a:ext cx="10363200" cy="1960033"/>
          </a:xfrm>
          <a:ln>
            <a:noFill/>
          </a:ln>
        </p:spPr>
        <p:txBody>
          <a:bodyPr>
            <a:noAutofit/>
          </a:bodyPr>
          <a:lstStyle/>
          <a:p>
            <a:r>
              <a:rPr lang="en-US" sz="7200" dirty="0">
                <a:latin typeface="Stencil" panose="040409050D0802020404" pitchFamily="82" charset="0"/>
              </a:rPr>
              <a:t>PASS PROTECTION</a:t>
            </a:r>
          </a:p>
        </p:txBody>
      </p:sp>
      <p:sp>
        <p:nvSpPr>
          <p:cNvPr id="4" name="Title 2"/>
          <p:cNvSpPr txBox="1">
            <a:spLocks/>
          </p:cNvSpPr>
          <p:nvPr/>
        </p:nvSpPr>
        <p:spPr>
          <a:xfrm>
            <a:off x="355600" y="5008880"/>
            <a:ext cx="11480800" cy="4673600"/>
          </a:xfrm>
          <a:prstGeom prst="rect">
            <a:avLst/>
          </a:prstGeom>
        </p:spPr>
        <p:txBody>
          <a:bodyPr vert="horz" lIns="121920" tIns="60960" rIns="121920" bIns="60960" numCol="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914377" indent="-914377" algn="l" defTabSz="1219170">
              <a:buFont typeface="Arial" panose="020B0604020202020204" pitchFamily="34" charset="0"/>
              <a:buChar char="•"/>
            </a:pPr>
            <a:r>
              <a:rPr lang="en-US" dirty="0">
                <a:latin typeface="Stencil" panose="040409050D0802020404" pitchFamily="82" charset="0"/>
              </a:rPr>
              <a:t>30/31: NAKED PAP PROTECTION</a:t>
            </a:r>
          </a:p>
          <a:p>
            <a:pPr marL="914377" indent="-914377" algn="l" defTabSz="1219170">
              <a:buFont typeface="Arial" panose="020B0604020202020204" pitchFamily="34" charset="0"/>
              <a:buChar char="•"/>
            </a:pPr>
            <a:r>
              <a:rPr lang="en-US" dirty="0">
                <a:latin typeface="Stencil" panose="040409050D0802020404" pitchFamily="82" charset="0"/>
              </a:rPr>
              <a:t>50/51: BASE 5 MAN PROTECTION</a:t>
            </a:r>
          </a:p>
          <a:p>
            <a:pPr marL="914377" indent="-914377" algn="l" defTabSz="1219170">
              <a:buFont typeface="Arial" panose="020B0604020202020204" pitchFamily="34" charset="0"/>
              <a:buChar char="•"/>
            </a:pPr>
            <a:r>
              <a:rPr lang="en-US" dirty="0">
                <a:latin typeface="Stencil" panose="040409050D0802020404" pitchFamily="82" charset="0"/>
              </a:rPr>
              <a:t>60/61:  BASE 6 MAN PROTECTION</a:t>
            </a:r>
          </a:p>
          <a:p>
            <a:pPr marL="914377" indent="-914377" algn="l" defTabSz="1219170">
              <a:buFont typeface="Arial" panose="020B0604020202020204" pitchFamily="34" charset="0"/>
              <a:buChar char="•"/>
            </a:pPr>
            <a:r>
              <a:rPr lang="en-US" dirty="0">
                <a:latin typeface="Stencil" panose="040409050D0802020404" pitchFamily="82" charset="0"/>
              </a:rPr>
              <a:t>90/91:  QUICK GAME GAP PROTECTION (red/black/firm)</a:t>
            </a:r>
          </a:p>
        </p:txBody>
      </p:sp>
      <p:pic>
        <p:nvPicPr>
          <p:cNvPr id="6" name="Picture 2" descr="Arkansas-Pine Bluff Golden Lions Football - Golden Lions News, Scores,  Stats, Rumors &amp; More | ESPN">
            <a:extLst>
              <a:ext uri="{FF2B5EF4-FFF2-40B4-BE49-F238E27FC236}">
                <a16:creationId xmlns:a16="http://schemas.microsoft.com/office/drawing/2014/main" id="{5E5F4589-6690-47EB-9CFE-34D1189327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1732" y="11730106"/>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6079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g1f2676228b4_0_27"/>
          <p:cNvSpPr txBox="1">
            <a:spLocks noGrp="1"/>
          </p:cNvSpPr>
          <p:nvPr>
            <p:ph type="title"/>
          </p:nvPr>
        </p:nvSpPr>
        <p:spPr>
          <a:xfrm>
            <a:off x="838201" y="865486"/>
            <a:ext cx="10515733" cy="3141867"/>
          </a:xfrm>
          <a:prstGeom prst="rect">
            <a:avLst/>
          </a:prstGeom>
          <a:noFill/>
          <a:ln>
            <a:noFill/>
          </a:ln>
        </p:spPr>
        <p:txBody>
          <a:bodyPr spcFirstLastPara="1" wrap="square" lIns="162533" tIns="81244" rIns="162533" bIns="81244" anchor="ctr" anchorCtr="0">
            <a:normAutofit/>
          </a:bodyPr>
          <a:lstStyle/>
          <a:p>
            <a:pPr>
              <a:buSzPts val="3300"/>
            </a:pPr>
            <a:endParaRPr/>
          </a:p>
        </p:txBody>
      </p:sp>
      <p:sp>
        <p:nvSpPr>
          <p:cNvPr id="132" name="Google Shape;132;g1f2676228b4_0_27"/>
          <p:cNvSpPr txBox="1">
            <a:spLocks noGrp="1"/>
          </p:cNvSpPr>
          <p:nvPr>
            <p:ph type="body" idx="1"/>
          </p:nvPr>
        </p:nvSpPr>
        <p:spPr>
          <a:xfrm>
            <a:off x="838201" y="4327408"/>
            <a:ext cx="10515733" cy="10314133"/>
          </a:xfrm>
          <a:prstGeom prst="rect">
            <a:avLst/>
          </a:prstGeom>
          <a:noFill/>
          <a:ln>
            <a:noFill/>
          </a:ln>
        </p:spPr>
        <p:txBody>
          <a:bodyPr spcFirstLastPara="1" wrap="square" lIns="162533" tIns="81244" rIns="162533" bIns="81244" anchor="t" anchorCtr="0">
            <a:normAutofit/>
          </a:bodyPr>
          <a:lstStyle/>
          <a:p>
            <a:pPr marL="304804" indent="-67734">
              <a:spcBef>
                <a:spcPts val="0"/>
              </a:spcBef>
              <a:buSzPts val="2100"/>
              <a:buNone/>
            </a:pPr>
            <a:endParaRPr/>
          </a:p>
        </p:txBody>
      </p:sp>
      <p:pic>
        <p:nvPicPr>
          <p:cNvPr id="133" name="Google Shape;133;g1f2676228b4_0_27"/>
          <p:cNvPicPr preferRelativeResize="0"/>
          <p:nvPr/>
        </p:nvPicPr>
        <p:blipFill>
          <a:blip r:embed="rId3">
            <a:alphaModFix/>
          </a:blip>
          <a:stretch>
            <a:fillRect/>
          </a:stretch>
        </p:blipFill>
        <p:spPr>
          <a:xfrm>
            <a:off x="1" y="28475"/>
            <a:ext cx="12191998" cy="16199051"/>
          </a:xfrm>
          <a:prstGeom prst="rect">
            <a:avLst/>
          </a:prstGeom>
          <a:noFill/>
          <a:ln>
            <a:noFill/>
          </a:ln>
        </p:spPr>
      </p:pic>
    </p:spTree>
    <p:extLst>
      <p:ext uri="{BB962C8B-B14F-4D97-AF65-F5344CB8AC3E}">
        <p14:creationId xmlns:p14="http://schemas.microsoft.com/office/powerpoint/2010/main" val="32917552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g1f2676228b4_0_9"/>
          <p:cNvSpPr txBox="1">
            <a:spLocks noGrp="1"/>
          </p:cNvSpPr>
          <p:nvPr>
            <p:ph type="title"/>
          </p:nvPr>
        </p:nvSpPr>
        <p:spPr>
          <a:xfrm>
            <a:off x="838201" y="865486"/>
            <a:ext cx="10515733" cy="3141867"/>
          </a:xfrm>
          <a:prstGeom prst="rect">
            <a:avLst/>
          </a:prstGeom>
          <a:noFill/>
          <a:ln>
            <a:noFill/>
          </a:ln>
        </p:spPr>
        <p:txBody>
          <a:bodyPr spcFirstLastPara="1" wrap="square" lIns="162533" tIns="81244" rIns="162533" bIns="81244" anchor="ctr" anchorCtr="0">
            <a:normAutofit/>
          </a:bodyPr>
          <a:lstStyle/>
          <a:p>
            <a:pPr>
              <a:buSzPts val="3300"/>
            </a:pPr>
            <a:endParaRPr/>
          </a:p>
        </p:txBody>
      </p:sp>
      <p:sp>
        <p:nvSpPr>
          <p:cNvPr id="118" name="Google Shape;118;g1f2676228b4_0_9"/>
          <p:cNvSpPr txBox="1">
            <a:spLocks noGrp="1"/>
          </p:cNvSpPr>
          <p:nvPr>
            <p:ph type="body" idx="1"/>
          </p:nvPr>
        </p:nvSpPr>
        <p:spPr>
          <a:xfrm>
            <a:off x="838201" y="4327408"/>
            <a:ext cx="10515733" cy="10314133"/>
          </a:xfrm>
          <a:prstGeom prst="rect">
            <a:avLst/>
          </a:prstGeom>
          <a:noFill/>
          <a:ln>
            <a:noFill/>
          </a:ln>
        </p:spPr>
        <p:txBody>
          <a:bodyPr spcFirstLastPara="1" wrap="square" lIns="162533" tIns="81244" rIns="162533" bIns="81244" anchor="t" anchorCtr="0">
            <a:normAutofit/>
          </a:bodyPr>
          <a:lstStyle/>
          <a:p>
            <a:pPr marL="304804" indent="-67734">
              <a:spcBef>
                <a:spcPts val="0"/>
              </a:spcBef>
              <a:buSzPts val="2100"/>
              <a:buNone/>
            </a:pPr>
            <a:endParaRPr/>
          </a:p>
        </p:txBody>
      </p:sp>
      <p:pic>
        <p:nvPicPr>
          <p:cNvPr id="119" name="Google Shape;119;g1f2676228b4_0_9"/>
          <p:cNvPicPr preferRelativeResize="0"/>
          <p:nvPr/>
        </p:nvPicPr>
        <p:blipFill>
          <a:blip r:embed="rId3">
            <a:alphaModFix/>
          </a:blip>
          <a:stretch>
            <a:fillRect/>
          </a:stretch>
        </p:blipFill>
        <p:spPr>
          <a:xfrm>
            <a:off x="0" y="28916"/>
            <a:ext cx="12192000" cy="16198169"/>
          </a:xfrm>
          <a:prstGeom prst="rect">
            <a:avLst/>
          </a:prstGeom>
          <a:noFill/>
          <a:ln>
            <a:noFill/>
          </a:ln>
        </p:spPr>
      </p:pic>
    </p:spTree>
    <p:extLst>
      <p:ext uri="{BB962C8B-B14F-4D97-AF65-F5344CB8AC3E}">
        <p14:creationId xmlns:p14="http://schemas.microsoft.com/office/powerpoint/2010/main" val="20844872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g1f2676228b4_0_21"/>
          <p:cNvSpPr txBox="1">
            <a:spLocks noGrp="1"/>
          </p:cNvSpPr>
          <p:nvPr>
            <p:ph type="title"/>
          </p:nvPr>
        </p:nvSpPr>
        <p:spPr>
          <a:xfrm>
            <a:off x="838201" y="865486"/>
            <a:ext cx="10515733" cy="3141867"/>
          </a:xfrm>
          <a:prstGeom prst="rect">
            <a:avLst/>
          </a:prstGeom>
          <a:noFill/>
          <a:ln>
            <a:noFill/>
          </a:ln>
        </p:spPr>
        <p:txBody>
          <a:bodyPr spcFirstLastPara="1" wrap="square" lIns="162533" tIns="81244" rIns="162533" bIns="81244" anchor="ctr" anchorCtr="0">
            <a:normAutofit/>
          </a:bodyPr>
          <a:lstStyle/>
          <a:p>
            <a:pPr>
              <a:buSzPts val="3300"/>
            </a:pPr>
            <a:endParaRPr/>
          </a:p>
        </p:txBody>
      </p:sp>
      <p:sp>
        <p:nvSpPr>
          <p:cNvPr id="125" name="Google Shape;125;g1f2676228b4_0_21"/>
          <p:cNvSpPr txBox="1">
            <a:spLocks noGrp="1"/>
          </p:cNvSpPr>
          <p:nvPr>
            <p:ph type="body" idx="1"/>
          </p:nvPr>
        </p:nvSpPr>
        <p:spPr>
          <a:xfrm>
            <a:off x="838201" y="4327408"/>
            <a:ext cx="10515733" cy="10314133"/>
          </a:xfrm>
          <a:prstGeom prst="rect">
            <a:avLst/>
          </a:prstGeom>
          <a:noFill/>
          <a:ln>
            <a:noFill/>
          </a:ln>
        </p:spPr>
        <p:txBody>
          <a:bodyPr spcFirstLastPara="1" wrap="square" lIns="162533" tIns="81244" rIns="162533" bIns="81244" anchor="t" anchorCtr="0">
            <a:normAutofit/>
          </a:bodyPr>
          <a:lstStyle/>
          <a:p>
            <a:pPr marL="304804" indent="-67734">
              <a:spcBef>
                <a:spcPts val="0"/>
              </a:spcBef>
              <a:buSzPts val="2100"/>
              <a:buNone/>
            </a:pPr>
            <a:endParaRPr/>
          </a:p>
        </p:txBody>
      </p:sp>
      <p:pic>
        <p:nvPicPr>
          <p:cNvPr id="126" name="Google Shape;126;g1f2676228b4_0_21"/>
          <p:cNvPicPr preferRelativeResize="0"/>
          <p:nvPr/>
        </p:nvPicPr>
        <p:blipFill>
          <a:blip r:embed="rId3">
            <a:alphaModFix/>
          </a:blip>
          <a:stretch>
            <a:fillRect/>
          </a:stretch>
        </p:blipFill>
        <p:spPr>
          <a:xfrm>
            <a:off x="0" y="18425"/>
            <a:ext cx="12192000" cy="16219150"/>
          </a:xfrm>
          <a:prstGeom prst="rect">
            <a:avLst/>
          </a:prstGeom>
          <a:noFill/>
          <a:ln>
            <a:noFill/>
          </a:ln>
        </p:spPr>
      </p:pic>
    </p:spTree>
    <p:extLst>
      <p:ext uri="{BB962C8B-B14F-4D97-AF65-F5344CB8AC3E}">
        <p14:creationId xmlns:p14="http://schemas.microsoft.com/office/powerpoint/2010/main" val="4243257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g1f2676228b4_0_33"/>
          <p:cNvSpPr txBox="1">
            <a:spLocks noGrp="1"/>
          </p:cNvSpPr>
          <p:nvPr>
            <p:ph type="title"/>
          </p:nvPr>
        </p:nvSpPr>
        <p:spPr>
          <a:xfrm>
            <a:off x="838201" y="865486"/>
            <a:ext cx="10515733" cy="3141867"/>
          </a:xfrm>
          <a:prstGeom prst="rect">
            <a:avLst/>
          </a:prstGeom>
          <a:noFill/>
          <a:ln>
            <a:noFill/>
          </a:ln>
        </p:spPr>
        <p:txBody>
          <a:bodyPr spcFirstLastPara="1" wrap="square" lIns="162533" tIns="81244" rIns="162533" bIns="81244" anchor="ctr" anchorCtr="0">
            <a:normAutofit/>
          </a:bodyPr>
          <a:lstStyle/>
          <a:p>
            <a:pPr>
              <a:buSzPts val="3300"/>
            </a:pPr>
            <a:endParaRPr/>
          </a:p>
        </p:txBody>
      </p:sp>
      <p:sp>
        <p:nvSpPr>
          <p:cNvPr id="139" name="Google Shape;139;g1f2676228b4_0_33"/>
          <p:cNvSpPr txBox="1">
            <a:spLocks noGrp="1"/>
          </p:cNvSpPr>
          <p:nvPr>
            <p:ph type="body" idx="1"/>
          </p:nvPr>
        </p:nvSpPr>
        <p:spPr>
          <a:xfrm>
            <a:off x="838201" y="4327408"/>
            <a:ext cx="10515733" cy="10314133"/>
          </a:xfrm>
          <a:prstGeom prst="rect">
            <a:avLst/>
          </a:prstGeom>
          <a:noFill/>
          <a:ln>
            <a:noFill/>
          </a:ln>
        </p:spPr>
        <p:txBody>
          <a:bodyPr spcFirstLastPara="1" wrap="square" lIns="162533" tIns="81244" rIns="162533" bIns="81244" anchor="t" anchorCtr="0">
            <a:normAutofit/>
          </a:bodyPr>
          <a:lstStyle/>
          <a:p>
            <a:pPr marL="304804" indent="-67734">
              <a:spcBef>
                <a:spcPts val="0"/>
              </a:spcBef>
              <a:buSzPts val="2100"/>
              <a:buNone/>
            </a:pPr>
            <a:endParaRPr/>
          </a:p>
        </p:txBody>
      </p:sp>
      <p:pic>
        <p:nvPicPr>
          <p:cNvPr id="140" name="Google Shape;140;g1f2676228b4_0_33"/>
          <p:cNvPicPr preferRelativeResize="0"/>
          <p:nvPr/>
        </p:nvPicPr>
        <p:blipFill>
          <a:blip r:embed="rId3">
            <a:alphaModFix/>
          </a:blip>
          <a:stretch>
            <a:fillRect/>
          </a:stretch>
        </p:blipFill>
        <p:spPr>
          <a:xfrm>
            <a:off x="0" y="193157"/>
            <a:ext cx="12192000" cy="15869687"/>
          </a:xfrm>
          <a:prstGeom prst="rect">
            <a:avLst/>
          </a:prstGeom>
          <a:noFill/>
          <a:ln>
            <a:noFill/>
          </a:ln>
        </p:spPr>
      </p:pic>
    </p:spTree>
    <p:extLst>
      <p:ext uri="{BB962C8B-B14F-4D97-AF65-F5344CB8AC3E}">
        <p14:creationId xmlns:p14="http://schemas.microsoft.com/office/powerpoint/2010/main" val="6792008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Stencil" panose="040409050D0802020404" pitchFamily="82" charset="0"/>
              </a:rPr>
              <a:t>2023 PLAYBOOK</a:t>
            </a:r>
          </a:p>
        </p:txBody>
      </p:sp>
      <p:sp>
        <p:nvSpPr>
          <p:cNvPr id="8" name="Title 1"/>
          <p:cNvSpPr txBox="1">
            <a:spLocks/>
          </p:cNvSpPr>
          <p:nvPr/>
        </p:nvSpPr>
        <p:spPr>
          <a:xfrm>
            <a:off x="0" y="13796856"/>
            <a:ext cx="12192000" cy="2459144"/>
          </a:xfrm>
          <a:prstGeom prst="rect">
            <a:avLst/>
          </a:prstGeom>
          <a:solidFill>
            <a:schemeClr val="bg1"/>
          </a:solidFill>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defRPr/>
            </a:pPr>
            <a:r>
              <a:rPr lang="en-US" sz="11733" dirty="0">
                <a:solidFill>
                  <a:srgbClr val="FFFFFF"/>
                </a:solidFill>
                <a:latin typeface="Stencil" panose="040409050D0802020404" pitchFamily="82" charset="0"/>
              </a:rPr>
              <a:t>RUN-PASS TAGS</a:t>
            </a:r>
          </a:p>
        </p:txBody>
      </p:sp>
      <p:pic>
        <p:nvPicPr>
          <p:cNvPr id="5" name="Picture 4" descr="Arkansas–Pine Bluff Golden Lions football - Wikipedia">
            <a:extLst>
              <a:ext uri="{FF2B5EF4-FFF2-40B4-BE49-F238E27FC236}">
                <a16:creationId xmlns:a16="http://schemas.microsoft.com/office/drawing/2014/main" id="{D39DE498-6A2A-4490-A3E2-0BA9DBA7EAF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18690" y="6633040"/>
            <a:ext cx="7663511" cy="271416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pPr defTabSz="1219170"/>
            <a:r>
              <a:rPr lang="en-US">
                <a:solidFill>
                  <a:srgbClr val="FFFFCC">
                    <a:tint val="75000"/>
                  </a:srgbClr>
                </a:solidFill>
                <a:latin typeface="Calibri"/>
              </a:rPr>
              <a:t>5/31/2023</a:t>
            </a:r>
          </a:p>
        </p:txBody>
      </p:sp>
      <p:sp>
        <p:nvSpPr>
          <p:cNvPr id="4" name="Footer Placeholder 3"/>
          <p:cNvSpPr>
            <a:spLocks noGrp="1"/>
          </p:cNvSpPr>
          <p:nvPr>
            <p:ph type="ftr" sz="quarter" idx="11"/>
          </p:nvPr>
        </p:nvSpPr>
        <p:spPr/>
        <p:txBody>
          <a:bodyPr/>
          <a:lstStyle/>
          <a:p>
            <a:pPr defTabSz="1219170"/>
            <a:r>
              <a:rPr lang="en-US">
                <a:solidFill>
                  <a:srgbClr val="FFFFCC">
                    <a:tint val="75000"/>
                  </a:srgbClr>
                </a:solidFill>
                <a:latin typeface="Calibri"/>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a:solidFill>
                  <a:srgbClr val="FFFFCC">
                    <a:tint val="75000"/>
                  </a:srgbClr>
                </a:solidFill>
                <a:latin typeface="Calibri"/>
              </a:rPr>
              <a:pPr defTabSz="1219170"/>
              <a:t>39</a:t>
            </a:fld>
            <a:endParaRPr lang="en-US">
              <a:solidFill>
                <a:srgbClr val="FFFFCC">
                  <a:tint val="75000"/>
                </a:srgbClr>
              </a:solidFill>
              <a:latin typeface="Calibri"/>
            </a:endParaRPr>
          </a:p>
        </p:txBody>
      </p:sp>
    </p:spTree>
    <p:extLst>
      <p:ext uri="{BB962C8B-B14F-4D97-AF65-F5344CB8AC3E}">
        <p14:creationId xmlns:p14="http://schemas.microsoft.com/office/powerpoint/2010/main" val="1377775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Stencil" panose="040409050D0802020404" pitchFamily="82" charset="0"/>
              </a:rPr>
              <a:t>2023 PLAYBOOK</a:t>
            </a:r>
          </a:p>
        </p:txBody>
      </p:sp>
      <p:sp>
        <p:nvSpPr>
          <p:cNvPr id="8" name="Title 1"/>
          <p:cNvSpPr txBox="1">
            <a:spLocks/>
          </p:cNvSpPr>
          <p:nvPr/>
        </p:nvSpPr>
        <p:spPr>
          <a:xfrm>
            <a:off x="0" y="13796856"/>
            <a:ext cx="12192000" cy="2459144"/>
          </a:xfrm>
          <a:prstGeom prst="rect">
            <a:avLst/>
          </a:prstGeom>
          <a:solidFill>
            <a:schemeClr val="bg1"/>
          </a:solidFill>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11733" dirty="0">
                <a:solidFill>
                  <a:srgbClr val="FFFFFF"/>
                </a:solidFill>
                <a:latin typeface="Stencil" panose="040409050D0802020404" pitchFamily="82" charset="0"/>
              </a:rPr>
              <a:t>PHILOSOPHY</a:t>
            </a:r>
          </a:p>
        </p:txBody>
      </p:sp>
      <p:pic>
        <p:nvPicPr>
          <p:cNvPr id="5" name="Picture 4" descr="Arkansas–Pine Bluff Golden Lions football - Wikipedia">
            <a:extLst>
              <a:ext uri="{FF2B5EF4-FFF2-40B4-BE49-F238E27FC236}">
                <a16:creationId xmlns:a16="http://schemas.microsoft.com/office/drawing/2014/main" id="{D39DE498-6A2A-4490-A3E2-0BA9DBA7EAF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18690" y="6633040"/>
            <a:ext cx="7663511" cy="271416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pPr defTabSz="1219170"/>
            <a:r>
              <a:rPr lang="en-US">
                <a:solidFill>
                  <a:srgbClr val="FFFFCC">
                    <a:tint val="75000"/>
                  </a:srgbClr>
                </a:solidFill>
                <a:latin typeface="Calibri"/>
              </a:rPr>
              <a:t>5/31/2023</a:t>
            </a:r>
          </a:p>
        </p:txBody>
      </p:sp>
      <p:sp>
        <p:nvSpPr>
          <p:cNvPr id="4" name="Footer Placeholder 3"/>
          <p:cNvSpPr>
            <a:spLocks noGrp="1"/>
          </p:cNvSpPr>
          <p:nvPr>
            <p:ph type="ftr" sz="quarter" idx="11"/>
          </p:nvPr>
        </p:nvSpPr>
        <p:spPr/>
        <p:txBody>
          <a:bodyPr/>
          <a:lstStyle/>
          <a:p>
            <a:pPr defTabSz="1219170"/>
            <a:r>
              <a:rPr lang="en-US">
                <a:solidFill>
                  <a:srgbClr val="FFFFCC">
                    <a:tint val="75000"/>
                  </a:srgbClr>
                </a:solidFill>
                <a:latin typeface="Calibri"/>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a:solidFill>
                  <a:srgbClr val="FFFFCC">
                    <a:tint val="75000"/>
                  </a:srgbClr>
                </a:solidFill>
                <a:latin typeface="Calibri"/>
              </a:rPr>
              <a:pPr defTabSz="1219170"/>
              <a:t>4</a:t>
            </a:fld>
            <a:endParaRPr lang="en-US">
              <a:solidFill>
                <a:srgbClr val="FFFFCC">
                  <a:tint val="75000"/>
                </a:srgbClr>
              </a:solidFill>
              <a:latin typeface="Calibri"/>
            </a:endParaRPr>
          </a:p>
        </p:txBody>
      </p:sp>
    </p:spTree>
    <p:extLst>
      <p:ext uri="{BB962C8B-B14F-4D97-AF65-F5344CB8AC3E}">
        <p14:creationId xmlns:p14="http://schemas.microsoft.com/office/powerpoint/2010/main" val="9786067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14400" y="495865"/>
            <a:ext cx="10363200" cy="1960033"/>
          </a:xfrm>
          <a:ln>
            <a:noFill/>
          </a:ln>
        </p:spPr>
        <p:txBody>
          <a:bodyPr>
            <a:noAutofit/>
          </a:bodyPr>
          <a:lstStyle/>
          <a:p>
            <a:r>
              <a:rPr lang="en-US" sz="7200" dirty="0">
                <a:solidFill>
                  <a:schemeClr val="bg1"/>
                </a:solidFill>
                <a:latin typeface="Stencil" panose="040409050D0802020404" pitchFamily="82" charset="0"/>
              </a:rPr>
              <a:t>RUN-PASS TAGS</a:t>
            </a:r>
          </a:p>
        </p:txBody>
      </p:sp>
      <p:sp>
        <p:nvSpPr>
          <p:cNvPr id="4" name="Title 2"/>
          <p:cNvSpPr txBox="1">
            <a:spLocks/>
          </p:cNvSpPr>
          <p:nvPr/>
        </p:nvSpPr>
        <p:spPr>
          <a:xfrm>
            <a:off x="818337" y="5408168"/>
            <a:ext cx="11480800" cy="4673600"/>
          </a:xfrm>
          <a:prstGeom prst="rect">
            <a:avLst/>
          </a:prstGeom>
        </p:spPr>
        <p:txBody>
          <a:bodyPr vert="horz" lIns="121920" tIns="60960" rIns="121920" bIns="60960" numCol="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609585" indent="-609585" algn="l" defTabSz="1219170">
              <a:buFont typeface="Arial" panose="020B0604020202020204" pitchFamily="34" charset="0"/>
              <a:buChar char="•"/>
              <a:defRPr/>
            </a:pPr>
            <a:r>
              <a:rPr lang="en-US" sz="4267" dirty="0">
                <a:solidFill>
                  <a:schemeClr val="bg1"/>
                </a:solidFill>
                <a:latin typeface="Stencil" panose="040409050D0802020404" pitchFamily="82" charset="0"/>
              </a:rPr>
              <a:t>KEY GAME (1, 2, 3)</a:t>
            </a:r>
          </a:p>
          <a:p>
            <a:pPr marL="609585" indent="-609585" algn="l" defTabSz="1219170">
              <a:buFont typeface="Arial" panose="020B0604020202020204" pitchFamily="34" charset="0"/>
              <a:buChar char="•"/>
              <a:defRPr/>
            </a:pPr>
            <a:r>
              <a:rPr lang="en-US" sz="4267" dirty="0">
                <a:solidFill>
                  <a:schemeClr val="bg1"/>
                </a:solidFill>
                <a:latin typeface="Stencil" panose="040409050D0802020404" pitchFamily="82" charset="0"/>
              </a:rPr>
              <a:t>GIFT</a:t>
            </a:r>
          </a:p>
          <a:p>
            <a:pPr marL="609585" indent="-609585" algn="l" defTabSz="1219170">
              <a:buFont typeface="Arial" panose="020B0604020202020204" pitchFamily="34" charset="0"/>
              <a:buChar char="•"/>
              <a:defRPr/>
            </a:pPr>
            <a:r>
              <a:rPr lang="en-US" sz="4267" dirty="0">
                <a:solidFill>
                  <a:schemeClr val="bg1"/>
                </a:solidFill>
                <a:latin typeface="Stencil" panose="040409050D0802020404" pitchFamily="82" charset="0"/>
              </a:rPr>
              <a:t>STORM</a:t>
            </a:r>
          </a:p>
          <a:p>
            <a:pPr algn="l" defTabSz="1219170">
              <a:defRPr/>
            </a:pPr>
            <a:endParaRPr lang="en-US" sz="4267" dirty="0">
              <a:solidFill>
                <a:schemeClr val="bg1"/>
              </a:solidFill>
              <a:latin typeface="Stencil" panose="040409050D0802020404" pitchFamily="82" charset="0"/>
            </a:endParaRPr>
          </a:p>
        </p:txBody>
      </p:sp>
      <p:pic>
        <p:nvPicPr>
          <p:cNvPr id="5" name="Picture 2" descr="Arkansas-Pine Bluff Golden Lions Football - Golden Lions News, Scores,  Stats, Rumors &amp; More | ESPN">
            <a:extLst>
              <a:ext uri="{FF2B5EF4-FFF2-40B4-BE49-F238E27FC236}">
                <a16:creationId xmlns:a16="http://schemas.microsoft.com/office/drawing/2014/main" id="{332633B9-A786-43E8-98BC-F3999C4697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1732" y="11730106"/>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64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Stencil" panose="040409050D0802020404" pitchFamily="82" charset="0"/>
              </a:rPr>
              <a:t>2023 PLAYBOOK</a:t>
            </a:r>
          </a:p>
        </p:txBody>
      </p:sp>
      <p:sp>
        <p:nvSpPr>
          <p:cNvPr id="8" name="Title 1"/>
          <p:cNvSpPr txBox="1">
            <a:spLocks/>
          </p:cNvSpPr>
          <p:nvPr/>
        </p:nvSpPr>
        <p:spPr>
          <a:xfrm>
            <a:off x="0" y="13796856"/>
            <a:ext cx="12192000" cy="2459144"/>
          </a:xfrm>
          <a:prstGeom prst="rect">
            <a:avLst/>
          </a:prstGeom>
          <a:solidFill>
            <a:schemeClr val="bg1"/>
          </a:solidFill>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defRPr/>
            </a:pPr>
            <a:r>
              <a:rPr lang="en-US" sz="11733" dirty="0">
                <a:solidFill>
                  <a:srgbClr val="FFFFFF"/>
                </a:solidFill>
                <a:latin typeface="Stencil" panose="040409050D0802020404" pitchFamily="82" charset="0"/>
              </a:rPr>
              <a:t>KEY 1</a:t>
            </a:r>
          </a:p>
        </p:txBody>
      </p:sp>
      <p:pic>
        <p:nvPicPr>
          <p:cNvPr id="5" name="Picture 4" descr="Arkansas–Pine Bluff Golden Lions football - Wikipedia">
            <a:extLst>
              <a:ext uri="{FF2B5EF4-FFF2-40B4-BE49-F238E27FC236}">
                <a16:creationId xmlns:a16="http://schemas.microsoft.com/office/drawing/2014/main" id="{D39DE498-6A2A-4490-A3E2-0BA9DBA7EAF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18690" y="6633040"/>
            <a:ext cx="7663511" cy="271416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pPr defTabSz="1219170"/>
            <a:r>
              <a:rPr lang="en-US">
                <a:solidFill>
                  <a:srgbClr val="FFFFCC">
                    <a:tint val="75000"/>
                  </a:srgbClr>
                </a:solidFill>
                <a:latin typeface="Calibri"/>
              </a:rPr>
              <a:t>5/31/2023</a:t>
            </a:r>
          </a:p>
        </p:txBody>
      </p:sp>
      <p:sp>
        <p:nvSpPr>
          <p:cNvPr id="4" name="Footer Placeholder 3"/>
          <p:cNvSpPr>
            <a:spLocks noGrp="1"/>
          </p:cNvSpPr>
          <p:nvPr>
            <p:ph type="ftr" sz="quarter" idx="11"/>
          </p:nvPr>
        </p:nvSpPr>
        <p:spPr/>
        <p:txBody>
          <a:bodyPr/>
          <a:lstStyle/>
          <a:p>
            <a:pPr defTabSz="1219170"/>
            <a:r>
              <a:rPr lang="en-US">
                <a:solidFill>
                  <a:srgbClr val="FFFFCC">
                    <a:tint val="75000"/>
                  </a:srgbClr>
                </a:solidFill>
                <a:latin typeface="Calibri"/>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a:solidFill>
                  <a:srgbClr val="FFFFCC">
                    <a:tint val="75000"/>
                  </a:srgbClr>
                </a:solidFill>
                <a:latin typeface="Calibri"/>
              </a:rPr>
              <a:pPr defTabSz="1219170"/>
              <a:t>41</a:t>
            </a:fld>
            <a:endParaRPr lang="en-US">
              <a:solidFill>
                <a:srgbClr val="FFFFCC">
                  <a:tint val="75000"/>
                </a:srgbClr>
              </a:solidFill>
              <a:latin typeface="Calibri"/>
            </a:endParaRPr>
          </a:p>
        </p:txBody>
      </p:sp>
    </p:spTree>
    <p:extLst>
      <p:ext uri="{BB962C8B-B14F-4D97-AF65-F5344CB8AC3E}">
        <p14:creationId xmlns:p14="http://schemas.microsoft.com/office/powerpoint/2010/main" val="30377051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1" name="Object 3"/>
          <p:cNvGraphicFramePr>
            <a:graphicFrameLocks noChangeAspect="1"/>
          </p:cNvGraphicFramePr>
          <p:nvPr>
            <p:extLst>
              <p:ext uri="{D42A27DB-BD31-4B8C-83A1-F6EECF244321}">
                <p14:modId xmlns:p14="http://schemas.microsoft.com/office/powerpoint/2010/main" val="1346319862"/>
              </p:ext>
            </p:extLst>
          </p:nvPr>
        </p:nvGraphicFramePr>
        <p:xfrm>
          <a:off x="0" y="0"/>
          <a:ext cx="12192000" cy="9144000"/>
        </p:xfrm>
        <a:graphic>
          <a:graphicData uri="http://schemas.openxmlformats.org/presentationml/2006/ole">
            <mc:AlternateContent xmlns:mc="http://schemas.openxmlformats.org/markup-compatibility/2006">
              <mc:Choice xmlns:v="urn:schemas-microsoft-com:vml" Requires="v">
                <p:oleObj name="Visio" r:id="rId2" imgW="7401071" imgH="4667277" progId="Visio.Drawing.11">
                  <p:embed/>
                </p:oleObj>
              </mc:Choice>
              <mc:Fallback>
                <p:oleObj name="Visio" r:id="rId2" imgW="7401071" imgH="4667277" progId="Visio.Drawing.11">
                  <p:embed/>
                  <p:pic>
                    <p:nvPicPr>
                      <p:cNvPr id="2051" name="Object 3"/>
                      <p:cNvPicPr>
                        <a:picLocks noChangeAspect="1" noChangeArrowheads="1"/>
                      </p:cNvPicPr>
                      <p:nvPr/>
                    </p:nvPicPr>
                    <p:blipFill>
                      <a:blip r:embed="rId3"/>
                      <a:srcRect/>
                      <a:stretch>
                        <a:fillRect/>
                      </a:stretch>
                    </p:blipFill>
                    <p:spPr bwMode="auto">
                      <a:xfrm>
                        <a:off x="0" y="0"/>
                        <a:ext cx="12192000" cy="9144000"/>
                      </a:xfrm>
                      <a:prstGeom prst="rect">
                        <a:avLst/>
                      </a:prstGeom>
                      <a:solidFill>
                        <a:schemeClr val="tx1"/>
                      </a:solidFill>
                      <a:ln>
                        <a:noFill/>
                      </a:ln>
                      <a:effectLst/>
                    </p:spPr>
                  </p:pic>
                </p:oleObj>
              </mc:Fallback>
            </mc:AlternateContent>
          </a:graphicData>
        </a:graphic>
      </p:graphicFrame>
      <p:pic>
        <p:nvPicPr>
          <p:cNvPr id="10" name="Picture 9">
            <a:extLst>
              <a:ext uri="{FF2B5EF4-FFF2-40B4-BE49-F238E27FC236}">
                <a16:creationId xmlns:a16="http://schemas.microsoft.com/office/drawing/2014/main" id="{3FFF64F6-B3B1-437D-AC47-E93691C2436D}"/>
              </a:ext>
            </a:extLst>
          </p:cNvPr>
          <p:cNvPicPr>
            <a:picLocks noChangeAspect="1"/>
          </p:cNvPicPr>
          <p:nvPr/>
        </p:nvPicPr>
        <p:blipFill>
          <a:blip r:embed="rId4"/>
          <a:stretch>
            <a:fillRect/>
          </a:stretch>
        </p:blipFill>
        <p:spPr>
          <a:xfrm>
            <a:off x="0" y="9158817"/>
            <a:ext cx="12192000" cy="7097183"/>
          </a:xfrm>
          <a:prstGeom prst="rect">
            <a:avLst/>
          </a:prstGeom>
        </p:spPr>
      </p:pic>
    </p:spTree>
    <p:extLst>
      <p:ext uri="{BB962C8B-B14F-4D97-AF65-F5344CB8AC3E}">
        <p14:creationId xmlns:p14="http://schemas.microsoft.com/office/powerpoint/2010/main" val="11415650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9" name="Object 3"/>
          <p:cNvGraphicFramePr>
            <a:graphicFrameLocks noChangeAspect="1"/>
          </p:cNvGraphicFramePr>
          <p:nvPr>
            <p:extLst>
              <p:ext uri="{D42A27DB-BD31-4B8C-83A1-F6EECF244321}">
                <p14:modId xmlns:p14="http://schemas.microsoft.com/office/powerpoint/2010/main" val="1486006484"/>
              </p:ext>
            </p:extLst>
          </p:nvPr>
        </p:nvGraphicFramePr>
        <p:xfrm>
          <a:off x="-6350" y="20638"/>
          <a:ext cx="12217400" cy="9174163"/>
        </p:xfrm>
        <a:graphic>
          <a:graphicData uri="http://schemas.openxmlformats.org/presentationml/2006/ole">
            <mc:AlternateContent xmlns:mc="http://schemas.openxmlformats.org/markup-compatibility/2006">
              <mc:Choice xmlns:v="urn:schemas-microsoft-com:vml" Requires="v">
                <p:oleObj name="Visio" r:id="rId2" imgW="7418160" imgH="4674960" progId="Visio.Drawing.11">
                  <p:embed/>
                </p:oleObj>
              </mc:Choice>
              <mc:Fallback>
                <p:oleObj name="Visio" r:id="rId2" imgW="7418160" imgH="4674960" progId="Visio.Drawing.11">
                  <p:embed/>
                  <p:pic>
                    <p:nvPicPr>
                      <p:cNvPr id="4099" name="Object 3"/>
                      <p:cNvPicPr>
                        <a:picLocks noChangeAspect="1" noChangeArrowheads="1"/>
                      </p:cNvPicPr>
                      <p:nvPr/>
                    </p:nvPicPr>
                    <p:blipFill>
                      <a:blip r:embed="rId3"/>
                      <a:srcRect/>
                      <a:stretch>
                        <a:fillRect/>
                      </a:stretch>
                    </p:blipFill>
                    <p:spPr bwMode="auto">
                      <a:xfrm>
                        <a:off x="-6350" y="20638"/>
                        <a:ext cx="12217400" cy="9174163"/>
                      </a:xfrm>
                      <a:prstGeom prst="rect">
                        <a:avLst/>
                      </a:prstGeom>
                      <a:solidFill>
                        <a:schemeClr val="tx1"/>
                      </a:solidFill>
                      <a:ln>
                        <a:noFill/>
                      </a:ln>
                      <a:effectLst/>
                    </p:spPr>
                  </p:pic>
                </p:oleObj>
              </mc:Fallback>
            </mc:AlternateContent>
          </a:graphicData>
        </a:graphic>
      </p:graphicFrame>
      <p:pic>
        <p:nvPicPr>
          <p:cNvPr id="9" name="Picture 8">
            <a:extLst>
              <a:ext uri="{FF2B5EF4-FFF2-40B4-BE49-F238E27FC236}">
                <a16:creationId xmlns:a16="http://schemas.microsoft.com/office/drawing/2014/main" id="{6F06824D-C5F0-4898-BD2D-5C0CCFB7FEB0}"/>
              </a:ext>
            </a:extLst>
          </p:cNvPr>
          <p:cNvPicPr>
            <a:picLocks noChangeAspect="1"/>
          </p:cNvPicPr>
          <p:nvPr/>
        </p:nvPicPr>
        <p:blipFill>
          <a:blip r:embed="rId4"/>
          <a:stretch>
            <a:fillRect/>
          </a:stretch>
        </p:blipFill>
        <p:spPr>
          <a:xfrm>
            <a:off x="0" y="9158817"/>
            <a:ext cx="12192000" cy="7097183"/>
          </a:xfrm>
          <a:prstGeom prst="rect">
            <a:avLst/>
          </a:prstGeom>
        </p:spPr>
      </p:pic>
    </p:spTree>
    <p:extLst>
      <p:ext uri="{BB962C8B-B14F-4D97-AF65-F5344CB8AC3E}">
        <p14:creationId xmlns:p14="http://schemas.microsoft.com/office/powerpoint/2010/main" val="9352635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Stencil" panose="040409050D0802020404" pitchFamily="82" charset="0"/>
              </a:rPr>
              <a:t>2023 PLAYBOOK</a:t>
            </a:r>
          </a:p>
        </p:txBody>
      </p:sp>
      <p:sp>
        <p:nvSpPr>
          <p:cNvPr id="8" name="Title 1"/>
          <p:cNvSpPr txBox="1">
            <a:spLocks/>
          </p:cNvSpPr>
          <p:nvPr/>
        </p:nvSpPr>
        <p:spPr>
          <a:xfrm>
            <a:off x="0" y="13796856"/>
            <a:ext cx="12192000" cy="2459144"/>
          </a:xfrm>
          <a:prstGeom prst="rect">
            <a:avLst/>
          </a:prstGeom>
          <a:solidFill>
            <a:schemeClr val="bg1"/>
          </a:solidFill>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defRPr/>
            </a:pPr>
            <a:r>
              <a:rPr lang="en-US" sz="11733" dirty="0">
                <a:solidFill>
                  <a:srgbClr val="FFFFFF"/>
                </a:solidFill>
                <a:latin typeface="Stencil" panose="040409050D0802020404" pitchFamily="82" charset="0"/>
              </a:rPr>
              <a:t>KEY 2</a:t>
            </a:r>
          </a:p>
        </p:txBody>
      </p:sp>
      <p:pic>
        <p:nvPicPr>
          <p:cNvPr id="5" name="Picture 4" descr="Arkansas–Pine Bluff Golden Lions football - Wikipedia">
            <a:extLst>
              <a:ext uri="{FF2B5EF4-FFF2-40B4-BE49-F238E27FC236}">
                <a16:creationId xmlns:a16="http://schemas.microsoft.com/office/drawing/2014/main" id="{D39DE498-6A2A-4490-A3E2-0BA9DBA7EAF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18690" y="6633040"/>
            <a:ext cx="7663511" cy="271416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pPr defTabSz="1219170"/>
            <a:r>
              <a:rPr lang="en-US">
                <a:solidFill>
                  <a:srgbClr val="FFFFCC">
                    <a:tint val="75000"/>
                  </a:srgbClr>
                </a:solidFill>
                <a:latin typeface="Calibri"/>
              </a:rPr>
              <a:t>5/31/2023</a:t>
            </a:r>
          </a:p>
        </p:txBody>
      </p:sp>
      <p:sp>
        <p:nvSpPr>
          <p:cNvPr id="4" name="Footer Placeholder 3"/>
          <p:cNvSpPr>
            <a:spLocks noGrp="1"/>
          </p:cNvSpPr>
          <p:nvPr>
            <p:ph type="ftr" sz="quarter" idx="11"/>
          </p:nvPr>
        </p:nvSpPr>
        <p:spPr/>
        <p:txBody>
          <a:bodyPr/>
          <a:lstStyle/>
          <a:p>
            <a:pPr defTabSz="1219170"/>
            <a:r>
              <a:rPr lang="en-US">
                <a:solidFill>
                  <a:srgbClr val="FFFFCC">
                    <a:tint val="75000"/>
                  </a:srgbClr>
                </a:solidFill>
                <a:latin typeface="Calibri"/>
              </a:rPr>
              <a:t>UAPB FOOTBALL </a:t>
            </a:r>
          </a:p>
        </p:txBody>
      </p:sp>
      <p:sp>
        <p:nvSpPr>
          <p:cNvPr id="6" name="Slide Number Placeholder 5"/>
          <p:cNvSpPr>
            <a:spLocks noGrp="1"/>
          </p:cNvSpPr>
          <p:nvPr>
            <p:ph type="sldNum" sz="quarter" idx="12"/>
          </p:nvPr>
        </p:nvSpPr>
        <p:spPr/>
        <p:txBody>
          <a:bodyPr/>
          <a:lstStyle/>
          <a:p>
            <a:pPr defTabSz="1219170"/>
            <a:fld id="{1E83F495-84DE-4F2F-9870-F907D0514524}" type="slidenum">
              <a:rPr lang="en-US">
                <a:solidFill>
                  <a:srgbClr val="FFFFCC">
                    <a:tint val="75000"/>
                  </a:srgbClr>
                </a:solidFill>
                <a:latin typeface="Calibri"/>
              </a:rPr>
              <a:pPr defTabSz="1219170"/>
              <a:t>44</a:t>
            </a:fld>
            <a:endParaRPr lang="en-US">
              <a:solidFill>
                <a:srgbClr val="FFFFCC">
                  <a:tint val="75000"/>
                </a:srgbClr>
              </a:solidFill>
              <a:latin typeface="Calibri"/>
            </a:endParaRPr>
          </a:p>
        </p:txBody>
      </p:sp>
    </p:spTree>
    <p:extLst>
      <p:ext uri="{BB962C8B-B14F-4D97-AF65-F5344CB8AC3E}">
        <p14:creationId xmlns:p14="http://schemas.microsoft.com/office/powerpoint/2010/main" val="15253879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1" name="Object 3"/>
          <p:cNvGraphicFramePr>
            <a:graphicFrameLocks noChangeAspect="1"/>
          </p:cNvGraphicFramePr>
          <p:nvPr>
            <p:extLst>
              <p:ext uri="{D42A27DB-BD31-4B8C-83A1-F6EECF244321}">
                <p14:modId xmlns:p14="http://schemas.microsoft.com/office/powerpoint/2010/main" val="1012635082"/>
              </p:ext>
            </p:extLst>
          </p:nvPr>
        </p:nvGraphicFramePr>
        <p:xfrm>
          <a:off x="0" y="0"/>
          <a:ext cx="12192000" cy="9144000"/>
        </p:xfrm>
        <a:graphic>
          <a:graphicData uri="http://schemas.openxmlformats.org/presentationml/2006/ole">
            <mc:AlternateContent xmlns:mc="http://schemas.openxmlformats.org/markup-compatibility/2006">
              <mc:Choice xmlns:v="urn:schemas-microsoft-com:vml" Requires="v">
                <p:oleObj name="Visio" r:id="rId2" imgW="7401071" imgH="4667277" progId="Visio.Drawing.11">
                  <p:embed/>
                </p:oleObj>
              </mc:Choice>
              <mc:Fallback>
                <p:oleObj name="Visio" r:id="rId2" imgW="7401071" imgH="4667277" progId="Visio.Drawing.11">
                  <p:embed/>
                  <p:pic>
                    <p:nvPicPr>
                      <p:cNvPr id="2051" name="Object 3"/>
                      <p:cNvPicPr>
                        <a:picLocks noChangeAspect="1" noChangeArrowheads="1"/>
                      </p:cNvPicPr>
                      <p:nvPr/>
                    </p:nvPicPr>
                    <p:blipFill>
                      <a:blip r:embed="rId3"/>
                      <a:srcRect/>
                      <a:stretch>
                        <a:fillRect/>
                      </a:stretch>
                    </p:blipFill>
                    <p:spPr bwMode="auto">
                      <a:xfrm>
                        <a:off x="0" y="0"/>
                        <a:ext cx="12192000" cy="9144000"/>
                      </a:xfrm>
                      <a:prstGeom prst="rect">
                        <a:avLst/>
                      </a:prstGeom>
                      <a:solidFill>
                        <a:schemeClr val="tx1"/>
                      </a:solidFill>
                      <a:ln>
                        <a:noFill/>
                      </a:ln>
                      <a:effectLst/>
                    </p:spPr>
                  </p:pic>
                </p:oleObj>
              </mc:Fallback>
            </mc:AlternateContent>
          </a:graphicData>
        </a:graphic>
      </p:graphicFrame>
      <p:pic>
        <p:nvPicPr>
          <p:cNvPr id="7" name="Picture 6">
            <a:extLst>
              <a:ext uri="{FF2B5EF4-FFF2-40B4-BE49-F238E27FC236}">
                <a16:creationId xmlns:a16="http://schemas.microsoft.com/office/drawing/2014/main" id="{0B5AE073-7AC3-4541-ACFA-9D02BEBF1CCF}"/>
              </a:ext>
            </a:extLst>
          </p:cNvPr>
          <p:cNvPicPr>
            <a:picLocks noChangeAspect="1"/>
          </p:cNvPicPr>
          <p:nvPr/>
        </p:nvPicPr>
        <p:blipFill>
          <a:blip r:embed="rId4"/>
          <a:stretch>
            <a:fillRect/>
          </a:stretch>
        </p:blipFill>
        <p:spPr>
          <a:xfrm>
            <a:off x="0" y="9158817"/>
            <a:ext cx="12192000" cy="7097183"/>
          </a:xfrm>
          <a:prstGeom prst="rect">
            <a:avLst/>
          </a:prstGeom>
        </p:spPr>
      </p:pic>
    </p:spTree>
    <p:extLst>
      <p:ext uri="{BB962C8B-B14F-4D97-AF65-F5344CB8AC3E}">
        <p14:creationId xmlns:p14="http://schemas.microsoft.com/office/powerpoint/2010/main" val="29535352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5" name="Object 3"/>
          <p:cNvGraphicFramePr>
            <a:graphicFrameLocks noChangeAspect="1"/>
          </p:cNvGraphicFramePr>
          <p:nvPr>
            <p:extLst>
              <p:ext uri="{D42A27DB-BD31-4B8C-83A1-F6EECF244321}">
                <p14:modId xmlns:p14="http://schemas.microsoft.com/office/powerpoint/2010/main" val="569976409"/>
              </p:ext>
            </p:extLst>
          </p:nvPr>
        </p:nvGraphicFramePr>
        <p:xfrm>
          <a:off x="-12701" y="0"/>
          <a:ext cx="12204701" cy="9158817"/>
        </p:xfrm>
        <a:graphic>
          <a:graphicData uri="http://schemas.openxmlformats.org/presentationml/2006/ole">
            <mc:AlternateContent xmlns:mc="http://schemas.openxmlformats.org/markup-compatibility/2006">
              <mc:Choice xmlns:v="urn:schemas-microsoft-com:vml" Requires="v">
                <p:oleObj name="Visio" r:id="rId2" imgW="7418160" imgH="4674960" progId="Visio.Drawing.11">
                  <p:embed/>
                </p:oleObj>
              </mc:Choice>
              <mc:Fallback>
                <p:oleObj name="Visio" r:id="rId2" imgW="7418160" imgH="4674960" progId="Visio.Drawing.11">
                  <p:embed/>
                  <p:pic>
                    <p:nvPicPr>
                      <p:cNvPr id="3075" name="Object 3"/>
                      <p:cNvPicPr>
                        <a:picLocks noChangeAspect="1" noChangeArrowheads="1"/>
                      </p:cNvPicPr>
                      <p:nvPr/>
                    </p:nvPicPr>
                    <p:blipFill>
                      <a:blip r:embed="rId3"/>
                      <a:srcRect/>
                      <a:stretch>
                        <a:fillRect/>
                      </a:stretch>
                    </p:blipFill>
                    <p:spPr bwMode="auto">
                      <a:xfrm>
                        <a:off x="-12701" y="0"/>
                        <a:ext cx="12204701" cy="9158817"/>
                      </a:xfrm>
                      <a:prstGeom prst="rect">
                        <a:avLst/>
                      </a:prstGeom>
                      <a:solidFill>
                        <a:schemeClr val="tx1"/>
                      </a:solidFill>
                      <a:ln>
                        <a:noFill/>
                      </a:ln>
                      <a:effectLst/>
                    </p:spPr>
                  </p:pic>
                </p:oleObj>
              </mc:Fallback>
            </mc:AlternateContent>
          </a:graphicData>
        </a:graphic>
      </p:graphicFrame>
      <p:pic>
        <p:nvPicPr>
          <p:cNvPr id="6" name="Picture 5">
            <a:extLst>
              <a:ext uri="{FF2B5EF4-FFF2-40B4-BE49-F238E27FC236}">
                <a16:creationId xmlns:a16="http://schemas.microsoft.com/office/drawing/2014/main" id="{F0132B72-BA21-45E7-9BA3-0FD46D823BC1}"/>
              </a:ext>
            </a:extLst>
          </p:cNvPr>
          <p:cNvPicPr>
            <a:picLocks noChangeAspect="1"/>
          </p:cNvPicPr>
          <p:nvPr/>
        </p:nvPicPr>
        <p:blipFill>
          <a:blip r:embed="rId4"/>
          <a:stretch>
            <a:fillRect/>
          </a:stretch>
        </p:blipFill>
        <p:spPr>
          <a:xfrm>
            <a:off x="0" y="9158817"/>
            <a:ext cx="12192000" cy="7097183"/>
          </a:xfrm>
          <a:prstGeom prst="rect">
            <a:avLst/>
          </a:prstGeom>
        </p:spPr>
      </p:pic>
    </p:spTree>
    <p:extLst>
      <p:ext uri="{BB962C8B-B14F-4D97-AF65-F5344CB8AC3E}">
        <p14:creationId xmlns:p14="http://schemas.microsoft.com/office/powerpoint/2010/main" val="11120213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Stencil" panose="040409050D0802020404" pitchFamily="82" charset="0"/>
              </a:rPr>
              <a:t>2023 PLAYBOOK</a:t>
            </a:r>
          </a:p>
        </p:txBody>
      </p:sp>
      <p:sp>
        <p:nvSpPr>
          <p:cNvPr id="8" name="Title 1"/>
          <p:cNvSpPr txBox="1">
            <a:spLocks/>
          </p:cNvSpPr>
          <p:nvPr/>
        </p:nvSpPr>
        <p:spPr>
          <a:xfrm>
            <a:off x="0" y="13796856"/>
            <a:ext cx="12192000" cy="2459144"/>
          </a:xfrm>
          <a:prstGeom prst="rect">
            <a:avLst/>
          </a:prstGeom>
          <a:solidFill>
            <a:schemeClr val="bg1"/>
          </a:solidFill>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1733" b="0" i="0" u="none" strike="noStrike" kern="1200" cap="none" spc="0" normalizeH="0" baseline="0" noProof="0" dirty="0">
                <a:ln>
                  <a:noFill/>
                </a:ln>
                <a:solidFill>
                  <a:srgbClr val="FFFFFF"/>
                </a:solidFill>
                <a:effectLst/>
                <a:uLnTx/>
                <a:uFillTx/>
                <a:latin typeface="Stencil" panose="040409050D0802020404" pitchFamily="82" charset="0"/>
                <a:ea typeface="+mj-ea"/>
                <a:cs typeface="+mj-cs"/>
              </a:rPr>
              <a:t>KEY 3</a:t>
            </a:r>
          </a:p>
        </p:txBody>
      </p:sp>
      <p:pic>
        <p:nvPicPr>
          <p:cNvPr id="5" name="Picture 4" descr="Arkansas–Pine Bluff Golden Lions football - Wikipedia">
            <a:extLst>
              <a:ext uri="{FF2B5EF4-FFF2-40B4-BE49-F238E27FC236}">
                <a16:creationId xmlns:a16="http://schemas.microsoft.com/office/drawing/2014/main" id="{D39DE498-6A2A-4490-A3E2-0BA9DBA7EAF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18690" y="6633040"/>
            <a:ext cx="7663511" cy="271416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CC">
                    <a:tint val="75000"/>
                  </a:srgbClr>
                </a:solidFill>
                <a:effectLst/>
                <a:uLnTx/>
                <a:uFillTx/>
                <a:latin typeface="Calibri"/>
                <a:ea typeface="+mn-ea"/>
                <a:cs typeface="+mn-cs"/>
              </a:rPr>
              <a:t>5/31/2023</a:t>
            </a:r>
          </a:p>
        </p:txBody>
      </p:sp>
      <p:sp>
        <p:nvSpPr>
          <p:cNvPr id="4" name="Footer Placeholder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CC">
                    <a:tint val="75000"/>
                  </a:srgbClr>
                </a:solidFill>
                <a:effectLst/>
                <a:uLnTx/>
                <a:uFillTx/>
                <a:latin typeface="Calibri"/>
                <a:ea typeface="+mn-ea"/>
                <a:cs typeface="+mn-cs"/>
              </a:rPr>
              <a:t>UAPB FOOTBALL </a:t>
            </a: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1E83F495-84DE-4F2F-9870-F907D0514524}" type="slidenum">
              <a:rPr kumimoji="0" lang="en-US" sz="1600" b="0" i="0" u="none" strike="noStrike" kern="1200" cap="none" spc="0" normalizeH="0" baseline="0" noProof="0">
                <a:ln>
                  <a:noFill/>
                </a:ln>
                <a:solidFill>
                  <a:srgbClr val="FFFFCC">
                    <a:tint val="75000"/>
                  </a:srgb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47</a:t>
            </a:fld>
            <a:endParaRPr kumimoji="0" lang="en-US" sz="1600" b="0" i="0" u="none" strike="noStrike" kern="1200" cap="none" spc="0" normalizeH="0" baseline="0" noProof="0">
              <a:ln>
                <a:noFill/>
              </a:ln>
              <a:solidFill>
                <a:srgbClr val="FFFFCC">
                  <a:tint val="75000"/>
                </a:srgbClr>
              </a:solidFill>
              <a:effectLst/>
              <a:uLnTx/>
              <a:uFillTx/>
              <a:latin typeface="Calibri"/>
              <a:ea typeface="+mn-ea"/>
              <a:cs typeface="+mn-cs"/>
            </a:endParaRPr>
          </a:p>
        </p:txBody>
      </p:sp>
    </p:spTree>
    <p:extLst>
      <p:ext uri="{BB962C8B-B14F-4D97-AF65-F5344CB8AC3E}">
        <p14:creationId xmlns:p14="http://schemas.microsoft.com/office/powerpoint/2010/main" val="23849830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5" name="Object 3"/>
          <p:cNvGraphicFramePr>
            <a:graphicFrameLocks noChangeAspect="1"/>
          </p:cNvGraphicFramePr>
          <p:nvPr>
            <p:extLst>
              <p:ext uri="{D42A27DB-BD31-4B8C-83A1-F6EECF244321}">
                <p14:modId xmlns:p14="http://schemas.microsoft.com/office/powerpoint/2010/main" val="698681440"/>
              </p:ext>
            </p:extLst>
          </p:nvPr>
        </p:nvGraphicFramePr>
        <p:xfrm>
          <a:off x="0" y="0"/>
          <a:ext cx="12192000" cy="9144000"/>
        </p:xfrm>
        <a:graphic>
          <a:graphicData uri="http://schemas.openxmlformats.org/presentationml/2006/ole">
            <mc:AlternateContent xmlns:mc="http://schemas.openxmlformats.org/markup-compatibility/2006">
              <mc:Choice xmlns:v="urn:schemas-microsoft-com:vml" Requires="v">
                <p:oleObj name="Visio" r:id="rId2" imgW="7410608" imgH="4667130" progId="Visio.Drawing.11">
                  <p:embed/>
                </p:oleObj>
              </mc:Choice>
              <mc:Fallback>
                <p:oleObj name="Visio" r:id="rId2" imgW="7410608" imgH="4667130" progId="Visio.Drawing.11">
                  <p:embed/>
                  <p:pic>
                    <p:nvPicPr>
                      <p:cNvPr id="3075" name="Object 3"/>
                      <p:cNvPicPr>
                        <a:picLocks noChangeAspect="1" noChangeArrowheads="1"/>
                      </p:cNvPicPr>
                      <p:nvPr/>
                    </p:nvPicPr>
                    <p:blipFill>
                      <a:blip r:embed="rId3"/>
                      <a:srcRect/>
                      <a:stretch>
                        <a:fillRect/>
                      </a:stretch>
                    </p:blipFill>
                    <p:spPr bwMode="auto">
                      <a:xfrm>
                        <a:off x="0" y="0"/>
                        <a:ext cx="12192000" cy="9144000"/>
                      </a:xfrm>
                      <a:prstGeom prst="rect">
                        <a:avLst/>
                      </a:prstGeom>
                      <a:solidFill>
                        <a:schemeClr val="tx1"/>
                      </a:solidFill>
                      <a:ln>
                        <a:noFill/>
                      </a:ln>
                      <a:effectLst/>
                    </p:spPr>
                  </p:pic>
                </p:oleObj>
              </mc:Fallback>
            </mc:AlternateContent>
          </a:graphicData>
        </a:graphic>
      </p:graphicFrame>
      <p:pic>
        <p:nvPicPr>
          <p:cNvPr id="6" name="Picture 5">
            <a:extLst>
              <a:ext uri="{FF2B5EF4-FFF2-40B4-BE49-F238E27FC236}">
                <a16:creationId xmlns:a16="http://schemas.microsoft.com/office/drawing/2014/main" id="{57865566-69FD-4001-BDF6-0992FFCDFA77}"/>
              </a:ext>
            </a:extLst>
          </p:cNvPr>
          <p:cNvPicPr>
            <a:picLocks noChangeAspect="1"/>
          </p:cNvPicPr>
          <p:nvPr/>
        </p:nvPicPr>
        <p:blipFill>
          <a:blip r:embed="rId4"/>
          <a:stretch>
            <a:fillRect/>
          </a:stretch>
        </p:blipFill>
        <p:spPr>
          <a:xfrm>
            <a:off x="0" y="9144000"/>
            <a:ext cx="12192000" cy="7097183"/>
          </a:xfrm>
          <a:prstGeom prst="rect">
            <a:avLst/>
          </a:prstGeom>
        </p:spPr>
      </p:pic>
    </p:spTree>
    <p:extLst>
      <p:ext uri="{BB962C8B-B14F-4D97-AF65-F5344CB8AC3E}">
        <p14:creationId xmlns:p14="http://schemas.microsoft.com/office/powerpoint/2010/main" val="31986009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Stencil" panose="040409050D0802020404" pitchFamily="82" charset="0"/>
              </a:rPr>
              <a:t>2023 PLAYBOOK</a:t>
            </a:r>
          </a:p>
        </p:txBody>
      </p:sp>
      <p:sp>
        <p:nvSpPr>
          <p:cNvPr id="8" name="Title 1"/>
          <p:cNvSpPr txBox="1">
            <a:spLocks/>
          </p:cNvSpPr>
          <p:nvPr/>
        </p:nvSpPr>
        <p:spPr>
          <a:xfrm>
            <a:off x="0" y="13796856"/>
            <a:ext cx="12192000" cy="2459144"/>
          </a:xfrm>
          <a:prstGeom prst="rect">
            <a:avLst/>
          </a:prstGeom>
          <a:solidFill>
            <a:schemeClr val="bg1"/>
          </a:solidFill>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1733" b="0" i="0" u="none" strike="noStrike" kern="1200" cap="none" spc="0" normalizeH="0" baseline="0" noProof="0" dirty="0">
                <a:ln>
                  <a:noFill/>
                </a:ln>
                <a:solidFill>
                  <a:srgbClr val="FFFFFF"/>
                </a:solidFill>
                <a:effectLst/>
                <a:uLnTx/>
                <a:uFillTx/>
                <a:latin typeface="Stencil" panose="040409050D0802020404" pitchFamily="82" charset="0"/>
                <a:ea typeface="+mj-ea"/>
                <a:cs typeface="+mj-cs"/>
              </a:rPr>
              <a:t>gift</a:t>
            </a:r>
          </a:p>
        </p:txBody>
      </p:sp>
      <p:pic>
        <p:nvPicPr>
          <p:cNvPr id="5" name="Picture 4" descr="Arkansas–Pine Bluff Golden Lions football - Wikipedia">
            <a:extLst>
              <a:ext uri="{FF2B5EF4-FFF2-40B4-BE49-F238E27FC236}">
                <a16:creationId xmlns:a16="http://schemas.microsoft.com/office/drawing/2014/main" id="{D39DE498-6A2A-4490-A3E2-0BA9DBA7EAF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18690" y="6633040"/>
            <a:ext cx="7663511" cy="271416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CC">
                    <a:tint val="75000"/>
                  </a:srgbClr>
                </a:solidFill>
                <a:effectLst/>
                <a:uLnTx/>
                <a:uFillTx/>
                <a:latin typeface="Calibri"/>
                <a:ea typeface="+mn-ea"/>
                <a:cs typeface="+mn-cs"/>
              </a:rPr>
              <a:t>5/31/2023</a:t>
            </a:r>
          </a:p>
        </p:txBody>
      </p:sp>
      <p:sp>
        <p:nvSpPr>
          <p:cNvPr id="4" name="Footer Placeholder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CC">
                    <a:tint val="75000"/>
                  </a:srgbClr>
                </a:solidFill>
                <a:effectLst/>
                <a:uLnTx/>
                <a:uFillTx/>
                <a:latin typeface="Calibri"/>
                <a:ea typeface="+mn-ea"/>
                <a:cs typeface="+mn-cs"/>
              </a:rPr>
              <a:t>UAPB FOOTBALL </a:t>
            </a: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1E83F495-84DE-4F2F-9870-F907D0514524}" type="slidenum">
              <a:rPr kumimoji="0" lang="en-US" sz="1600" b="0" i="0" u="none" strike="noStrike" kern="1200" cap="none" spc="0" normalizeH="0" baseline="0" noProof="0">
                <a:ln>
                  <a:noFill/>
                </a:ln>
                <a:solidFill>
                  <a:srgbClr val="FFFFCC">
                    <a:tint val="75000"/>
                  </a:srgb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49</a:t>
            </a:fld>
            <a:endParaRPr kumimoji="0" lang="en-US" sz="1600" b="0" i="0" u="none" strike="noStrike" kern="1200" cap="none" spc="0" normalizeH="0" baseline="0" noProof="0">
              <a:ln>
                <a:noFill/>
              </a:ln>
              <a:solidFill>
                <a:srgbClr val="FFFFCC">
                  <a:tint val="75000"/>
                </a:srgbClr>
              </a:solidFill>
              <a:effectLst/>
              <a:uLnTx/>
              <a:uFillTx/>
              <a:latin typeface="Calibri"/>
              <a:ea typeface="+mn-ea"/>
              <a:cs typeface="+mn-cs"/>
            </a:endParaRPr>
          </a:p>
        </p:txBody>
      </p:sp>
    </p:spTree>
    <p:extLst>
      <p:ext uri="{BB962C8B-B14F-4D97-AF65-F5344CB8AC3E}">
        <p14:creationId xmlns:p14="http://schemas.microsoft.com/office/powerpoint/2010/main" val="3982624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66800" y="3759201"/>
            <a:ext cx="14325600" cy="4926413"/>
          </a:xfrm>
          <a:prstGeom prst="rect">
            <a:avLst/>
          </a:prstGeom>
        </p:spPr>
        <p:txBody>
          <a:bodyPr wrap="square">
            <a:spAutoFit/>
          </a:bodyPr>
          <a:lstStyle/>
          <a:p>
            <a:pPr algn="ctr" defTabSz="914377">
              <a:lnSpc>
                <a:spcPct val="115000"/>
              </a:lnSpc>
              <a:defRPr/>
            </a:pPr>
            <a:r>
              <a:rPr lang="en-US" sz="8800" b="1" dirty="0">
                <a:solidFill>
                  <a:prstClr val="black"/>
                </a:solidFill>
                <a:latin typeface="Agency FB" panose="020B0503020202020204" pitchFamily="34" charset="0"/>
                <a:ea typeface="Times New Roman" panose="02020603050405020304" pitchFamily="18" charset="0"/>
                <a:cs typeface="Times New Roman" panose="02020603050405020304" pitchFamily="18" charset="0"/>
              </a:rPr>
              <a:t>BLUEPRINT FOR SUCCESS</a:t>
            </a:r>
          </a:p>
          <a:p>
            <a:pPr algn="ctr" defTabSz="914377">
              <a:lnSpc>
                <a:spcPct val="115000"/>
              </a:lnSpc>
              <a:defRPr/>
            </a:pPr>
            <a:endParaRPr lang="en-US" sz="3733" dirty="0">
              <a:solidFill>
                <a:prstClr val="black"/>
              </a:solidFill>
              <a:latin typeface="Agency FB" panose="020B0503020202020204" pitchFamily="34" charset="0"/>
              <a:ea typeface="Times New Roman" panose="02020603050405020304" pitchFamily="18" charset="0"/>
              <a:cs typeface="Times New Roman" panose="02020603050405020304" pitchFamily="18" charset="0"/>
            </a:endParaRPr>
          </a:p>
          <a:p>
            <a:pPr algn="ctr" defTabSz="914377">
              <a:lnSpc>
                <a:spcPts val="1205"/>
              </a:lnSpc>
              <a:defRPr/>
            </a:pPr>
            <a:r>
              <a:rPr lang="en-US" sz="3733" dirty="0">
                <a:solidFill>
                  <a:prstClr val="black"/>
                </a:solidFill>
                <a:latin typeface="Agency FB" panose="020B0503020202020204" pitchFamily="34" charset="0"/>
                <a:ea typeface="Times New Roman" panose="02020603050405020304" pitchFamily="18" charset="0"/>
                <a:cs typeface="Times New Roman" panose="02020603050405020304" pitchFamily="18" charset="0"/>
              </a:rPr>
              <a:t> </a:t>
            </a:r>
            <a:endParaRPr lang="en-US" sz="3733" b="1" dirty="0">
              <a:solidFill>
                <a:prstClr val="black"/>
              </a:solidFill>
              <a:latin typeface="Agency FB" panose="020B0503020202020204" pitchFamily="34" charset="0"/>
              <a:ea typeface="Times New Roman" panose="02020603050405020304" pitchFamily="18" charset="0"/>
              <a:cs typeface="Times New Roman" panose="02020603050405020304" pitchFamily="18" charset="0"/>
            </a:endParaRPr>
          </a:p>
          <a:p>
            <a:pPr algn="ctr" defTabSz="914377">
              <a:lnSpc>
                <a:spcPts val="1205"/>
              </a:lnSpc>
              <a:defRPr/>
            </a:pPr>
            <a:r>
              <a:rPr lang="en-US" sz="3733" b="1" dirty="0">
                <a:solidFill>
                  <a:prstClr val="black"/>
                </a:solidFill>
                <a:latin typeface="Agency FB" panose="020B0503020202020204" pitchFamily="34" charset="0"/>
                <a:ea typeface="Times New Roman" panose="02020603050405020304" pitchFamily="18" charset="0"/>
                <a:cs typeface="Times New Roman" panose="02020603050405020304" pitchFamily="18" charset="0"/>
              </a:rPr>
              <a:t>SMART</a:t>
            </a:r>
          </a:p>
          <a:p>
            <a:pPr algn="ctr" defTabSz="914377">
              <a:lnSpc>
                <a:spcPts val="1205"/>
              </a:lnSpc>
              <a:defRPr/>
            </a:pPr>
            <a:endParaRPr lang="en-US" sz="3733" dirty="0">
              <a:solidFill>
                <a:prstClr val="black"/>
              </a:solidFill>
              <a:latin typeface="Agency FB" panose="020B0503020202020204" pitchFamily="34" charset="0"/>
              <a:ea typeface="Times New Roman" panose="02020603050405020304" pitchFamily="18" charset="0"/>
              <a:cs typeface="Times New Roman" panose="02020603050405020304" pitchFamily="18" charset="0"/>
            </a:endParaRPr>
          </a:p>
          <a:p>
            <a:pPr algn="ctr" defTabSz="914377">
              <a:lnSpc>
                <a:spcPts val="1205"/>
              </a:lnSpc>
              <a:defRPr/>
            </a:pPr>
            <a:endParaRPr lang="en-US" sz="3733" dirty="0">
              <a:solidFill>
                <a:prstClr val="black"/>
              </a:solidFill>
              <a:latin typeface="Agency FB" panose="020B0503020202020204" pitchFamily="34" charset="0"/>
              <a:ea typeface="Times New Roman" panose="02020603050405020304" pitchFamily="18" charset="0"/>
              <a:cs typeface="Times New Roman" panose="02020603050405020304" pitchFamily="18" charset="0"/>
            </a:endParaRPr>
          </a:p>
          <a:p>
            <a:pPr algn="ctr" defTabSz="914377">
              <a:lnSpc>
                <a:spcPts val="1205"/>
              </a:lnSpc>
              <a:defRPr/>
            </a:pPr>
            <a:r>
              <a:rPr lang="en-US" sz="3733" dirty="0">
                <a:solidFill>
                  <a:prstClr val="black"/>
                </a:solidFill>
                <a:latin typeface="Agency FB" panose="020B0503020202020204" pitchFamily="34" charset="0"/>
                <a:ea typeface="Times New Roman" panose="02020603050405020304" pitchFamily="18" charset="0"/>
                <a:cs typeface="Times New Roman" panose="02020603050405020304" pitchFamily="18" charset="0"/>
              </a:rPr>
              <a:t> </a:t>
            </a:r>
            <a:r>
              <a:rPr lang="en-US" sz="3733" b="1" dirty="0">
                <a:solidFill>
                  <a:prstClr val="black"/>
                </a:solidFill>
                <a:latin typeface="Agency FB" panose="020B0503020202020204" pitchFamily="34" charset="0"/>
                <a:ea typeface="Times New Roman" panose="02020603050405020304" pitchFamily="18" charset="0"/>
                <a:cs typeface="Times New Roman" panose="02020603050405020304" pitchFamily="18" charset="0"/>
              </a:rPr>
              <a:t>TOUGH</a:t>
            </a:r>
          </a:p>
          <a:p>
            <a:pPr algn="ctr" defTabSz="914377">
              <a:lnSpc>
                <a:spcPts val="1205"/>
              </a:lnSpc>
              <a:defRPr/>
            </a:pPr>
            <a:endParaRPr lang="en-US" sz="3733" dirty="0">
              <a:solidFill>
                <a:prstClr val="black"/>
              </a:solidFill>
              <a:latin typeface="Agency FB" panose="020B0503020202020204" pitchFamily="34" charset="0"/>
              <a:ea typeface="Times New Roman" panose="02020603050405020304" pitchFamily="18" charset="0"/>
              <a:cs typeface="Times New Roman" panose="02020603050405020304" pitchFamily="18" charset="0"/>
            </a:endParaRPr>
          </a:p>
          <a:p>
            <a:pPr algn="ctr" defTabSz="914377">
              <a:lnSpc>
                <a:spcPts val="1205"/>
              </a:lnSpc>
              <a:defRPr/>
            </a:pPr>
            <a:endParaRPr lang="en-US" sz="3733" dirty="0">
              <a:solidFill>
                <a:prstClr val="black"/>
              </a:solidFill>
              <a:latin typeface="Agency FB" panose="020B0503020202020204" pitchFamily="34" charset="0"/>
              <a:ea typeface="Times New Roman" panose="02020603050405020304" pitchFamily="18" charset="0"/>
              <a:cs typeface="Times New Roman" panose="02020603050405020304" pitchFamily="18" charset="0"/>
            </a:endParaRPr>
          </a:p>
          <a:p>
            <a:pPr algn="ctr" defTabSz="914377">
              <a:lnSpc>
                <a:spcPts val="1205"/>
              </a:lnSpc>
              <a:defRPr/>
            </a:pPr>
            <a:r>
              <a:rPr lang="en-US" sz="3733" dirty="0">
                <a:solidFill>
                  <a:prstClr val="black"/>
                </a:solidFill>
                <a:latin typeface="Agency FB" panose="020B0503020202020204" pitchFamily="34" charset="0"/>
                <a:ea typeface="Times New Roman" panose="02020603050405020304" pitchFamily="18" charset="0"/>
                <a:cs typeface="Times New Roman" panose="02020603050405020304" pitchFamily="18" charset="0"/>
              </a:rPr>
              <a:t> </a:t>
            </a:r>
            <a:r>
              <a:rPr lang="en-US" sz="3733" b="1" dirty="0">
                <a:solidFill>
                  <a:prstClr val="black"/>
                </a:solidFill>
                <a:latin typeface="Agency FB" panose="020B0503020202020204" pitchFamily="34" charset="0"/>
                <a:ea typeface="Times New Roman" panose="02020603050405020304" pitchFamily="18" charset="0"/>
                <a:cs typeface="Times New Roman" panose="02020603050405020304" pitchFamily="18" charset="0"/>
              </a:rPr>
              <a:t>COMPETITVE</a:t>
            </a:r>
          </a:p>
          <a:p>
            <a:pPr algn="ctr" defTabSz="914377">
              <a:lnSpc>
                <a:spcPts val="1205"/>
              </a:lnSpc>
              <a:defRPr/>
            </a:pPr>
            <a:endParaRPr lang="en-US" sz="3733" dirty="0">
              <a:solidFill>
                <a:prstClr val="black"/>
              </a:solidFill>
              <a:latin typeface="Agency FB" panose="020B0503020202020204" pitchFamily="34" charset="0"/>
              <a:ea typeface="Times New Roman" panose="02020603050405020304" pitchFamily="18" charset="0"/>
              <a:cs typeface="Times New Roman" panose="02020603050405020304" pitchFamily="18" charset="0"/>
            </a:endParaRPr>
          </a:p>
          <a:p>
            <a:pPr algn="ctr" defTabSz="914377">
              <a:lnSpc>
                <a:spcPts val="1191"/>
              </a:lnSpc>
              <a:defRPr/>
            </a:pPr>
            <a:endParaRPr lang="en-US" sz="3733" dirty="0">
              <a:solidFill>
                <a:prstClr val="black"/>
              </a:solidFill>
              <a:latin typeface="Agency FB" panose="020B0503020202020204" pitchFamily="34" charset="0"/>
              <a:ea typeface="Times New Roman" panose="02020603050405020304" pitchFamily="18" charset="0"/>
              <a:cs typeface="Times New Roman" panose="02020603050405020304" pitchFamily="18" charset="0"/>
            </a:endParaRPr>
          </a:p>
          <a:p>
            <a:pPr algn="ctr" defTabSz="914377">
              <a:lnSpc>
                <a:spcPts val="1191"/>
              </a:lnSpc>
              <a:defRPr/>
            </a:pPr>
            <a:r>
              <a:rPr lang="en-US" sz="3733" dirty="0">
                <a:solidFill>
                  <a:prstClr val="black"/>
                </a:solidFill>
                <a:latin typeface="Agency FB" panose="020B0503020202020204" pitchFamily="34" charset="0"/>
                <a:ea typeface="Times New Roman" panose="02020603050405020304" pitchFamily="18" charset="0"/>
                <a:cs typeface="Times New Roman" panose="02020603050405020304" pitchFamily="18" charset="0"/>
              </a:rPr>
              <a:t> </a:t>
            </a:r>
            <a:r>
              <a:rPr lang="en-US" sz="3733" b="1" dirty="0">
                <a:solidFill>
                  <a:prstClr val="black"/>
                </a:solidFill>
                <a:latin typeface="Agency FB" panose="020B0503020202020204" pitchFamily="34" charset="0"/>
                <a:ea typeface="Times New Roman" panose="02020603050405020304" pitchFamily="18" charset="0"/>
                <a:cs typeface="Times New Roman" panose="02020603050405020304" pitchFamily="18" charset="0"/>
              </a:rPr>
              <a:t>HARDWORKING</a:t>
            </a:r>
          </a:p>
          <a:p>
            <a:pPr algn="ctr" defTabSz="914377">
              <a:lnSpc>
                <a:spcPts val="1191"/>
              </a:lnSpc>
              <a:defRPr/>
            </a:pPr>
            <a:endParaRPr lang="en-US" sz="3733" dirty="0">
              <a:solidFill>
                <a:prstClr val="black"/>
              </a:solidFill>
              <a:latin typeface="Agency FB" panose="020B0503020202020204" pitchFamily="34" charset="0"/>
              <a:ea typeface="Times New Roman" panose="02020603050405020304" pitchFamily="18" charset="0"/>
              <a:cs typeface="Times New Roman" panose="02020603050405020304" pitchFamily="18" charset="0"/>
            </a:endParaRPr>
          </a:p>
          <a:p>
            <a:pPr algn="ctr" defTabSz="914377">
              <a:lnSpc>
                <a:spcPts val="1205"/>
              </a:lnSpc>
              <a:defRPr/>
            </a:pPr>
            <a:endParaRPr lang="en-US" sz="3733" dirty="0">
              <a:solidFill>
                <a:prstClr val="black"/>
              </a:solidFill>
              <a:latin typeface="Agency FB" panose="020B0503020202020204" pitchFamily="34" charset="0"/>
              <a:ea typeface="Times New Roman" panose="02020603050405020304" pitchFamily="18" charset="0"/>
              <a:cs typeface="Times New Roman" panose="02020603050405020304" pitchFamily="18" charset="0"/>
            </a:endParaRPr>
          </a:p>
          <a:p>
            <a:pPr algn="ctr" defTabSz="914377">
              <a:lnSpc>
                <a:spcPts val="1205"/>
              </a:lnSpc>
              <a:defRPr/>
            </a:pPr>
            <a:r>
              <a:rPr lang="en-US" sz="3733" dirty="0">
                <a:solidFill>
                  <a:prstClr val="black"/>
                </a:solidFill>
                <a:latin typeface="Agency FB" panose="020B0503020202020204" pitchFamily="34" charset="0"/>
                <a:ea typeface="Times New Roman" panose="02020603050405020304" pitchFamily="18" charset="0"/>
                <a:cs typeface="Times New Roman" panose="02020603050405020304" pitchFamily="18" charset="0"/>
              </a:rPr>
              <a:t> </a:t>
            </a:r>
            <a:r>
              <a:rPr lang="en-US" sz="3733" b="1" dirty="0">
                <a:solidFill>
                  <a:prstClr val="black"/>
                </a:solidFill>
                <a:latin typeface="Agency FB" panose="020B0503020202020204" pitchFamily="34" charset="0"/>
                <a:ea typeface="Times New Roman" panose="02020603050405020304" pitchFamily="18" charset="0"/>
                <a:cs typeface="Times New Roman" panose="02020603050405020304" pitchFamily="18" charset="0"/>
              </a:rPr>
              <a:t>SELFLESS</a:t>
            </a:r>
          </a:p>
          <a:p>
            <a:pPr algn="ctr" defTabSz="914377">
              <a:lnSpc>
                <a:spcPts val="1205"/>
              </a:lnSpc>
              <a:defRPr/>
            </a:pPr>
            <a:endParaRPr lang="en-US" sz="3733" b="1" dirty="0">
              <a:solidFill>
                <a:prstClr val="black"/>
              </a:solidFill>
              <a:latin typeface="Agency FB" panose="020B0503020202020204" pitchFamily="34" charset="0"/>
              <a:ea typeface="Times New Roman" panose="02020603050405020304" pitchFamily="18" charset="0"/>
              <a:cs typeface="Times New Roman" panose="02020603050405020304" pitchFamily="18" charset="0"/>
            </a:endParaRPr>
          </a:p>
          <a:p>
            <a:pPr algn="ctr" defTabSz="914377">
              <a:lnSpc>
                <a:spcPts val="1205"/>
              </a:lnSpc>
              <a:defRPr/>
            </a:pPr>
            <a:endParaRPr lang="en-US" b="1" dirty="0">
              <a:solidFill>
                <a:prstClr val="black"/>
              </a:solidFill>
              <a:latin typeface="Agency FB" panose="020B0503020202020204" pitchFamily="34" charset="0"/>
              <a:ea typeface="Times New Roman" panose="02020603050405020304" pitchFamily="18" charset="0"/>
              <a:cs typeface="Times New Roman" panose="02020603050405020304" pitchFamily="18" charset="0"/>
            </a:endParaRPr>
          </a:p>
          <a:p>
            <a:pPr algn="ctr" defTabSz="914377">
              <a:lnSpc>
                <a:spcPts val="1205"/>
              </a:lnSpc>
              <a:defRPr/>
            </a:pPr>
            <a:r>
              <a:rPr lang="en-US" sz="3733" b="1" dirty="0">
                <a:solidFill>
                  <a:prstClr val="black"/>
                </a:solidFill>
                <a:latin typeface="Agency FB" panose="020B0503020202020204" pitchFamily="34" charset="0"/>
                <a:ea typeface="Times New Roman" panose="02020603050405020304" pitchFamily="18" charset="0"/>
                <a:cs typeface="Times New Roman" panose="02020603050405020304" pitchFamily="18" charset="0"/>
              </a:rPr>
              <a:t>THE PROGRAM IS IMPORTANT</a:t>
            </a:r>
            <a:endParaRPr lang="en-US" sz="3733" dirty="0">
              <a:solidFill>
                <a:prstClr val="black"/>
              </a:solidFill>
              <a:latin typeface="Agency FB" panose="020B0503020202020204" pitchFamily="34" charset="0"/>
              <a:ea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0" y="13796856"/>
            <a:ext cx="12192000" cy="2459144"/>
          </a:xfrm>
          <a:prstGeom prst="rect">
            <a:avLst/>
          </a:prstGeom>
          <a:solidFill>
            <a:srgbClr val="000000"/>
          </a:solidFill>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defRPr/>
            </a:pPr>
            <a:r>
              <a:rPr lang="en-US" sz="11733" dirty="0">
                <a:solidFill>
                  <a:srgbClr val="FFFFFF"/>
                </a:solidFill>
                <a:latin typeface="Stencil" panose="040409050D0802020404" pitchFamily="82" charset="0"/>
              </a:rPr>
              <a:t>PHILOSOPHY</a:t>
            </a:r>
          </a:p>
        </p:txBody>
      </p:sp>
      <p:sp>
        <p:nvSpPr>
          <p:cNvPr id="2" name="Date Placeholder 1"/>
          <p:cNvSpPr>
            <a:spLocks noGrp="1"/>
          </p:cNvSpPr>
          <p:nvPr>
            <p:ph type="dt" sz="half" idx="10"/>
          </p:nvPr>
        </p:nvSpPr>
        <p:spPr/>
        <p:txBody>
          <a:bodyPr/>
          <a:lstStyle/>
          <a:p>
            <a:pPr defTabSz="457189"/>
            <a:r>
              <a:rPr lang="en-US">
                <a:solidFill>
                  <a:prstClr val="black">
                    <a:tint val="75000"/>
                  </a:prstClr>
                </a:solidFill>
                <a:latin typeface="Calibri" panose="020F0502020204030204"/>
              </a:rPr>
              <a:t>5/31/2023</a:t>
            </a:r>
          </a:p>
        </p:txBody>
      </p:sp>
      <p:sp>
        <p:nvSpPr>
          <p:cNvPr id="3" name="Footer Placeholder 2"/>
          <p:cNvSpPr>
            <a:spLocks noGrp="1"/>
          </p:cNvSpPr>
          <p:nvPr>
            <p:ph type="ftr" sz="quarter" idx="11"/>
          </p:nvPr>
        </p:nvSpPr>
        <p:spPr/>
        <p:txBody>
          <a:bodyPr/>
          <a:lstStyle/>
          <a:p>
            <a:pPr defTabSz="457189"/>
            <a:r>
              <a:rPr lang="en-US">
                <a:solidFill>
                  <a:prstClr val="black">
                    <a:tint val="75000"/>
                  </a:prstClr>
                </a:solidFill>
                <a:latin typeface="Calibri" panose="020F0502020204030204"/>
              </a:rPr>
              <a:t>UAPB FOOTBALL </a:t>
            </a:r>
          </a:p>
        </p:txBody>
      </p:sp>
      <p:sp>
        <p:nvSpPr>
          <p:cNvPr id="4" name="Slide Number Placeholder 3"/>
          <p:cNvSpPr>
            <a:spLocks noGrp="1"/>
          </p:cNvSpPr>
          <p:nvPr>
            <p:ph type="sldNum" sz="quarter" idx="12"/>
          </p:nvPr>
        </p:nvSpPr>
        <p:spPr/>
        <p:txBody>
          <a:bodyPr/>
          <a:lstStyle/>
          <a:p>
            <a:pPr defTabSz="457189"/>
            <a:fld id="{4ED28A57-49BD-421A-B1CC-1CBFE4953451}" type="slidenum">
              <a:rPr lang="en-US">
                <a:solidFill>
                  <a:prstClr val="black">
                    <a:tint val="75000"/>
                  </a:prstClr>
                </a:solidFill>
                <a:latin typeface="Calibri" panose="020F0502020204030204"/>
              </a:rPr>
              <a:pPr defTabSz="457189"/>
              <a:t>5</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514590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80B038-DE01-4556-9076-AD2C2BC50A9E}"/>
              </a:ext>
            </a:extLst>
          </p:cNvPr>
          <p:cNvPicPr>
            <a:picLocks noChangeAspect="1"/>
          </p:cNvPicPr>
          <p:nvPr/>
        </p:nvPicPr>
        <p:blipFill>
          <a:blip r:embed="rId2"/>
          <a:stretch>
            <a:fillRect/>
          </a:stretch>
        </p:blipFill>
        <p:spPr>
          <a:xfrm>
            <a:off x="134560" y="8208616"/>
            <a:ext cx="11788934" cy="7625744"/>
          </a:xfrm>
          <a:prstGeom prst="rect">
            <a:avLst/>
          </a:prstGeom>
        </p:spPr>
      </p:pic>
      <p:pic>
        <p:nvPicPr>
          <p:cNvPr id="9" name="Picture 8">
            <a:extLst>
              <a:ext uri="{FF2B5EF4-FFF2-40B4-BE49-F238E27FC236}">
                <a16:creationId xmlns:a16="http://schemas.microsoft.com/office/drawing/2014/main" id="{5E14109E-2191-49BA-87A5-38338C866F7C}"/>
              </a:ext>
            </a:extLst>
          </p:cNvPr>
          <p:cNvPicPr>
            <a:picLocks noChangeAspect="1"/>
          </p:cNvPicPr>
          <p:nvPr/>
        </p:nvPicPr>
        <p:blipFill>
          <a:blip r:embed="rId3"/>
          <a:stretch>
            <a:fillRect/>
          </a:stretch>
        </p:blipFill>
        <p:spPr>
          <a:xfrm>
            <a:off x="134560" y="553297"/>
            <a:ext cx="11922879" cy="7494088"/>
          </a:xfrm>
          <a:prstGeom prst="rect">
            <a:avLst/>
          </a:prstGeom>
        </p:spPr>
      </p:pic>
    </p:spTree>
    <p:extLst>
      <p:ext uri="{BB962C8B-B14F-4D97-AF65-F5344CB8AC3E}">
        <p14:creationId xmlns:p14="http://schemas.microsoft.com/office/powerpoint/2010/main" val="24599868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Stencil" panose="040409050D0802020404" pitchFamily="82" charset="0"/>
              </a:rPr>
              <a:t>2023 PLAYBOOK</a:t>
            </a:r>
          </a:p>
        </p:txBody>
      </p:sp>
      <p:sp>
        <p:nvSpPr>
          <p:cNvPr id="8" name="Title 1"/>
          <p:cNvSpPr txBox="1">
            <a:spLocks/>
          </p:cNvSpPr>
          <p:nvPr/>
        </p:nvSpPr>
        <p:spPr>
          <a:xfrm>
            <a:off x="0" y="13796856"/>
            <a:ext cx="12192000" cy="2459144"/>
          </a:xfrm>
          <a:prstGeom prst="rect">
            <a:avLst/>
          </a:prstGeom>
          <a:solidFill>
            <a:schemeClr val="bg1"/>
          </a:solidFill>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1733" b="0" i="0" u="none" strike="noStrike" kern="1200" cap="none" spc="0" normalizeH="0" baseline="0" noProof="0" dirty="0">
                <a:ln>
                  <a:noFill/>
                </a:ln>
                <a:solidFill>
                  <a:srgbClr val="FFFFFF"/>
                </a:solidFill>
                <a:effectLst/>
                <a:uLnTx/>
                <a:uFillTx/>
                <a:latin typeface="Stencil" panose="040409050D0802020404" pitchFamily="82" charset="0"/>
                <a:ea typeface="+mj-ea"/>
                <a:cs typeface="+mj-cs"/>
              </a:rPr>
              <a:t>storm</a:t>
            </a:r>
          </a:p>
        </p:txBody>
      </p:sp>
      <p:pic>
        <p:nvPicPr>
          <p:cNvPr id="5" name="Picture 4" descr="Arkansas–Pine Bluff Golden Lions football - Wikipedia">
            <a:extLst>
              <a:ext uri="{FF2B5EF4-FFF2-40B4-BE49-F238E27FC236}">
                <a16:creationId xmlns:a16="http://schemas.microsoft.com/office/drawing/2014/main" id="{D39DE498-6A2A-4490-A3E2-0BA9DBA7EAF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18690" y="6633040"/>
            <a:ext cx="7663511" cy="271416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CC">
                    <a:tint val="75000"/>
                  </a:srgbClr>
                </a:solidFill>
                <a:effectLst/>
                <a:uLnTx/>
                <a:uFillTx/>
                <a:latin typeface="Calibri"/>
                <a:ea typeface="+mn-ea"/>
                <a:cs typeface="+mn-cs"/>
              </a:rPr>
              <a:t>5/31/2023</a:t>
            </a:r>
          </a:p>
        </p:txBody>
      </p:sp>
      <p:sp>
        <p:nvSpPr>
          <p:cNvPr id="4" name="Footer Placeholder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CC">
                    <a:tint val="75000"/>
                  </a:srgbClr>
                </a:solidFill>
                <a:effectLst/>
                <a:uLnTx/>
                <a:uFillTx/>
                <a:latin typeface="Calibri"/>
                <a:ea typeface="+mn-ea"/>
                <a:cs typeface="+mn-cs"/>
              </a:rPr>
              <a:t>UAPB FOOTBALL </a:t>
            </a: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1E83F495-84DE-4F2F-9870-F907D0514524}" type="slidenum">
              <a:rPr kumimoji="0" lang="en-US" sz="1600" b="0" i="0" u="none" strike="noStrike" kern="1200" cap="none" spc="0" normalizeH="0" baseline="0" noProof="0">
                <a:ln>
                  <a:noFill/>
                </a:ln>
                <a:solidFill>
                  <a:srgbClr val="FFFFCC">
                    <a:tint val="75000"/>
                  </a:srgb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51</a:t>
            </a:fld>
            <a:endParaRPr kumimoji="0" lang="en-US" sz="1600" b="0" i="0" u="none" strike="noStrike" kern="1200" cap="none" spc="0" normalizeH="0" baseline="0" noProof="0">
              <a:ln>
                <a:noFill/>
              </a:ln>
              <a:solidFill>
                <a:srgbClr val="FFFFCC">
                  <a:tint val="75000"/>
                </a:srgbClr>
              </a:solidFill>
              <a:effectLst/>
              <a:uLnTx/>
              <a:uFillTx/>
              <a:latin typeface="Calibri"/>
              <a:ea typeface="+mn-ea"/>
              <a:cs typeface="+mn-cs"/>
            </a:endParaRPr>
          </a:p>
        </p:txBody>
      </p:sp>
    </p:spTree>
    <p:extLst>
      <p:ext uri="{BB962C8B-B14F-4D97-AF65-F5344CB8AC3E}">
        <p14:creationId xmlns:p14="http://schemas.microsoft.com/office/powerpoint/2010/main" val="32294373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632963" y="6031417"/>
            <a:ext cx="278672" cy="261257"/>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a:solidFill>
                <a:schemeClr val="tx1"/>
              </a:solidFill>
              <a:latin typeface="Calibri" panose="020F0502020204030204"/>
            </a:endParaRPr>
          </a:p>
        </p:txBody>
      </p:sp>
      <p:sp>
        <p:nvSpPr>
          <p:cNvPr id="5" name="Rectangle 4"/>
          <p:cNvSpPr/>
          <p:nvPr/>
        </p:nvSpPr>
        <p:spPr>
          <a:xfrm>
            <a:off x="4267203" y="6074953"/>
            <a:ext cx="278672" cy="21771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a:solidFill>
                <a:schemeClr val="tx1"/>
              </a:solidFill>
              <a:latin typeface="Calibri" panose="020F0502020204030204"/>
            </a:endParaRPr>
          </a:p>
        </p:txBody>
      </p:sp>
      <p:sp>
        <p:nvSpPr>
          <p:cNvPr id="9" name="Rectangle 8"/>
          <p:cNvSpPr/>
          <p:nvPr/>
        </p:nvSpPr>
        <p:spPr>
          <a:xfrm>
            <a:off x="3805651" y="6074953"/>
            <a:ext cx="278672" cy="21771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a:solidFill>
                <a:schemeClr val="tx1"/>
              </a:solidFill>
              <a:latin typeface="Calibri" panose="020F0502020204030204"/>
            </a:endParaRPr>
          </a:p>
        </p:txBody>
      </p:sp>
      <p:sp>
        <p:nvSpPr>
          <p:cNvPr id="10" name="Rectangle 9"/>
          <p:cNvSpPr/>
          <p:nvPr/>
        </p:nvSpPr>
        <p:spPr>
          <a:xfrm>
            <a:off x="5556067" y="6074953"/>
            <a:ext cx="278672" cy="21771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a:solidFill>
                <a:schemeClr val="tx1"/>
              </a:solidFill>
              <a:latin typeface="Calibri" panose="020F0502020204030204"/>
            </a:endParaRPr>
          </a:p>
        </p:txBody>
      </p:sp>
      <p:sp>
        <p:nvSpPr>
          <p:cNvPr id="11" name="Rectangle 10"/>
          <p:cNvSpPr/>
          <p:nvPr/>
        </p:nvSpPr>
        <p:spPr>
          <a:xfrm>
            <a:off x="5094515" y="6074953"/>
            <a:ext cx="278672" cy="21771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a:solidFill>
                <a:schemeClr val="tx1"/>
              </a:solidFill>
              <a:latin typeface="Calibri" panose="020F0502020204030204"/>
            </a:endParaRPr>
          </a:p>
        </p:txBody>
      </p:sp>
      <p:sp>
        <p:nvSpPr>
          <p:cNvPr id="12" name="Rectangle 11"/>
          <p:cNvSpPr/>
          <p:nvPr/>
        </p:nvSpPr>
        <p:spPr>
          <a:xfrm>
            <a:off x="8446253" y="6292668"/>
            <a:ext cx="278672" cy="21771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r>
              <a:rPr lang="en-US" dirty="0">
                <a:solidFill>
                  <a:schemeClr val="tx1"/>
                </a:solidFill>
                <a:latin typeface="Calibri" panose="020F0502020204030204"/>
              </a:rPr>
              <a:t>H</a:t>
            </a:r>
          </a:p>
        </p:txBody>
      </p:sp>
      <p:sp>
        <p:nvSpPr>
          <p:cNvPr id="13" name="Rectangle 12"/>
          <p:cNvSpPr/>
          <p:nvPr/>
        </p:nvSpPr>
        <p:spPr>
          <a:xfrm>
            <a:off x="9996380" y="6074953"/>
            <a:ext cx="278672" cy="21771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r>
              <a:rPr lang="en-US" dirty="0">
                <a:solidFill>
                  <a:schemeClr val="tx1"/>
                </a:solidFill>
                <a:latin typeface="Calibri" panose="020F0502020204030204"/>
              </a:rPr>
              <a:t>Z</a:t>
            </a:r>
          </a:p>
        </p:txBody>
      </p:sp>
      <p:sp>
        <p:nvSpPr>
          <p:cNvPr id="14" name="Rectangle 13"/>
          <p:cNvSpPr/>
          <p:nvPr/>
        </p:nvSpPr>
        <p:spPr>
          <a:xfrm>
            <a:off x="2090048" y="6074953"/>
            <a:ext cx="278672" cy="21771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r>
              <a:rPr lang="en-US" dirty="0">
                <a:solidFill>
                  <a:schemeClr val="tx1"/>
                </a:solidFill>
                <a:latin typeface="Calibri" panose="020F0502020204030204"/>
              </a:rPr>
              <a:t>X</a:t>
            </a:r>
          </a:p>
        </p:txBody>
      </p:sp>
      <p:sp>
        <p:nvSpPr>
          <p:cNvPr id="15" name="Rectangle 14"/>
          <p:cNvSpPr/>
          <p:nvPr/>
        </p:nvSpPr>
        <p:spPr>
          <a:xfrm>
            <a:off x="6799472" y="6259287"/>
            <a:ext cx="278672" cy="21771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r>
              <a:rPr lang="en-US" dirty="0">
                <a:solidFill>
                  <a:schemeClr val="tx1"/>
                </a:solidFill>
                <a:latin typeface="Calibri" panose="020F0502020204030204"/>
              </a:rPr>
              <a:t>Y</a:t>
            </a:r>
          </a:p>
        </p:txBody>
      </p:sp>
      <p:sp>
        <p:nvSpPr>
          <p:cNvPr id="16" name="Rectangle 15"/>
          <p:cNvSpPr/>
          <p:nvPr/>
        </p:nvSpPr>
        <p:spPr>
          <a:xfrm>
            <a:off x="4632963" y="6654073"/>
            <a:ext cx="278672" cy="21771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r>
              <a:rPr lang="en-US" dirty="0">
                <a:solidFill>
                  <a:schemeClr val="tx1"/>
                </a:solidFill>
                <a:latin typeface="Calibri" panose="020F0502020204030204"/>
              </a:rPr>
              <a:t>Q</a:t>
            </a:r>
          </a:p>
        </p:txBody>
      </p:sp>
      <p:sp>
        <p:nvSpPr>
          <p:cNvPr id="17" name="Rectangle 16"/>
          <p:cNvSpPr/>
          <p:nvPr/>
        </p:nvSpPr>
        <p:spPr>
          <a:xfrm>
            <a:off x="5094515" y="6819536"/>
            <a:ext cx="278672" cy="21771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r>
              <a:rPr lang="en-US" dirty="0">
                <a:solidFill>
                  <a:schemeClr val="tx1"/>
                </a:solidFill>
                <a:latin typeface="Calibri" panose="020F0502020204030204"/>
              </a:rPr>
              <a:t>T</a:t>
            </a:r>
          </a:p>
        </p:txBody>
      </p:sp>
      <p:sp>
        <p:nvSpPr>
          <p:cNvPr id="20" name="Rectangle 19"/>
          <p:cNvSpPr/>
          <p:nvPr/>
        </p:nvSpPr>
        <p:spPr>
          <a:xfrm>
            <a:off x="4772300" y="992970"/>
            <a:ext cx="2656113" cy="70788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r>
              <a:rPr lang="en-US" sz="4000" dirty="0">
                <a:solidFill>
                  <a:schemeClr val="tx1"/>
                </a:solidFill>
                <a:latin typeface="Stencil" panose="040409050D0802020404" pitchFamily="82" charset="0"/>
              </a:rPr>
              <a:t>STORM</a:t>
            </a:r>
          </a:p>
        </p:txBody>
      </p:sp>
      <p:sp>
        <p:nvSpPr>
          <p:cNvPr id="21" name="TextBox 20">
            <a:extLst>
              <a:ext uri="{FF2B5EF4-FFF2-40B4-BE49-F238E27FC236}">
                <a16:creationId xmlns:a16="http://schemas.microsoft.com/office/drawing/2014/main" id="{E329A013-CB55-424F-8A77-92F03A45C392}"/>
              </a:ext>
            </a:extLst>
          </p:cNvPr>
          <p:cNvSpPr txBox="1"/>
          <p:nvPr/>
        </p:nvSpPr>
        <p:spPr>
          <a:xfrm>
            <a:off x="467825" y="2120142"/>
            <a:ext cx="2514081" cy="2862322"/>
          </a:xfrm>
          <a:prstGeom prst="rect">
            <a:avLst/>
          </a:prstGeom>
          <a:solidFill>
            <a:schemeClr val="bg1">
              <a:lumMod val="65000"/>
            </a:schemeClr>
          </a:solidFill>
          <a:ln>
            <a:solidFill>
              <a:schemeClr val="tx1"/>
            </a:solidFill>
          </a:ln>
        </p:spPr>
        <p:style>
          <a:lnRef idx="3">
            <a:schemeClr val="lt1"/>
          </a:lnRef>
          <a:fillRef idx="1">
            <a:schemeClr val="dk1"/>
          </a:fillRef>
          <a:effectRef idx="1">
            <a:schemeClr val="dk1"/>
          </a:effectRef>
          <a:fontRef idx="minor">
            <a:schemeClr val="lt1"/>
          </a:fontRef>
        </p:style>
        <p:txBody>
          <a:bodyPr wrap="square" rtlCol="0">
            <a:spAutoFit/>
          </a:bodyPr>
          <a:lstStyle/>
          <a:p>
            <a:pPr defTabSz="457189">
              <a:defRPr/>
            </a:pPr>
            <a:r>
              <a:rPr lang="en-US" sz="1500" dirty="0">
                <a:solidFill>
                  <a:schemeClr val="tx1"/>
                </a:solidFill>
                <a:latin typeface="Stencil" panose="040409050D0802020404" pitchFamily="82" charset="0"/>
              </a:rPr>
              <a:t>MESH: INSIDE RUN / OUTSIDE RUNS</a:t>
            </a:r>
          </a:p>
          <a:p>
            <a:pPr defTabSz="457189">
              <a:defRPr/>
            </a:pPr>
            <a:endParaRPr lang="en-US" sz="1500" dirty="0">
              <a:solidFill>
                <a:schemeClr val="tx1"/>
              </a:solidFill>
              <a:latin typeface="Stencil" panose="040409050D0802020404" pitchFamily="82" charset="0"/>
            </a:endParaRPr>
          </a:p>
          <a:p>
            <a:pPr defTabSz="457189">
              <a:defRPr/>
            </a:pPr>
            <a:r>
              <a:rPr lang="en-US" sz="1500" dirty="0">
                <a:solidFill>
                  <a:schemeClr val="tx1"/>
                </a:solidFill>
                <a:latin typeface="Stencil" panose="040409050D0802020404" pitchFamily="82" charset="0"/>
              </a:rPr>
              <a:t>6 MAN BOX READ: nickel/</a:t>
            </a:r>
            <a:r>
              <a:rPr lang="en-US" sz="1500" dirty="0" err="1">
                <a:solidFill>
                  <a:schemeClr val="tx1"/>
                </a:solidFill>
                <a:latin typeface="Stencil" panose="040409050D0802020404" pitchFamily="82" charset="0"/>
              </a:rPr>
              <a:t>sam</a:t>
            </a:r>
            <a:r>
              <a:rPr lang="en-US" sz="1500" dirty="0">
                <a:solidFill>
                  <a:schemeClr val="tx1"/>
                </a:solidFill>
                <a:latin typeface="Stencil" panose="040409050D0802020404" pitchFamily="82" charset="0"/>
              </a:rPr>
              <a:t> </a:t>
            </a:r>
          </a:p>
          <a:p>
            <a:pPr defTabSz="457189">
              <a:defRPr/>
            </a:pPr>
            <a:endParaRPr lang="en-US" sz="1500" dirty="0">
              <a:solidFill>
                <a:schemeClr val="tx1"/>
              </a:solidFill>
              <a:latin typeface="Stencil" panose="040409050D0802020404" pitchFamily="82" charset="0"/>
            </a:endParaRPr>
          </a:p>
          <a:p>
            <a:pPr defTabSz="457189">
              <a:defRPr/>
            </a:pPr>
            <a:r>
              <a:rPr lang="en-US" sz="1500" dirty="0">
                <a:solidFill>
                  <a:schemeClr val="tx1"/>
                </a:solidFill>
                <a:latin typeface="Stencil" panose="040409050D0802020404" pitchFamily="82" charset="0"/>
              </a:rPr>
              <a:t>7 MAN BOX READ: </a:t>
            </a:r>
          </a:p>
          <a:p>
            <a:pPr defTabSz="457189">
              <a:defRPr/>
            </a:pPr>
            <a:endParaRPr lang="en-US" sz="1500" dirty="0">
              <a:solidFill>
                <a:schemeClr val="tx1"/>
              </a:solidFill>
              <a:latin typeface="Stencil" panose="040409050D0802020404" pitchFamily="82" charset="0"/>
            </a:endParaRPr>
          </a:p>
          <a:p>
            <a:pPr defTabSz="457189">
              <a:defRPr/>
            </a:pPr>
            <a:r>
              <a:rPr lang="en-US" sz="1500" dirty="0">
                <a:solidFill>
                  <a:schemeClr val="tx1"/>
                </a:solidFill>
                <a:latin typeface="Stencil" panose="040409050D0802020404" pitchFamily="82" charset="0"/>
              </a:rPr>
              <a:t>man beater tag</a:t>
            </a:r>
          </a:p>
          <a:p>
            <a:pPr defTabSz="457189">
              <a:defRPr/>
            </a:pPr>
            <a:endParaRPr lang="en-US" sz="1500" dirty="0">
              <a:solidFill>
                <a:schemeClr val="tx1"/>
              </a:solidFill>
              <a:latin typeface="Stencil" panose="040409050D0802020404" pitchFamily="82" charset="0"/>
            </a:endParaRPr>
          </a:p>
          <a:p>
            <a:pPr defTabSz="457189">
              <a:defRPr/>
            </a:pPr>
            <a:r>
              <a:rPr lang="en-US" sz="1500" dirty="0">
                <a:solidFill>
                  <a:schemeClr val="tx1"/>
                </a:solidFill>
                <a:latin typeface="Stencil" panose="040409050D0802020404" pitchFamily="82" charset="0"/>
              </a:rPr>
              <a:t>COACHING POINT: </a:t>
            </a:r>
          </a:p>
          <a:p>
            <a:pPr defTabSz="457189">
              <a:defRPr/>
            </a:pPr>
            <a:r>
              <a:rPr lang="en-US" sz="1500" dirty="0">
                <a:solidFill>
                  <a:schemeClr val="tx1"/>
                </a:solidFill>
                <a:latin typeface="Stencil" panose="040409050D0802020404" pitchFamily="82" charset="0"/>
              </a:rPr>
              <a:t>TAKE FREE ACCESS. </a:t>
            </a:r>
          </a:p>
        </p:txBody>
      </p:sp>
      <p:sp>
        <p:nvSpPr>
          <p:cNvPr id="24" name="TextBox 23"/>
          <p:cNvSpPr txBox="1"/>
          <p:nvPr/>
        </p:nvSpPr>
        <p:spPr>
          <a:xfrm>
            <a:off x="1899468" y="6414593"/>
            <a:ext cx="816747" cy="276999"/>
          </a:xfrm>
          <a:prstGeom prst="rect">
            <a:avLst/>
          </a:prstGeom>
          <a:solidFill>
            <a:srgbClr val="FF0000"/>
          </a:solidFill>
          <a:ln>
            <a:solidFill>
              <a:schemeClr val="tx1"/>
            </a:solidFill>
          </a:ln>
        </p:spPr>
        <p:style>
          <a:lnRef idx="3">
            <a:schemeClr val="lt1"/>
          </a:lnRef>
          <a:fillRef idx="1">
            <a:schemeClr val="dk1"/>
          </a:fillRef>
          <a:effectRef idx="1">
            <a:schemeClr val="dk1"/>
          </a:effectRef>
          <a:fontRef idx="minor">
            <a:schemeClr val="lt1"/>
          </a:fontRef>
        </p:style>
        <p:txBody>
          <a:bodyPr wrap="square" rtlCol="0">
            <a:spAutoFit/>
          </a:bodyPr>
          <a:lstStyle/>
          <a:p>
            <a:pPr algn="ctr" defTabSz="457189">
              <a:defRPr/>
            </a:pPr>
            <a:r>
              <a:rPr lang="en-US" sz="1200" dirty="0">
                <a:solidFill>
                  <a:schemeClr val="tx1"/>
                </a:solidFill>
                <a:latin typeface="Stencil" panose="040409050D0802020404" pitchFamily="82" charset="0"/>
              </a:rPr>
              <a:t>tag</a:t>
            </a:r>
          </a:p>
        </p:txBody>
      </p:sp>
      <p:sp>
        <p:nvSpPr>
          <p:cNvPr id="28" name="TextBox 27"/>
          <p:cNvSpPr txBox="1"/>
          <p:nvPr/>
        </p:nvSpPr>
        <p:spPr>
          <a:xfrm>
            <a:off x="8200780" y="6667730"/>
            <a:ext cx="769619" cy="276999"/>
          </a:xfrm>
          <a:prstGeom prst="rect">
            <a:avLst/>
          </a:prstGeom>
          <a:ln>
            <a:solidFill>
              <a:schemeClr val="tx1"/>
            </a:solidFill>
          </a:ln>
        </p:spPr>
        <p:style>
          <a:lnRef idx="3">
            <a:schemeClr val="lt1"/>
          </a:lnRef>
          <a:fillRef idx="1">
            <a:schemeClr val="dk1"/>
          </a:fillRef>
          <a:effectRef idx="1">
            <a:schemeClr val="dk1"/>
          </a:effectRef>
          <a:fontRef idx="minor">
            <a:schemeClr val="lt1"/>
          </a:fontRef>
        </p:style>
        <p:txBody>
          <a:bodyPr wrap="square" rtlCol="0">
            <a:spAutoFit/>
          </a:bodyPr>
          <a:lstStyle/>
          <a:p>
            <a:pPr algn="ctr" defTabSz="457189">
              <a:defRPr/>
            </a:pPr>
            <a:r>
              <a:rPr lang="en-US" sz="1200" dirty="0">
                <a:solidFill>
                  <a:schemeClr val="tx1"/>
                </a:solidFill>
                <a:latin typeface="Stencil" panose="040409050D0802020404" pitchFamily="82" charset="0"/>
              </a:rPr>
              <a:t>SLANT</a:t>
            </a:r>
          </a:p>
        </p:txBody>
      </p:sp>
      <p:sp>
        <p:nvSpPr>
          <p:cNvPr id="19" name="TextBox 18"/>
          <p:cNvSpPr txBox="1"/>
          <p:nvPr/>
        </p:nvSpPr>
        <p:spPr>
          <a:xfrm>
            <a:off x="9750912" y="6483258"/>
            <a:ext cx="769619" cy="276999"/>
          </a:xfrm>
          <a:prstGeom prst="rect">
            <a:avLst/>
          </a:prstGeom>
          <a:ln>
            <a:solidFill>
              <a:schemeClr val="tx1"/>
            </a:solidFill>
          </a:ln>
        </p:spPr>
        <p:style>
          <a:lnRef idx="3">
            <a:schemeClr val="lt1"/>
          </a:lnRef>
          <a:fillRef idx="1">
            <a:schemeClr val="dk1"/>
          </a:fillRef>
          <a:effectRef idx="1">
            <a:schemeClr val="dk1"/>
          </a:effectRef>
          <a:fontRef idx="minor">
            <a:schemeClr val="lt1"/>
          </a:fontRef>
        </p:style>
        <p:txBody>
          <a:bodyPr wrap="square" rtlCol="0">
            <a:spAutoFit/>
          </a:bodyPr>
          <a:lstStyle/>
          <a:p>
            <a:pPr algn="ctr" defTabSz="457189">
              <a:defRPr/>
            </a:pPr>
            <a:r>
              <a:rPr lang="en-US" sz="1200" dirty="0">
                <a:solidFill>
                  <a:schemeClr val="tx1"/>
                </a:solidFill>
                <a:latin typeface="Stencil" panose="040409050D0802020404" pitchFamily="82" charset="0"/>
              </a:rPr>
              <a:t>Key 1</a:t>
            </a:r>
          </a:p>
        </p:txBody>
      </p:sp>
      <p:sp>
        <p:nvSpPr>
          <p:cNvPr id="25" name="Freeform 24"/>
          <p:cNvSpPr/>
          <p:nvPr/>
        </p:nvSpPr>
        <p:spPr>
          <a:xfrm flipH="1">
            <a:off x="5696898" y="4376172"/>
            <a:ext cx="1303337" cy="1894115"/>
          </a:xfrm>
          <a:custGeom>
            <a:avLst/>
            <a:gdLst>
              <a:gd name="connsiteX0" fmla="*/ 30204 w 849069"/>
              <a:gd name="connsiteY0" fmla="*/ 1429696 h 1429696"/>
              <a:gd name="connsiteX1" fmla="*/ 30204 w 849069"/>
              <a:gd name="connsiteY1" fmla="*/ 378818 h 1429696"/>
              <a:gd name="connsiteX2" fmla="*/ 344102 w 849069"/>
              <a:gd name="connsiteY2" fmla="*/ 37624 h 1429696"/>
              <a:gd name="connsiteX3" fmla="*/ 849069 w 849069"/>
              <a:gd name="connsiteY3" fmla="*/ 23976 h 1429696"/>
            </a:gdLst>
            <a:ahLst/>
            <a:cxnLst>
              <a:cxn ang="0">
                <a:pos x="connsiteX0" y="connsiteY0"/>
              </a:cxn>
              <a:cxn ang="0">
                <a:pos x="connsiteX1" y="connsiteY1"/>
              </a:cxn>
              <a:cxn ang="0">
                <a:pos x="connsiteX2" y="connsiteY2"/>
              </a:cxn>
              <a:cxn ang="0">
                <a:pos x="connsiteX3" y="connsiteY3"/>
              </a:cxn>
            </a:cxnLst>
            <a:rect l="l" t="t" r="r" b="b"/>
            <a:pathLst>
              <a:path w="849069" h="1429696">
                <a:moveTo>
                  <a:pt x="30204" y="1429696"/>
                </a:moveTo>
                <a:cubicBezTo>
                  <a:pt x="4046" y="1020263"/>
                  <a:pt x="-22112" y="610830"/>
                  <a:pt x="30204" y="378818"/>
                </a:cubicBezTo>
                <a:cubicBezTo>
                  <a:pt x="82520" y="146806"/>
                  <a:pt x="207624" y="96764"/>
                  <a:pt x="344102" y="37624"/>
                </a:cubicBezTo>
                <a:cubicBezTo>
                  <a:pt x="480580" y="-21516"/>
                  <a:pt x="664824" y="1230"/>
                  <a:pt x="849069" y="23976"/>
                </a:cubicBezTo>
              </a:path>
            </a:pathLst>
          </a:cu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txBody>
          <a:bodyPr anchor="ctr"/>
          <a:lstStyle/>
          <a:p>
            <a:pPr algn="ctr" defTabSz="457189">
              <a:defRPr/>
            </a:pPr>
            <a:endParaRPr lang="en-US">
              <a:latin typeface="Calibri" panose="020F0502020204030204"/>
            </a:endParaRPr>
          </a:p>
        </p:txBody>
      </p:sp>
      <p:sp>
        <p:nvSpPr>
          <p:cNvPr id="23" name="Freeform 22"/>
          <p:cNvSpPr/>
          <p:nvPr/>
        </p:nvSpPr>
        <p:spPr>
          <a:xfrm flipH="1">
            <a:off x="7323945" y="5144798"/>
            <a:ext cx="1303337" cy="1109703"/>
          </a:xfrm>
          <a:custGeom>
            <a:avLst/>
            <a:gdLst>
              <a:gd name="connsiteX0" fmla="*/ 30204 w 849069"/>
              <a:gd name="connsiteY0" fmla="*/ 1429696 h 1429696"/>
              <a:gd name="connsiteX1" fmla="*/ 30204 w 849069"/>
              <a:gd name="connsiteY1" fmla="*/ 378818 h 1429696"/>
              <a:gd name="connsiteX2" fmla="*/ 344102 w 849069"/>
              <a:gd name="connsiteY2" fmla="*/ 37624 h 1429696"/>
              <a:gd name="connsiteX3" fmla="*/ 849069 w 849069"/>
              <a:gd name="connsiteY3" fmla="*/ 23976 h 1429696"/>
            </a:gdLst>
            <a:ahLst/>
            <a:cxnLst>
              <a:cxn ang="0">
                <a:pos x="connsiteX0" y="connsiteY0"/>
              </a:cxn>
              <a:cxn ang="0">
                <a:pos x="connsiteX1" y="connsiteY1"/>
              </a:cxn>
              <a:cxn ang="0">
                <a:pos x="connsiteX2" y="connsiteY2"/>
              </a:cxn>
              <a:cxn ang="0">
                <a:pos x="connsiteX3" y="connsiteY3"/>
              </a:cxn>
            </a:cxnLst>
            <a:rect l="l" t="t" r="r" b="b"/>
            <a:pathLst>
              <a:path w="849069" h="1429696">
                <a:moveTo>
                  <a:pt x="30204" y="1429696"/>
                </a:moveTo>
                <a:cubicBezTo>
                  <a:pt x="4046" y="1020263"/>
                  <a:pt x="-22112" y="610830"/>
                  <a:pt x="30204" y="378818"/>
                </a:cubicBezTo>
                <a:cubicBezTo>
                  <a:pt x="82520" y="146806"/>
                  <a:pt x="207624" y="96764"/>
                  <a:pt x="344102" y="37624"/>
                </a:cubicBezTo>
                <a:cubicBezTo>
                  <a:pt x="480580" y="-21516"/>
                  <a:pt x="664824" y="1230"/>
                  <a:pt x="849069" y="23976"/>
                </a:cubicBezTo>
              </a:path>
            </a:pathLst>
          </a:cu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txBody>
          <a:bodyPr anchor="ctr"/>
          <a:lstStyle/>
          <a:p>
            <a:pPr algn="ctr" defTabSz="457189">
              <a:defRPr/>
            </a:pPr>
            <a:endParaRPr lang="en-US">
              <a:latin typeface="Calibri" panose="020F0502020204030204"/>
            </a:endParaRPr>
          </a:p>
        </p:txBody>
      </p:sp>
      <p:sp>
        <p:nvSpPr>
          <p:cNvPr id="30" name="Freeform 29"/>
          <p:cNvSpPr/>
          <p:nvPr/>
        </p:nvSpPr>
        <p:spPr>
          <a:xfrm>
            <a:off x="7000233" y="3486574"/>
            <a:ext cx="278672" cy="1288057"/>
          </a:xfrm>
          <a:custGeom>
            <a:avLst/>
            <a:gdLst>
              <a:gd name="connsiteX0" fmla="*/ 0 w 1262743"/>
              <a:gd name="connsiteY0" fmla="*/ 1123406 h 1123406"/>
              <a:gd name="connsiteX1" fmla="*/ 261258 w 1262743"/>
              <a:gd name="connsiteY1" fmla="*/ 618309 h 1123406"/>
              <a:gd name="connsiteX2" fmla="*/ 1262743 w 1262743"/>
              <a:gd name="connsiteY2" fmla="*/ 0 h 1123406"/>
            </a:gdLst>
            <a:ahLst/>
            <a:cxnLst>
              <a:cxn ang="0">
                <a:pos x="connsiteX0" y="connsiteY0"/>
              </a:cxn>
              <a:cxn ang="0">
                <a:pos x="connsiteX1" y="connsiteY1"/>
              </a:cxn>
              <a:cxn ang="0">
                <a:pos x="connsiteX2" y="connsiteY2"/>
              </a:cxn>
            </a:cxnLst>
            <a:rect l="l" t="t" r="r" b="b"/>
            <a:pathLst>
              <a:path w="1262743" h="1123406">
                <a:moveTo>
                  <a:pt x="0" y="1123406"/>
                </a:moveTo>
                <a:cubicBezTo>
                  <a:pt x="25400" y="964474"/>
                  <a:pt x="50801" y="805543"/>
                  <a:pt x="261258" y="618309"/>
                </a:cubicBezTo>
                <a:cubicBezTo>
                  <a:pt x="471715" y="431075"/>
                  <a:pt x="867229" y="215537"/>
                  <a:pt x="1262743" y="0"/>
                </a:cubicBezTo>
              </a:path>
            </a:pathLst>
          </a:custGeom>
          <a:noFill/>
          <a:ln w="38100">
            <a:solidFill>
              <a:schemeClr val="tx1"/>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a:solidFill>
                <a:schemeClr val="tx1"/>
              </a:solidFill>
              <a:latin typeface="Calibri" panose="020F0502020204030204"/>
            </a:endParaRPr>
          </a:p>
        </p:txBody>
      </p:sp>
      <p:sp>
        <p:nvSpPr>
          <p:cNvPr id="32" name="TextBox 31"/>
          <p:cNvSpPr txBox="1"/>
          <p:nvPr/>
        </p:nvSpPr>
        <p:spPr>
          <a:xfrm>
            <a:off x="6549282" y="6642445"/>
            <a:ext cx="779629" cy="276999"/>
          </a:xfrm>
          <a:prstGeom prst="rect">
            <a:avLst/>
          </a:prstGeom>
          <a:ln>
            <a:solidFill>
              <a:schemeClr val="tx1"/>
            </a:solidFill>
          </a:ln>
        </p:spPr>
        <p:style>
          <a:lnRef idx="3">
            <a:schemeClr val="lt1"/>
          </a:lnRef>
          <a:fillRef idx="1">
            <a:schemeClr val="dk1"/>
          </a:fillRef>
          <a:effectRef idx="1">
            <a:schemeClr val="dk1"/>
          </a:effectRef>
          <a:fontRef idx="minor">
            <a:schemeClr val="lt1"/>
          </a:fontRef>
        </p:style>
        <p:txBody>
          <a:bodyPr wrap="square" rtlCol="0">
            <a:spAutoFit/>
          </a:bodyPr>
          <a:lstStyle/>
          <a:p>
            <a:pPr algn="ctr" defTabSz="457189">
              <a:defRPr/>
            </a:pPr>
            <a:r>
              <a:rPr lang="en-US" sz="1200" dirty="0">
                <a:solidFill>
                  <a:schemeClr val="tx1"/>
                </a:solidFill>
                <a:latin typeface="Stencil" panose="040409050D0802020404" pitchFamily="82" charset="0"/>
              </a:rPr>
              <a:t>GLANCE</a:t>
            </a:r>
          </a:p>
        </p:txBody>
      </p:sp>
      <p:sp>
        <p:nvSpPr>
          <p:cNvPr id="33" name="Freeform 32"/>
          <p:cNvSpPr/>
          <p:nvPr/>
        </p:nvSpPr>
        <p:spPr>
          <a:xfrm rot="7355898" flipH="1" flipV="1">
            <a:off x="9710512" y="6118387"/>
            <a:ext cx="323037" cy="165672"/>
          </a:xfrm>
          <a:custGeom>
            <a:avLst/>
            <a:gdLst>
              <a:gd name="connsiteX0" fmla="*/ 861060 w 864726"/>
              <a:gd name="connsiteY0" fmla="*/ 632460 h 632460"/>
              <a:gd name="connsiteX1" fmla="*/ 861060 w 864726"/>
              <a:gd name="connsiteY1" fmla="*/ 480060 h 632460"/>
              <a:gd name="connsiteX2" fmla="*/ 822960 w 864726"/>
              <a:gd name="connsiteY2" fmla="*/ 403860 h 632460"/>
              <a:gd name="connsiteX3" fmla="*/ 662940 w 864726"/>
              <a:gd name="connsiteY3" fmla="*/ 289560 h 632460"/>
              <a:gd name="connsiteX4" fmla="*/ 0 w 864726"/>
              <a:gd name="connsiteY4" fmla="*/ 0 h 632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726" h="632460">
                <a:moveTo>
                  <a:pt x="861060" y="632460"/>
                </a:moveTo>
                <a:cubicBezTo>
                  <a:pt x="864235" y="575310"/>
                  <a:pt x="867410" y="518160"/>
                  <a:pt x="861060" y="480060"/>
                </a:cubicBezTo>
                <a:cubicBezTo>
                  <a:pt x="854710" y="441960"/>
                  <a:pt x="855980" y="435610"/>
                  <a:pt x="822960" y="403860"/>
                </a:cubicBezTo>
                <a:cubicBezTo>
                  <a:pt x="789940" y="372110"/>
                  <a:pt x="800100" y="356870"/>
                  <a:pt x="662940" y="289560"/>
                </a:cubicBezTo>
                <a:cubicBezTo>
                  <a:pt x="525780" y="222250"/>
                  <a:pt x="262890" y="111125"/>
                  <a:pt x="0" y="0"/>
                </a:cubicBezTo>
              </a:path>
            </a:pathLst>
          </a:custGeom>
          <a:noFill/>
          <a:ln w="38100">
            <a:solidFill>
              <a:schemeClr val="tx1"/>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a:solidFill>
                <a:schemeClr val="tx1"/>
              </a:solidFill>
              <a:latin typeface="Calibri" panose="020F0502020204030204"/>
            </a:endParaRPr>
          </a:p>
        </p:txBody>
      </p:sp>
      <p:pic>
        <p:nvPicPr>
          <p:cNvPr id="26" name="Picture 25">
            <a:extLst>
              <a:ext uri="{FF2B5EF4-FFF2-40B4-BE49-F238E27FC236}">
                <a16:creationId xmlns:a16="http://schemas.microsoft.com/office/drawing/2014/main" id="{972E2A55-E99D-41C1-B4F1-E631C6043E6B}"/>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635001" y="14135858"/>
            <a:ext cx="1103983" cy="1204361"/>
          </a:xfrm>
          <a:prstGeom prst="rect">
            <a:avLst/>
          </a:prstGeom>
        </p:spPr>
      </p:pic>
      <p:pic>
        <p:nvPicPr>
          <p:cNvPr id="29" name="Picture 28">
            <a:extLst>
              <a:ext uri="{FF2B5EF4-FFF2-40B4-BE49-F238E27FC236}">
                <a16:creationId xmlns:a16="http://schemas.microsoft.com/office/drawing/2014/main" id="{0CAF2A0A-911D-456C-94E5-4895DA628B52}"/>
              </a:ext>
            </a:extLst>
          </p:cNvPr>
          <p:cNvPicPr>
            <a:picLocks noChangeAspect="1"/>
          </p:cNvPicPr>
          <p:nvPr/>
        </p:nvPicPr>
        <p:blipFill>
          <a:blip r:embed="rId4"/>
          <a:stretch>
            <a:fillRect/>
          </a:stretch>
        </p:blipFill>
        <p:spPr>
          <a:xfrm>
            <a:off x="1" y="8747337"/>
            <a:ext cx="12192000" cy="7508663"/>
          </a:xfrm>
          <a:prstGeom prst="rect">
            <a:avLst/>
          </a:prstGeom>
          <a:solidFill>
            <a:schemeClr val="bg1"/>
          </a:solidFill>
        </p:spPr>
      </p:pic>
    </p:spTree>
    <p:extLst>
      <p:ext uri="{BB962C8B-B14F-4D97-AF65-F5344CB8AC3E}">
        <p14:creationId xmlns:p14="http://schemas.microsoft.com/office/powerpoint/2010/main" val="18086853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Stencil" panose="040409050D0802020404" pitchFamily="82" charset="0"/>
              </a:rPr>
              <a:t>2023 PLAYBOOK</a:t>
            </a:r>
          </a:p>
        </p:txBody>
      </p:sp>
      <p:sp>
        <p:nvSpPr>
          <p:cNvPr id="8" name="Title 1"/>
          <p:cNvSpPr txBox="1">
            <a:spLocks/>
          </p:cNvSpPr>
          <p:nvPr/>
        </p:nvSpPr>
        <p:spPr>
          <a:xfrm>
            <a:off x="0" y="13796856"/>
            <a:ext cx="12192000" cy="2459144"/>
          </a:xfrm>
          <a:prstGeom prst="rect">
            <a:avLst/>
          </a:prstGeom>
          <a:solidFill>
            <a:schemeClr val="bg1"/>
          </a:solidFill>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1733" b="0" i="0" u="none" strike="noStrike" kern="1200" cap="none" spc="0" normalizeH="0" baseline="0" noProof="0" dirty="0">
                <a:ln>
                  <a:noFill/>
                </a:ln>
                <a:solidFill>
                  <a:srgbClr val="FFFFFF"/>
                </a:solidFill>
                <a:effectLst/>
                <a:uLnTx/>
                <a:uFillTx/>
                <a:latin typeface="Stencil" panose="040409050D0802020404" pitchFamily="82" charset="0"/>
                <a:ea typeface="+mj-ea"/>
                <a:cs typeface="+mj-cs"/>
              </a:rPr>
              <a:t>Quick game</a:t>
            </a:r>
          </a:p>
        </p:txBody>
      </p:sp>
      <p:pic>
        <p:nvPicPr>
          <p:cNvPr id="5" name="Picture 4" descr="Arkansas–Pine Bluff Golden Lions football - Wikipedia">
            <a:extLst>
              <a:ext uri="{FF2B5EF4-FFF2-40B4-BE49-F238E27FC236}">
                <a16:creationId xmlns:a16="http://schemas.microsoft.com/office/drawing/2014/main" id="{D39DE498-6A2A-4490-A3E2-0BA9DBA7EAF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18690" y="6633040"/>
            <a:ext cx="7663511" cy="271416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CC">
                    <a:tint val="75000"/>
                  </a:srgbClr>
                </a:solidFill>
                <a:effectLst/>
                <a:uLnTx/>
                <a:uFillTx/>
                <a:latin typeface="Calibri"/>
                <a:ea typeface="+mn-ea"/>
                <a:cs typeface="+mn-cs"/>
              </a:rPr>
              <a:t>5/31/2023</a:t>
            </a:r>
          </a:p>
        </p:txBody>
      </p:sp>
      <p:sp>
        <p:nvSpPr>
          <p:cNvPr id="4" name="Footer Placeholder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CC">
                    <a:tint val="75000"/>
                  </a:srgbClr>
                </a:solidFill>
                <a:effectLst/>
                <a:uLnTx/>
                <a:uFillTx/>
                <a:latin typeface="Calibri"/>
                <a:ea typeface="+mn-ea"/>
                <a:cs typeface="+mn-cs"/>
              </a:rPr>
              <a:t>UAPB FOOTBALL </a:t>
            </a: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1E83F495-84DE-4F2F-9870-F907D0514524}" type="slidenum">
              <a:rPr kumimoji="0" lang="en-US" sz="1600" b="0" i="0" u="none" strike="noStrike" kern="1200" cap="none" spc="0" normalizeH="0" baseline="0" noProof="0">
                <a:ln>
                  <a:noFill/>
                </a:ln>
                <a:solidFill>
                  <a:srgbClr val="FFFFCC">
                    <a:tint val="75000"/>
                  </a:srgb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53</a:t>
            </a:fld>
            <a:endParaRPr kumimoji="0" lang="en-US" sz="1600" b="0" i="0" u="none" strike="noStrike" kern="1200" cap="none" spc="0" normalizeH="0" baseline="0" noProof="0">
              <a:ln>
                <a:noFill/>
              </a:ln>
              <a:solidFill>
                <a:srgbClr val="FFFFCC">
                  <a:tint val="75000"/>
                </a:srgbClr>
              </a:solidFill>
              <a:effectLst/>
              <a:uLnTx/>
              <a:uFillTx/>
              <a:latin typeface="Calibri"/>
              <a:ea typeface="+mn-ea"/>
              <a:cs typeface="+mn-cs"/>
            </a:endParaRPr>
          </a:p>
        </p:txBody>
      </p:sp>
    </p:spTree>
    <p:extLst>
      <p:ext uri="{BB962C8B-B14F-4D97-AF65-F5344CB8AC3E}">
        <p14:creationId xmlns:p14="http://schemas.microsoft.com/office/powerpoint/2010/main" val="11939626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62559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Rectangle 9">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787790"/>
            <a:ext cx="10515600" cy="1468041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3" name="Picture 2">
            <a:extLst>
              <a:ext uri="{FF2B5EF4-FFF2-40B4-BE49-F238E27FC236}">
                <a16:creationId xmlns:a16="http://schemas.microsoft.com/office/drawing/2014/main" id="{5C440116-06D6-4CBD-BA9B-F5E6D52FAE0F}"/>
              </a:ext>
            </a:extLst>
          </p:cNvPr>
          <p:cNvPicPr>
            <a:picLocks noChangeAspect="1"/>
          </p:cNvPicPr>
          <p:nvPr/>
        </p:nvPicPr>
        <p:blipFill>
          <a:blip r:embed="rId2"/>
          <a:stretch>
            <a:fillRect/>
          </a:stretch>
        </p:blipFill>
        <p:spPr>
          <a:xfrm>
            <a:off x="1143941" y="1980892"/>
            <a:ext cx="9927580" cy="12294212"/>
          </a:xfrm>
          <a:prstGeom prst="rect">
            <a:avLst/>
          </a:prstGeom>
        </p:spPr>
      </p:pic>
    </p:spTree>
    <p:extLst>
      <p:ext uri="{BB962C8B-B14F-4D97-AF65-F5344CB8AC3E}">
        <p14:creationId xmlns:p14="http://schemas.microsoft.com/office/powerpoint/2010/main" val="11505796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62559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787790"/>
            <a:ext cx="10515600" cy="1468041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2" name="Picture 1">
            <a:extLst>
              <a:ext uri="{FF2B5EF4-FFF2-40B4-BE49-F238E27FC236}">
                <a16:creationId xmlns:a16="http://schemas.microsoft.com/office/drawing/2014/main" id="{9AD48CF3-1E0C-4C4D-818E-84B25002A6C0}"/>
              </a:ext>
            </a:extLst>
          </p:cNvPr>
          <p:cNvPicPr>
            <a:picLocks noChangeAspect="1"/>
          </p:cNvPicPr>
          <p:nvPr/>
        </p:nvPicPr>
        <p:blipFill>
          <a:blip r:embed="rId2"/>
          <a:stretch>
            <a:fillRect/>
          </a:stretch>
        </p:blipFill>
        <p:spPr>
          <a:xfrm>
            <a:off x="1143941" y="1961800"/>
            <a:ext cx="9927580" cy="12332396"/>
          </a:xfrm>
          <a:prstGeom prst="rect">
            <a:avLst/>
          </a:prstGeom>
        </p:spPr>
      </p:pic>
    </p:spTree>
    <p:extLst>
      <p:ext uri="{BB962C8B-B14F-4D97-AF65-F5344CB8AC3E}">
        <p14:creationId xmlns:p14="http://schemas.microsoft.com/office/powerpoint/2010/main" val="12893089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62559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787790"/>
            <a:ext cx="10515600" cy="1468041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2" name="Picture 1">
            <a:extLst>
              <a:ext uri="{FF2B5EF4-FFF2-40B4-BE49-F238E27FC236}">
                <a16:creationId xmlns:a16="http://schemas.microsoft.com/office/drawing/2014/main" id="{FBBF5B81-BFC3-43C3-925B-2A2C0B87521F}"/>
              </a:ext>
            </a:extLst>
          </p:cNvPr>
          <p:cNvPicPr>
            <a:picLocks noChangeAspect="1"/>
          </p:cNvPicPr>
          <p:nvPr/>
        </p:nvPicPr>
        <p:blipFill>
          <a:blip r:embed="rId2"/>
          <a:stretch>
            <a:fillRect/>
          </a:stretch>
        </p:blipFill>
        <p:spPr>
          <a:xfrm>
            <a:off x="1143941" y="2037459"/>
            <a:ext cx="9927580" cy="12181079"/>
          </a:xfrm>
          <a:prstGeom prst="rect">
            <a:avLst/>
          </a:prstGeom>
        </p:spPr>
      </p:pic>
    </p:spTree>
    <p:extLst>
      <p:ext uri="{BB962C8B-B14F-4D97-AF65-F5344CB8AC3E}">
        <p14:creationId xmlns:p14="http://schemas.microsoft.com/office/powerpoint/2010/main" val="4733527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Stencil" panose="040409050D0802020404" pitchFamily="82" charset="0"/>
              </a:rPr>
              <a:t>2023 PLAYBOOK</a:t>
            </a:r>
          </a:p>
        </p:txBody>
      </p:sp>
      <p:sp>
        <p:nvSpPr>
          <p:cNvPr id="8" name="Title 1"/>
          <p:cNvSpPr txBox="1">
            <a:spLocks/>
          </p:cNvSpPr>
          <p:nvPr/>
        </p:nvSpPr>
        <p:spPr>
          <a:xfrm>
            <a:off x="0" y="13796856"/>
            <a:ext cx="12192000" cy="2459144"/>
          </a:xfrm>
          <a:prstGeom prst="rect">
            <a:avLst/>
          </a:prstGeom>
          <a:solidFill>
            <a:schemeClr val="bg1"/>
          </a:solidFill>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1733" b="0" i="0" u="none" strike="noStrike" kern="1200" cap="none" spc="0" normalizeH="0" baseline="0" noProof="0" dirty="0">
                <a:ln>
                  <a:noFill/>
                </a:ln>
                <a:solidFill>
                  <a:srgbClr val="FFFFFF"/>
                </a:solidFill>
                <a:effectLst/>
                <a:uLnTx/>
                <a:uFillTx/>
                <a:latin typeface="Stencil" panose="040409050D0802020404" pitchFamily="82" charset="0"/>
                <a:ea typeface="+mj-ea"/>
                <a:cs typeface="+mj-cs"/>
              </a:rPr>
              <a:t>Gas stations</a:t>
            </a:r>
          </a:p>
        </p:txBody>
      </p:sp>
      <p:pic>
        <p:nvPicPr>
          <p:cNvPr id="5" name="Picture 4" descr="Arkansas–Pine Bluff Golden Lions football - Wikipedia">
            <a:extLst>
              <a:ext uri="{FF2B5EF4-FFF2-40B4-BE49-F238E27FC236}">
                <a16:creationId xmlns:a16="http://schemas.microsoft.com/office/drawing/2014/main" id="{D39DE498-6A2A-4490-A3E2-0BA9DBA7EAF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18690" y="6633040"/>
            <a:ext cx="7663511" cy="271416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CC">
                    <a:tint val="75000"/>
                  </a:srgbClr>
                </a:solidFill>
                <a:effectLst/>
                <a:uLnTx/>
                <a:uFillTx/>
                <a:latin typeface="Calibri"/>
                <a:ea typeface="+mn-ea"/>
                <a:cs typeface="+mn-cs"/>
              </a:rPr>
              <a:t>5/31/2023</a:t>
            </a:r>
          </a:p>
        </p:txBody>
      </p:sp>
      <p:sp>
        <p:nvSpPr>
          <p:cNvPr id="4" name="Footer Placeholder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CC">
                    <a:tint val="75000"/>
                  </a:srgbClr>
                </a:solidFill>
                <a:effectLst/>
                <a:uLnTx/>
                <a:uFillTx/>
                <a:latin typeface="Calibri"/>
                <a:ea typeface="+mn-ea"/>
                <a:cs typeface="+mn-cs"/>
              </a:rPr>
              <a:t>UAPB FOOTBALL </a:t>
            </a: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1E83F495-84DE-4F2F-9870-F907D0514524}" type="slidenum">
              <a:rPr kumimoji="0" lang="en-US" sz="1600" b="0" i="0" u="none" strike="noStrike" kern="1200" cap="none" spc="0" normalizeH="0" baseline="0" noProof="0">
                <a:ln>
                  <a:noFill/>
                </a:ln>
                <a:solidFill>
                  <a:srgbClr val="FFFFCC">
                    <a:tint val="75000"/>
                  </a:srgb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57</a:t>
            </a:fld>
            <a:endParaRPr kumimoji="0" lang="en-US" sz="1600" b="0" i="0" u="none" strike="noStrike" kern="1200" cap="none" spc="0" normalizeH="0" baseline="0" noProof="0">
              <a:ln>
                <a:noFill/>
              </a:ln>
              <a:solidFill>
                <a:srgbClr val="FFFFCC">
                  <a:tint val="75000"/>
                </a:srgbClr>
              </a:solidFill>
              <a:effectLst/>
              <a:uLnTx/>
              <a:uFillTx/>
              <a:latin typeface="Calibri"/>
              <a:ea typeface="+mn-ea"/>
              <a:cs typeface="+mn-cs"/>
            </a:endParaRPr>
          </a:p>
        </p:txBody>
      </p:sp>
    </p:spTree>
    <p:extLst>
      <p:ext uri="{BB962C8B-B14F-4D97-AF65-F5344CB8AC3E}">
        <p14:creationId xmlns:p14="http://schemas.microsoft.com/office/powerpoint/2010/main" val="38332993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85333" y="6400801"/>
            <a:ext cx="4716356" cy="4483215"/>
          </a:xfrm>
          <a:prstGeom prst="rect">
            <a:avLst/>
          </a:prstGeom>
          <a:noFill/>
        </p:spPr>
        <p:txBody>
          <a:bodyPr wrap="none" rtlCol="0">
            <a:spAutoFit/>
          </a:bodyPr>
          <a:lstStyle/>
          <a:p>
            <a:pPr marL="380990" indent="-380990" defTabSz="1219170">
              <a:buFont typeface="Arial"/>
              <a:buChar char="•"/>
              <a:defRPr/>
            </a:pPr>
            <a:r>
              <a:rPr lang="en-US" sz="5333" b="1" dirty="0">
                <a:solidFill>
                  <a:schemeClr val="bg1"/>
                </a:solidFill>
                <a:latin typeface="Agency FB"/>
                <a:cs typeface="Agency FB"/>
              </a:rPr>
              <a:t>3 MAN SNAG</a:t>
            </a:r>
          </a:p>
          <a:p>
            <a:pPr marL="380990" indent="-380990" defTabSz="1219170">
              <a:buFont typeface="Arial"/>
              <a:buChar char="•"/>
              <a:defRPr/>
            </a:pPr>
            <a:endParaRPr lang="en-US" sz="3200" b="1" dirty="0">
              <a:solidFill>
                <a:schemeClr val="bg1"/>
              </a:solidFill>
              <a:latin typeface="Agency FB"/>
              <a:cs typeface="Agency FB"/>
            </a:endParaRPr>
          </a:p>
          <a:p>
            <a:pPr marL="380990" indent="-380990" defTabSz="1219170">
              <a:buFont typeface="Arial"/>
              <a:buChar char="•"/>
              <a:defRPr/>
            </a:pPr>
            <a:r>
              <a:rPr lang="en-US" sz="3200" b="1" dirty="0">
                <a:solidFill>
                  <a:schemeClr val="bg1"/>
                </a:solidFill>
                <a:latin typeface="Agency FB"/>
                <a:cs typeface="Agency FB"/>
              </a:rPr>
              <a:t>PURE PROGRESSION CONCEPT</a:t>
            </a:r>
          </a:p>
          <a:p>
            <a:pPr marL="380990" indent="-380990" defTabSz="1219170">
              <a:buFont typeface="Arial"/>
              <a:buChar char="•"/>
              <a:defRPr/>
            </a:pPr>
            <a:r>
              <a:rPr lang="en-US" sz="3200" b="1" dirty="0">
                <a:solidFill>
                  <a:schemeClr val="bg1"/>
                </a:solidFill>
                <a:latin typeface="Agency FB"/>
                <a:cs typeface="Agency FB"/>
              </a:rPr>
              <a:t>BACKSIDE TAGS – SLANTS</a:t>
            </a:r>
          </a:p>
          <a:p>
            <a:pPr marL="380990" indent="-380990" defTabSz="1219170">
              <a:buFont typeface="Arial"/>
              <a:buChar char="•"/>
              <a:defRPr/>
            </a:pPr>
            <a:r>
              <a:rPr lang="en-US" sz="3200" b="1" dirty="0">
                <a:solidFill>
                  <a:schemeClr val="bg1"/>
                </a:solidFill>
                <a:latin typeface="Agency FB"/>
                <a:cs typeface="Agency FB"/>
              </a:rPr>
              <a:t>1 BACK PROTECTION – 50 / 51</a:t>
            </a:r>
          </a:p>
          <a:p>
            <a:pPr marL="380990" indent="-380990" defTabSz="1219170">
              <a:buFont typeface="Arial"/>
              <a:buChar char="•"/>
              <a:defRPr/>
            </a:pPr>
            <a:r>
              <a:rPr lang="en-US" sz="3200" b="1" dirty="0">
                <a:solidFill>
                  <a:schemeClr val="bg1"/>
                </a:solidFill>
                <a:latin typeface="Agency FB"/>
                <a:cs typeface="Agency FB"/>
              </a:rPr>
              <a:t>2 BACK PROTECTION – 60 /61</a:t>
            </a:r>
          </a:p>
          <a:p>
            <a:pPr marL="380990" indent="-380990" defTabSz="1219170">
              <a:buFont typeface="Arial"/>
              <a:buChar char="•"/>
              <a:defRPr/>
            </a:pPr>
            <a:endParaRPr lang="en-US" sz="2400" dirty="0">
              <a:solidFill>
                <a:schemeClr val="bg1"/>
              </a:solidFill>
              <a:latin typeface="Calibri"/>
            </a:endParaRPr>
          </a:p>
          <a:p>
            <a:pPr defTabSz="1219170">
              <a:defRPr/>
            </a:pPr>
            <a:endParaRPr lang="en-US" sz="2400" dirty="0">
              <a:solidFill>
                <a:schemeClr val="bg1"/>
              </a:solidFill>
              <a:latin typeface="Calibri"/>
            </a:endParaRPr>
          </a:p>
          <a:p>
            <a:pPr defTabSz="1219170">
              <a:defRPr/>
            </a:pPr>
            <a:endParaRPr lang="en-US" sz="2400" dirty="0">
              <a:solidFill>
                <a:schemeClr val="bg1"/>
              </a:solidFill>
              <a:latin typeface="Calibri"/>
            </a:endParaRPr>
          </a:p>
        </p:txBody>
      </p:sp>
      <p:sp>
        <p:nvSpPr>
          <p:cNvPr id="5" name="Title 2"/>
          <p:cNvSpPr txBox="1">
            <a:spLocks/>
          </p:cNvSpPr>
          <p:nvPr/>
        </p:nvSpPr>
        <p:spPr>
          <a:xfrm>
            <a:off x="720089" y="571501"/>
            <a:ext cx="10363200" cy="1960033"/>
          </a:xfrm>
          <a:prstGeom prst="rect">
            <a:avLst/>
          </a:prstGeom>
          <a:ln>
            <a:noFill/>
          </a:ln>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defRPr/>
            </a:pPr>
            <a:r>
              <a:rPr lang="en-US" sz="7200" dirty="0">
                <a:solidFill>
                  <a:schemeClr val="bg1"/>
                </a:solidFill>
                <a:latin typeface="Stencil" panose="040409050D0802020404" pitchFamily="82" charset="0"/>
              </a:rPr>
              <a:t>CHEVRON</a:t>
            </a:r>
          </a:p>
        </p:txBody>
      </p:sp>
      <p:pic>
        <p:nvPicPr>
          <p:cNvPr id="6" name="Picture 2" descr="Arkansas-Pine Bluff Golden Lions Football - Golden Lions News, Scores,  Stats, Rumors &amp; More | ESPN">
            <a:extLst>
              <a:ext uri="{FF2B5EF4-FFF2-40B4-BE49-F238E27FC236}">
                <a16:creationId xmlns:a16="http://schemas.microsoft.com/office/drawing/2014/main" id="{E719336E-A62D-42F6-AFBF-A54F9A01CD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1732" y="11730106"/>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67764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46367" y="3704044"/>
            <a:ext cx="609508" cy="73014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3189" y="3704043"/>
            <a:ext cx="857232" cy="857232"/>
          </a:xfrm>
          <a:prstGeom prst="rect">
            <a:avLst/>
          </a:prstGeom>
        </p:spPr>
      </p:pic>
      <p:pic>
        <p:nvPicPr>
          <p:cNvPr id="5" name="Picture 4">
            <a:extLst>
              <a:ext uri="{FF2B5EF4-FFF2-40B4-BE49-F238E27FC236}">
                <a16:creationId xmlns:a16="http://schemas.microsoft.com/office/drawing/2014/main" id="{4088FBFC-5041-458C-92ED-A701AE86ACB3}"/>
              </a:ext>
            </a:extLst>
          </p:cNvPr>
          <p:cNvPicPr>
            <a:picLocks noChangeAspect="1"/>
          </p:cNvPicPr>
          <p:nvPr/>
        </p:nvPicPr>
        <p:blipFill>
          <a:blip r:embed="rId4"/>
          <a:stretch>
            <a:fillRect/>
          </a:stretch>
        </p:blipFill>
        <p:spPr>
          <a:xfrm>
            <a:off x="672642" y="1004295"/>
            <a:ext cx="10846716" cy="14247409"/>
          </a:xfrm>
          <a:prstGeom prst="rect">
            <a:avLst/>
          </a:prstGeom>
        </p:spPr>
      </p:pic>
    </p:spTree>
    <p:extLst>
      <p:ext uri="{BB962C8B-B14F-4D97-AF65-F5344CB8AC3E}">
        <p14:creationId xmlns:p14="http://schemas.microsoft.com/office/powerpoint/2010/main" val="2208752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867" b="1" dirty="0">
                <a:solidFill>
                  <a:schemeClr val="bg1"/>
                </a:solidFill>
                <a:effectLst>
                  <a:outerShdw blurRad="38100" dist="38100" dir="2700000" algn="tl">
                    <a:srgbClr val="000000">
                      <a:alpha val="43137"/>
                    </a:srgbClr>
                  </a:outerShdw>
                </a:effectLst>
                <a:latin typeface="Agency FB" panose="020B0503020202020204" pitchFamily="34" charset="0"/>
              </a:rPr>
              <a:t>“OUR TEMPO”</a:t>
            </a:r>
            <a:br>
              <a:rPr lang="en-US" sz="5867" b="1" dirty="0">
                <a:solidFill>
                  <a:schemeClr val="bg1"/>
                </a:solidFill>
                <a:effectLst>
                  <a:outerShdw blurRad="38100" dist="38100" dir="2700000" algn="tl">
                    <a:srgbClr val="000000">
                      <a:alpha val="43137"/>
                    </a:srgbClr>
                  </a:outerShdw>
                </a:effectLst>
                <a:latin typeface="Agency FB" panose="020B0503020202020204" pitchFamily="34" charset="0"/>
              </a:rPr>
            </a:br>
            <a:r>
              <a:rPr lang="en-US" sz="5867" b="1" dirty="0">
                <a:solidFill>
                  <a:schemeClr val="bg1"/>
                </a:solidFill>
                <a:effectLst>
                  <a:outerShdw blurRad="38100" dist="38100" dir="2700000" algn="tl">
                    <a:srgbClr val="000000">
                      <a:alpha val="43137"/>
                    </a:srgbClr>
                  </a:outerShdw>
                </a:effectLst>
                <a:latin typeface="Agency FB" panose="020B0503020202020204" pitchFamily="34" charset="0"/>
              </a:rPr>
              <a:t>(OUR BEST OFFENSIVE PLAY)</a:t>
            </a:r>
          </a:p>
        </p:txBody>
      </p:sp>
      <p:sp>
        <p:nvSpPr>
          <p:cNvPr id="4" name="Date Placeholder 3"/>
          <p:cNvSpPr>
            <a:spLocks noGrp="1"/>
          </p:cNvSpPr>
          <p:nvPr>
            <p:ph type="dt" sz="half" idx="10"/>
          </p:nvPr>
        </p:nvSpPr>
        <p:spPr/>
        <p:txBody>
          <a:bodyPr/>
          <a:lstStyle/>
          <a:p>
            <a:pPr defTabSz="457189">
              <a:defRPr/>
            </a:pPr>
            <a:fld id="{69FFE433-86E1-415C-918F-A4F3903DEA65}" type="datetime1">
              <a:rPr lang="en-US">
                <a:solidFill>
                  <a:srgbClr val="002060"/>
                </a:solidFill>
                <a:latin typeface="Calibri"/>
              </a:rPr>
              <a:pPr defTabSz="457189">
                <a:defRPr/>
              </a:pPr>
              <a:t>12/24/2023</a:t>
            </a:fld>
            <a:endParaRPr lang="en-US">
              <a:solidFill>
                <a:srgbClr val="002060"/>
              </a:solidFill>
              <a:latin typeface="Calibri"/>
            </a:endParaRPr>
          </a:p>
        </p:txBody>
      </p:sp>
      <p:sp>
        <p:nvSpPr>
          <p:cNvPr id="5" name="Rectangle 4"/>
          <p:cNvSpPr/>
          <p:nvPr/>
        </p:nvSpPr>
        <p:spPr>
          <a:xfrm>
            <a:off x="823565" y="5850454"/>
            <a:ext cx="10758835" cy="3539430"/>
          </a:xfrm>
          <a:prstGeom prst="rect">
            <a:avLst/>
          </a:prstGeom>
        </p:spPr>
        <p:txBody>
          <a:bodyPr wrap="square">
            <a:spAutoFit/>
          </a:bodyPr>
          <a:lstStyle/>
          <a:p>
            <a:pPr defTabSz="457189">
              <a:defRPr/>
            </a:pPr>
            <a:r>
              <a:rPr lang="en-US" sz="3200" b="1" dirty="0">
                <a:solidFill>
                  <a:schemeClr val="bg1"/>
                </a:solidFill>
                <a:latin typeface="Agency FB" panose="020B0503020202020204" pitchFamily="34" charset="0"/>
              </a:rPr>
              <a:t>We Will Not Huddle! </a:t>
            </a:r>
          </a:p>
          <a:p>
            <a:pPr marL="514338" lvl="1" indent="-257168" defTabSz="457189">
              <a:buFont typeface="Arial" panose="020B0604020202020204" pitchFamily="34" charset="0"/>
              <a:buChar char="•"/>
              <a:defRPr/>
            </a:pPr>
            <a:r>
              <a:rPr lang="en-US" sz="3200" b="1" dirty="0">
                <a:solidFill>
                  <a:schemeClr val="bg1"/>
                </a:solidFill>
                <a:latin typeface="Agency FB" panose="020B0503020202020204" pitchFamily="34" charset="0"/>
              </a:rPr>
              <a:t>O-Line must get to ball and get set Immediately</a:t>
            </a:r>
          </a:p>
          <a:p>
            <a:pPr marL="257170" lvl="1" defTabSz="457189">
              <a:defRPr/>
            </a:pPr>
            <a:endParaRPr lang="en-US" sz="3200" b="1" dirty="0">
              <a:solidFill>
                <a:schemeClr val="bg1"/>
              </a:solidFill>
              <a:latin typeface="Agency FB" panose="020B0503020202020204" pitchFamily="34" charset="0"/>
            </a:endParaRPr>
          </a:p>
          <a:p>
            <a:pPr marL="514338" lvl="1" indent="-257168" defTabSz="457189">
              <a:buFont typeface="Arial" panose="020B0604020202020204" pitchFamily="34" charset="0"/>
              <a:buChar char="•"/>
              <a:defRPr/>
            </a:pPr>
            <a:r>
              <a:rPr lang="en-US" sz="3200" b="1" dirty="0">
                <a:solidFill>
                  <a:schemeClr val="bg1"/>
                </a:solidFill>
                <a:latin typeface="Agency FB" panose="020B0503020202020204" pitchFamily="34" charset="0"/>
              </a:rPr>
              <a:t>QB will give OL direction the WR’s and RB’s must see the signals</a:t>
            </a:r>
          </a:p>
          <a:p>
            <a:pPr marL="257170" lvl="1" defTabSz="457189">
              <a:defRPr/>
            </a:pPr>
            <a:endParaRPr lang="en-US" sz="3200" b="1" dirty="0">
              <a:solidFill>
                <a:schemeClr val="bg1"/>
              </a:solidFill>
              <a:latin typeface="Agency FB" panose="020B0503020202020204" pitchFamily="34" charset="0"/>
            </a:endParaRPr>
          </a:p>
          <a:p>
            <a:pPr marL="514338" lvl="1" indent="-257168" defTabSz="457189">
              <a:buFont typeface="Arial" panose="020B0604020202020204" pitchFamily="34" charset="0"/>
              <a:buChar char="•"/>
              <a:defRPr/>
            </a:pPr>
            <a:r>
              <a:rPr lang="en-US" sz="3200" b="1" dirty="0">
                <a:solidFill>
                  <a:schemeClr val="bg1"/>
                </a:solidFill>
                <a:latin typeface="Agency FB" panose="020B0503020202020204" pitchFamily="34" charset="0"/>
              </a:rPr>
              <a:t>Once given formation and motion, we must get lined up and ready to receive the play fast as possible</a:t>
            </a:r>
          </a:p>
        </p:txBody>
      </p:sp>
      <p:pic>
        <p:nvPicPr>
          <p:cNvPr id="32770" name="Picture 2" descr="Arkansas-Pine Bluff Golden Lions Football - Golden Lions News, Scores,  Stats, Rumors &amp; More | ESPN">
            <a:extLst>
              <a:ext uri="{FF2B5EF4-FFF2-40B4-BE49-F238E27FC236}">
                <a16:creationId xmlns:a16="http://schemas.microsoft.com/office/drawing/2014/main" id="{ED36CA28-4D42-44A3-BFA4-A07E5D338C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1732" y="11730106"/>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489697"/>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extLst>
              <p:ext uri="{D42A27DB-BD31-4B8C-83A1-F6EECF244321}">
                <p14:modId xmlns:p14="http://schemas.microsoft.com/office/powerpoint/2010/main" val="2026558042"/>
              </p:ext>
            </p:extLst>
          </p:nvPr>
        </p:nvGraphicFramePr>
        <p:xfrm>
          <a:off x="0" y="0"/>
          <a:ext cx="12192000" cy="9144000"/>
        </p:xfrm>
        <a:graphic>
          <a:graphicData uri="http://schemas.openxmlformats.org/presentationml/2006/ole">
            <mc:AlternateContent xmlns:mc="http://schemas.openxmlformats.org/markup-compatibility/2006">
              <mc:Choice xmlns:v="urn:schemas-microsoft-com:vml" Requires="v">
                <p:oleObj name="Visio" r:id="rId2" imgW="7410608" imgH="4667130" progId="Visio.Drawing.11">
                  <p:embed/>
                </p:oleObj>
              </mc:Choice>
              <mc:Fallback>
                <p:oleObj name="Visio" r:id="rId2" imgW="7410608" imgH="4667130" progId="Visio.Drawing.11">
                  <p:embed/>
                  <p:pic>
                    <p:nvPicPr>
                      <p:cNvPr id="1026" name="Object 2"/>
                      <p:cNvPicPr>
                        <a:picLocks noChangeAspect="1" noChangeArrowheads="1"/>
                      </p:cNvPicPr>
                      <p:nvPr/>
                    </p:nvPicPr>
                    <p:blipFill>
                      <a:blip r:embed="rId3"/>
                      <a:srcRect/>
                      <a:stretch>
                        <a:fillRect/>
                      </a:stretch>
                    </p:blipFill>
                    <p:spPr bwMode="auto">
                      <a:xfrm>
                        <a:off x="0" y="0"/>
                        <a:ext cx="12192000" cy="9144000"/>
                      </a:xfrm>
                      <a:prstGeom prst="rect">
                        <a:avLst/>
                      </a:prstGeom>
                      <a:solidFill>
                        <a:schemeClr val="tx1"/>
                      </a:solidFill>
                      <a:ln>
                        <a:noFill/>
                      </a:ln>
                      <a:effectLst/>
                    </p:spPr>
                  </p:pic>
                </p:oleObj>
              </mc:Fallback>
            </mc:AlternateContent>
          </a:graphicData>
        </a:graphic>
      </p:graphicFrame>
      <p:pic>
        <p:nvPicPr>
          <p:cNvPr id="3" name="Picture 2">
            <a:extLst>
              <a:ext uri="{FF2B5EF4-FFF2-40B4-BE49-F238E27FC236}">
                <a16:creationId xmlns:a16="http://schemas.microsoft.com/office/drawing/2014/main" id="{F75F01B9-AFDC-40AF-B1F2-1A2D7F5A402C}"/>
              </a:ext>
            </a:extLst>
          </p:cNvPr>
          <p:cNvPicPr>
            <a:picLocks noChangeAspect="1"/>
          </p:cNvPicPr>
          <p:nvPr/>
        </p:nvPicPr>
        <p:blipFill>
          <a:blip r:embed="rId4"/>
          <a:stretch>
            <a:fillRect/>
          </a:stretch>
        </p:blipFill>
        <p:spPr>
          <a:xfrm>
            <a:off x="141260" y="9239673"/>
            <a:ext cx="11961840" cy="6981803"/>
          </a:xfrm>
          <a:prstGeom prst="rect">
            <a:avLst/>
          </a:prstGeom>
        </p:spPr>
      </p:pic>
    </p:spTree>
    <p:extLst>
      <p:ext uri="{BB962C8B-B14F-4D97-AF65-F5344CB8AC3E}">
        <p14:creationId xmlns:p14="http://schemas.microsoft.com/office/powerpoint/2010/main" val="13179240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Stencil" panose="040409050D0802020404" pitchFamily="82" charset="0"/>
              </a:rPr>
              <a:t>2023 PLAYBOOK</a:t>
            </a:r>
          </a:p>
        </p:txBody>
      </p:sp>
      <p:sp>
        <p:nvSpPr>
          <p:cNvPr id="8" name="Title 1"/>
          <p:cNvSpPr txBox="1">
            <a:spLocks/>
          </p:cNvSpPr>
          <p:nvPr/>
        </p:nvSpPr>
        <p:spPr>
          <a:xfrm>
            <a:off x="0" y="13796856"/>
            <a:ext cx="12192000" cy="2459144"/>
          </a:xfrm>
          <a:prstGeom prst="rect">
            <a:avLst/>
          </a:prstGeom>
          <a:solidFill>
            <a:schemeClr val="bg1"/>
          </a:solidFill>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1733" b="0" i="0" u="none" strike="noStrike" kern="1200" cap="none" spc="0" normalizeH="0" baseline="0" noProof="0" dirty="0" err="1">
                <a:ln>
                  <a:noFill/>
                </a:ln>
                <a:solidFill>
                  <a:srgbClr val="FFFFFF"/>
                </a:solidFill>
                <a:effectLst/>
                <a:uLnTx/>
                <a:uFillTx/>
                <a:latin typeface="Stencil" panose="040409050D0802020404" pitchFamily="82" charset="0"/>
                <a:ea typeface="+mj-ea"/>
                <a:cs typeface="+mj-cs"/>
              </a:rPr>
              <a:t>exxon</a:t>
            </a:r>
            <a:endParaRPr kumimoji="0" lang="en-US" sz="11733" b="0" i="0" u="none" strike="noStrike" kern="1200" cap="none" spc="0" normalizeH="0" baseline="0" noProof="0" dirty="0">
              <a:ln>
                <a:noFill/>
              </a:ln>
              <a:solidFill>
                <a:srgbClr val="FFFFFF"/>
              </a:solidFill>
              <a:effectLst/>
              <a:uLnTx/>
              <a:uFillTx/>
              <a:latin typeface="Stencil" panose="040409050D0802020404" pitchFamily="82" charset="0"/>
              <a:ea typeface="+mj-ea"/>
              <a:cs typeface="+mj-cs"/>
            </a:endParaRPr>
          </a:p>
        </p:txBody>
      </p:sp>
      <p:pic>
        <p:nvPicPr>
          <p:cNvPr id="5" name="Picture 4" descr="Arkansas–Pine Bluff Golden Lions football - Wikipedia">
            <a:extLst>
              <a:ext uri="{FF2B5EF4-FFF2-40B4-BE49-F238E27FC236}">
                <a16:creationId xmlns:a16="http://schemas.microsoft.com/office/drawing/2014/main" id="{D39DE498-6A2A-4490-A3E2-0BA9DBA7EAF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18690" y="6633040"/>
            <a:ext cx="7663511" cy="271416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CC">
                    <a:tint val="75000"/>
                  </a:srgbClr>
                </a:solidFill>
                <a:effectLst/>
                <a:uLnTx/>
                <a:uFillTx/>
                <a:latin typeface="Calibri"/>
                <a:ea typeface="+mn-ea"/>
                <a:cs typeface="+mn-cs"/>
              </a:rPr>
              <a:t>5/31/2023</a:t>
            </a:r>
          </a:p>
        </p:txBody>
      </p:sp>
      <p:sp>
        <p:nvSpPr>
          <p:cNvPr id="4" name="Footer Placeholder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CC">
                    <a:tint val="75000"/>
                  </a:srgbClr>
                </a:solidFill>
                <a:effectLst/>
                <a:uLnTx/>
                <a:uFillTx/>
                <a:latin typeface="Calibri"/>
                <a:ea typeface="+mn-ea"/>
                <a:cs typeface="+mn-cs"/>
              </a:rPr>
              <a:t>UAPB FOOTBALL </a:t>
            </a: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1E83F495-84DE-4F2F-9870-F907D0514524}" type="slidenum">
              <a:rPr kumimoji="0" lang="en-US" sz="1600" b="0" i="0" u="none" strike="noStrike" kern="1200" cap="none" spc="0" normalizeH="0" baseline="0" noProof="0">
                <a:ln>
                  <a:noFill/>
                </a:ln>
                <a:solidFill>
                  <a:srgbClr val="FFFFCC">
                    <a:tint val="75000"/>
                  </a:srgb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61</a:t>
            </a:fld>
            <a:endParaRPr kumimoji="0" lang="en-US" sz="1600" b="0" i="0" u="none" strike="noStrike" kern="1200" cap="none" spc="0" normalizeH="0" baseline="0" noProof="0">
              <a:ln>
                <a:noFill/>
              </a:ln>
              <a:solidFill>
                <a:srgbClr val="FFFFCC">
                  <a:tint val="75000"/>
                </a:srgbClr>
              </a:solidFill>
              <a:effectLst/>
              <a:uLnTx/>
              <a:uFillTx/>
              <a:latin typeface="Calibri"/>
              <a:ea typeface="+mn-ea"/>
              <a:cs typeface="+mn-cs"/>
            </a:endParaRPr>
          </a:p>
        </p:txBody>
      </p:sp>
    </p:spTree>
    <p:extLst>
      <p:ext uri="{BB962C8B-B14F-4D97-AF65-F5344CB8AC3E}">
        <p14:creationId xmlns:p14="http://schemas.microsoft.com/office/powerpoint/2010/main" val="12179500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1C7F3E-353D-4021-9ECF-56D96479178A}"/>
              </a:ext>
            </a:extLst>
          </p:cNvPr>
          <p:cNvPicPr>
            <a:picLocks noChangeAspect="1"/>
          </p:cNvPicPr>
          <p:nvPr/>
        </p:nvPicPr>
        <p:blipFill>
          <a:blip r:embed="rId2"/>
          <a:stretch>
            <a:fillRect/>
          </a:stretch>
        </p:blipFill>
        <p:spPr>
          <a:xfrm>
            <a:off x="884489" y="1016000"/>
            <a:ext cx="10496799" cy="14173200"/>
          </a:xfrm>
          <a:prstGeom prst="rect">
            <a:avLst/>
          </a:prstGeom>
        </p:spPr>
      </p:pic>
    </p:spTree>
    <p:extLst>
      <p:ext uri="{BB962C8B-B14F-4D97-AF65-F5344CB8AC3E}">
        <p14:creationId xmlns:p14="http://schemas.microsoft.com/office/powerpoint/2010/main" val="4069001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Stencil" panose="040409050D0802020404" pitchFamily="82" charset="0"/>
              </a:rPr>
              <a:t>2023 PLAYBOOK</a:t>
            </a:r>
          </a:p>
        </p:txBody>
      </p:sp>
      <p:sp>
        <p:nvSpPr>
          <p:cNvPr id="8" name="Title 1"/>
          <p:cNvSpPr txBox="1">
            <a:spLocks/>
          </p:cNvSpPr>
          <p:nvPr/>
        </p:nvSpPr>
        <p:spPr>
          <a:xfrm>
            <a:off x="0" y="13796856"/>
            <a:ext cx="12192000" cy="2459144"/>
          </a:xfrm>
          <a:prstGeom prst="rect">
            <a:avLst/>
          </a:prstGeom>
          <a:solidFill>
            <a:schemeClr val="bg1"/>
          </a:solidFill>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1733" b="0" i="0" u="none" strike="noStrike" kern="1200" cap="none" spc="0" normalizeH="0" baseline="0" noProof="0" dirty="0">
                <a:ln>
                  <a:noFill/>
                </a:ln>
                <a:solidFill>
                  <a:srgbClr val="FFFFFF"/>
                </a:solidFill>
                <a:effectLst/>
                <a:uLnTx/>
                <a:uFillTx/>
                <a:latin typeface="Stencil" panose="040409050D0802020404" pitchFamily="82" charset="0"/>
                <a:ea typeface="+mj-ea"/>
                <a:cs typeface="+mj-cs"/>
              </a:rPr>
              <a:t>Drop</a:t>
            </a:r>
            <a:r>
              <a:rPr kumimoji="0" lang="en-US" sz="11733" b="0" i="0" u="none" strike="noStrike" kern="1200" cap="none" spc="0" normalizeH="0" noProof="0" dirty="0">
                <a:ln>
                  <a:noFill/>
                </a:ln>
                <a:solidFill>
                  <a:srgbClr val="FFFFFF"/>
                </a:solidFill>
                <a:effectLst/>
                <a:uLnTx/>
                <a:uFillTx/>
                <a:latin typeface="Stencil" panose="040409050D0802020404" pitchFamily="82" charset="0"/>
                <a:ea typeface="+mj-ea"/>
                <a:cs typeface="+mj-cs"/>
              </a:rPr>
              <a:t> back</a:t>
            </a:r>
            <a:endParaRPr kumimoji="0" lang="en-US" sz="11733" b="0" i="0" u="none" strike="noStrike" kern="1200" cap="none" spc="0" normalizeH="0" baseline="0" noProof="0" dirty="0">
              <a:ln>
                <a:noFill/>
              </a:ln>
              <a:solidFill>
                <a:srgbClr val="FFFFFF"/>
              </a:solidFill>
              <a:effectLst/>
              <a:uLnTx/>
              <a:uFillTx/>
              <a:latin typeface="Stencil" panose="040409050D0802020404" pitchFamily="82" charset="0"/>
              <a:ea typeface="+mj-ea"/>
              <a:cs typeface="+mj-cs"/>
            </a:endParaRPr>
          </a:p>
        </p:txBody>
      </p:sp>
      <p:pic>
        <p:nvPicPr>
          <p:cNvPr id="5" name="Picture 4" descr="Arkansas–Pine Bluff Golden Lions football - Wikipedia">
            <a:extLst>
              <a:ext uri="{FF2B5EF4-FFF2-40B4-BE49-F238E27FC236}">
                <a16:creationId xmlns:a16="http://schemas.microsoft.com/office/drawing/2014/main" id="{D39DE498-6A2A-4490-A3E2-0BA9DBA7EAF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18690" y="6633040"/>
            <a:ext cx="7663511" cy="271416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CC">
                    <a:tint val="75000"/>
                  </a:srgbClr>
                </a:solidFill>
                <a:effectLst/>
                <a:uLnTx/>
                <a:uFillTx/>
                <a:latin typeface="Calibri"/>
                <a:ea typeface="+mn-ea"/>
                <a:cs typeface="+mn-cs"/>
              </a:rPr>
              <a:t>5/31/2023</a:t>
            </a:r>
          </a:p>
        </p:txBody>
      </p:sp>
      <p:sp>
        <p:nvSpPr>
          <p:cNvPr id="4" name="Footer Placeholder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CC">
                    <a:tint val="75000"/>
                  </a:srgbClr>
                </a:solidFill>
                <a:effectLst/>
                <a:uLnTx/>
                <a:uFillTx/>
                <a:latin typeface="Calibri"/>
                <a:ea typeface="+mn-ea"/>
                <a:cs typeface="+mn-cs"/>
              </a:rPr>
              <a:t>UAPB FOOTBALL </a:t>
            </a: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1E83F495-84DE-4F2F-9870-F907D0514524}" type="slidenum">
              <a:rPr kumimoji="0" lang="en-US" sz="1600" b="0" i="0" u="none" strike="noStrike" kern="1200" cap="none" spc="0" normalizeH="0" baseline="0" noProof="0">
                <a:ln>
                  <a:noFill/>
                </a:ln>
                <a:solidFill>
                  <a:srgbClr val="FFFFCC">
                    <a:tint val="75000"/>
                  </a:srgb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63</a:t>
            </a:fld>
            <a:endParaRPr kumimoji="0" lang="en-US" sz="1600" b="0" i="0" u="none" strike="noStrike" kern="1200" cap="none" spc="0" normalizeH="0" baseline="0" noProof="0">
              <a:ln>
                <a:noFill/>
              </a:ln>
              <a:solidFill>
                <a:srgbClr val="FFFFCC">
                  <a:tint val="75000"/>
                </a:srgbClr>
              </a:solidFill>
              <a:effectLst/>
              <a:uLnTx/>
              <a:uFillTx/>
              <a:latin typeface="Calibri"/>
              <a:ea typeface="+mn-ea"/>
              <a:cs typeface="+mn-cs"/>
            </a:endParaRPr>
          </a:p>
        </p:txBody>
      </p:sp>
    </p:spTree>
    <p:extLst>
      <p:ext uri="{BB962C8B-B14F-4D97-AF65-F5344CB8AC3E}">
        <p14:creationId xmlns:p14="http://schemas.microsoft.com/office/powerpoint/2010/main" val="24445531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Stencil" panose="040409050D0802020404" pitchFamily="82" charset="0"/>
              </a:rPr>
              <a:t>2023 PLAYBOOK</a:t>
            </a:r>
          </a:p>
        </p:txBody>
      </p:sp>
      <p:sp>
        <p:nvSpPr>
          <p:cNvPr id="8" name="Title 1"/>
          <p:cNvSpPr txBox="1">
            <a:spLocks/>
          </p:cNvSpPr>
          <p:nvPr/>
        </p:nvSpPr>
        <p:spPr>
          <a:xfrm>
            <a:off x="0" y="13796856"/>
            <a:ext cx="12192000" cy="2459144"/>
          </a:xfrm>
          <a:prstGeom prst="rect">
            <a:avLst/>
          </a:prstGeom>
          <a:solidFill>
            <a:schemeClr val="bg1"/>
          </a:solidFill>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1733" b="0" i="0" u="none" strike="noStrike" kern="1200" cap="none" spc="0" normalizeH="0" baseline="0" noProof="0" dirty="0">
                <a:ln>
                  <a:noFill/>
                </a:ln>
                <a:solidFill>
                  <a:srgbClr val="FFFFFF"/>
                </a:solidFill>
                <a:effectLst/>
                <a:uLnTx/>
                <a:uFillTx/>
                <a:latin typeface="Stencil" panose="040409050D0802020404" pitchFamily="82" charset="0"/>
                <a:ea typeface="+mj-ea"/>
                <a:cs typeface="+mj-cs"/>
              </a:rPr>
              <a:t>caddy</a:t>
            </a:r>
          </a:p>
        </p:txBody>
      </p:sp>
      <p:pic>
        <p:nvPicPr>
          <p:cNvPr id="5" name="Picture 4" descr="Arkansas–Pine Bluff Golden Lions football - Wikipedia">
            <a:extLst>
              <a:ext uri="{FF2B5EF4-FFF2-40B4-BE49-F238E27FC236}">
                <a16:creationId xmlns:a16="http://schemas.microsoft.com/office/drawing/2014/main" id="{D39DE498-6A2A-4490-A3E2-0BA9DBA7EAF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18690" y="6633040"/>
            <a:ext cx="7663511" cy="271416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CC">
                    <a:tint val="75000"/>
                  </a:srgbClr>
                </a:solidFill>
                <a:effectLst/>
                <a:uLnTx/>
                <a:uFillTx/>
                <a:latin typeface="Calibri"/>
                <a:ea typeface="+mn-ea"/>
                <a:cs typeface="+mn-cs"/>
              </a:rPr>
              <a:t>5/31/2023</a:t>
            </a:r>
          </a:p>
        </p:txBody>
      </p:sp>
      <p:sp>
        <p:nvSpPr>
          <p:cNvPr id="4" name="Footer Placeholder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CC">
                    <a:tint val="75000"/>
                  </a:srgbClr>
                </a:solidFill>
                <a:effectLst/>
                <a:uLnTx/>
                <a:uFillTx/>
                <a:latin typeface="Calibri"/>
                <a:ea typeface="+mn-ea"/>
                <a:cs typeface="+mn-cs"/>
              </a:rPr>
              <a:t>UAPB FOOTBALL </a:t>
            </a: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1E83F495-84DE-4F2F-9870-F907D0514524}" type="slidenum">
              <a:rPr kumimoji="0" lang="en-US" sz="1600" b="0" i="0" u="none" strike="noStrike" kern="1200" cap="none" spc="0" normalizeH="0" baseline="0" noProof="0">
                <a:ln>
                  <a:noFill/>
                </a:ln>
                <a:solidFill>
                  <a:srgbClr val="FFFFCC">
                    <a:tint val="75000"/>
                  </a:srgb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64</a:t>
            </a:fld>
            <a:endParaRPr kumimoji="0" lang="en-US" sz="1600" b="0" i="0" u="none" strike="noStrike" kern="1200" cap="none" spc="0" normalizeH="0" baseline="0" noProof="0">
              <a:ln>
                <a:noFill/>
              </a:ln>
              <a:solidFill>
                <a:srgbClr val="FFFFCC">
                  <a:tint val="75000"/>
                </a:srgbClr>
              </a:solidFill>
              <a:effectLst/>
              <a:uLnTx/>
              <a:uFillTx/>
              <a:latin typeface="Calibri"/>
              <a:ea typeface="+mn-ea"/>
              <a:cs typeface="+mn-cs"/>
            </a:endParaRPr>
          </a:p>
        </p:txBody>
      </p:sp>
    </p:spTree>
    <p:extLst>
      <p:ext uri="{BB962C8B-B14F-4D97-AF65-F5344CB8AC3E}">
        <p14:creationId xmlns:p14="http://schemas.microsoft.com/office/powerpoint/2010/main" val="14024000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29268" y="4368800"/>
            <a:ext cx="11002432" cy="5386090"/>
          </a:xfrm>
          <a:prstGeom prst="rect">
            <a:avLst/>
          </a:prstGeom>
          <a:noFill/>
        </p:spPr>
        <p:txBody>
          <a:bodyPr wrap="square" rtlCol="0">
            <a:spAutoFit/>
          </a:bodyPr>
          <a:lstStyle/>
          <a:p>
            <a:pPr marL="380990" indent="-380990" defTabSz="1219170">
              <a:buFont typeface="Arial"/>
              <a:buChar char="•"/>
              <a:defRPr/>
            </a:pPr>
            <a:r>
              <a:rPr lang="en-US" sz="4800" b="1" dirty="0">
                <a:solidFill>
                  <a:schemeClr val="bg1"/>
                </a:solidFill>
                <a:latin typeface="Agency FB"/>
                <a:cs typeface="Agency FB"/>
              </a:rPr>
              <a:t>CROSS</a:t>
            </a:r>
          </a:p>
          <a:p>
            <a:pPr marL="380990" indent="-380990" defTabSz="1219170">
              <a:buFont typeface="Arial"/>
              <a:buChar char="•"/>
              <a:defRPr/>
            </a:pPr>
            <a:endParaRPr lang="en-US" sz="3200" b="1" dirty="0">
              <a:solidFill>
                <a:schemeClr val="bg1"/>
              </a:solidFill>
              <a:latin typeface="Agency FB"/>
              <a:cs typeface="Agency FB"/>
            </a:endParaRPr>
          </a:p>
          <a:p>
            <a:pPr marL="380990" indent="-380990" defTabSz="1219170">
              <a:buFont typeface="Arial"/>
              <a:buChar char="•"/>
              <a:defRPr/>
            </a:pPr>
            <a:r>
              <a:rPr lang="en-US" sz="3200" b="1" dirty="0">
                <a:solidFill>
                  <a:schemeClr val="bg1"/>
                </a:solidFill>
                <a:latin typeface="Agency FB"/>
                <a:cs typeface="Agency FB"/>
              </a:rPr>
              <a:t>PURE PROGRESSION</a:t>
            </a:r>
          </a:p>
          <a:p>
            <a:pPr marL="380990" indent="-380990" defTabSz="1219170">
              <a:buFont typeface="Arial"/>
              <a:buChar char="•"/>
              <a:defRPr/>
            </a:pPr>
            <a:r>
              <a:rPr lang="en-US" sz="3200" b="1" dirty="0">
                <a:solidFill>
                  <a:schemeClr val="bg1"/>
                </a:solidFill>
                <a:latin typeface="Agency FB"/>
                <a:cs typeface="Agency FB"/>
              </a:rPr>
              <a:t>PRE SNAP GO ROUTE BY 1</a:t>
            </a:r>
          </a:p>
          <a:p>
            <a:pPr marL="380990" indent="-380990" defTabSz="1219170">
              <a:buFont typeface="Arial"/>
              <a:buChar char="•"/>
              <a:defRPr/>
            </a:pPr>
            <a:r>
              <a:rPr lang="en-US" sz="3200" b="1" dirty="0">
                <a:solidFill>
                  <a:schemeClr val="bg1"/>
                </a:solidFill>
                <a:latin typeface="Agency FB"/>
                <a:cs typeface="Agency FB"/>
              </a:rPr>
              <a:t>PROGRESSION IS WEAK SIDE FLAT ROUTE –CROSS-POST CURL-FLAT</a:t>
            </a:r>
          </a:p>
          <a:p>
            <a:pPr marL="380990" indent="-380990" defTabSz="1219170">
              <a:buFont typeface="Arial"/>
              <a:buChar char="•"/>
              <a:defRPr/>
            </a:pPr>
            <a:r>
              <a:rPr lang="en-US" sz="3200" b="1" dirty="0">
                <a:solidFill>
                  <a:schemeClr val="bg1"/>
                </a:solidFill>
                <a:latin typeface="Agency FB"/>
                <a:cs typeface="Agency FB"/>
              </a:rPr>
              <a:t>1 BACK PROTECTION – 50/51</a:t>
            </a:r>
          </a:p>
          <a:p>
            <a:pPr marL="380990" indent="-380990" defTabSz="1219170">
              <a:buFont typeface="Arial"/>
              <a:buChar char="•"/>
              <a:defRPr/>
            </a:pPr>
            <a:r>
              <a:rPr lang="en-US" sz="3200" b="1" dirty="0">
                <a:solidFill>
                  <a:schemeClr val="bg1"/>
                </a:solidFill>
                <a:latin typeface="Agency FB"/>
                <a:cs typeface="Agency FB"/>
              </a:rPr>
              <a:t>2 BACK PROTECTION – 60/61</a:t>
            </a:r>
          </a:p>
          <a:p>
            <a:pPr marL="380990" indent="-380990" defTabSz="1219170">
              <a:buFont typeface="Arial"/>
              <a:buChar char="•"/>
              <a:defRPr/>
            </a:pPr>
            <a:endParaRPr lang="en-US" sz="3200" b="1" dirty="0">
              <a:solidFill>
                <a:schemeClr val="bg1"/>
              </a:solidFill>
              <a:latin typeface="Agency FB"/>
              <a:cs typeface="Agency FB"/>
            </a:endParaRPr>
          </a:p>
          <a:p>
            <a:pPr defTabSz="1219170">
              <a:defRPr/>
            </a:pPr>
            <a:endParaRPr lang="en-US" sz="2400" dirty="0">
              <a:solidFill>
                <a:schemeClr val="bg1"/>
              </a:solidFill>
              <a:latin typeface="Calibri"/>
            </a:endParaRPr>
          </a:p>
          <a:p>
            <a:pPr defTabSz="1219170">
              <a:defRPr/>
            </a:pPr>
            <a:endParaRPr lang="en-US" sz="2400" dirty="0">
              <a:solidFill>
                <a:schemeClr val="bg1"/>
              </a:solidFill>
              <a:latin typeface="Calibri"/>
            </a:endParaRPr>
          </a:p>
          <a:p>
            <a:pPr defTabSz="1219170">
              <a:defRPr/>
            </a:pPr>
            <a:endParaRPr lang="en-US" sz="2400" dirty="0">
              <a:solidFill>
                <a:schemeClr val="bg1"/>
              </a:solidFill>
              <a:latin typeface="Calibri"/>
            </a:endParaRPr>
          </a:p>
        </p:txBody>
      </p:sp>
      <p:sp>
        <p:nvSpPr>
          <p:cNvPr id="6" name="Title 2"/>
          <p:cNvSpPr txBox="1">
            <a:spLocks/>
          </p:cNvSpPr>
          <p:nvPr/>
        </p:nvSpPr>
        <p:spPr>
          <a:xfrm>
            <a:off x="1185334" y="546101"/>
            <a:ext cx="10363200" cy="1960033"/>
          </a:xfrm>
          <a:prstGeom prst="rect">
            <a:avLst/>
          </a:prstGeom>
          <a:ln>
            <a:noFill/>
          </a:ln>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defRPr/>
            </a:pPr>
            <a:r>
              <a:rPr lang="en-US" sz="7200" dirty="0">
                <a:solidFill>
                  <a:schemeClr val="bg1"/>
                </a:solidFill>
                <a:latin typeface="Stencil" panose="040409050D0802020404" pitchFamily="82" charset="0"/>
              </a:rPr>
              <a:t>CADDY (tags)</a:t>
            </a:r>
          </a:p>
        </p:txBody>
      </p:sp>
      <p:pic>
        <p:nvPicPr>
          <p:cNvPr id="4" name="Picture 2" descr="Arkansas-Pine Bluff Golden Lions Football - Golden Lions News, Scores,  Stats, Rumors &amp; More | ESPN">
            <a:extLst>
              <a:ext uri="{FF2B5EF4-FFF2-40B4-BE49-F238E27FC236}">
                <a16:creationId xmlns:a16="http://schemas.microsoft.com/office/drawing/2014/main" id="{777551DD-15B4-48A8-957F-814EEDC6C2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1732" y="11730106"/>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4130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46367" y="3704044"/>
            <a:ext cx="609508" cy="73014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3189" y="3704043"/>
            <a:ext cx="857232" cy="857232"/>
          </a:xfrm>
          <a:prstGeom prst="rect">
            <a:avLst/>
          </a:prstGeom>
        </p:spPr>
      </p:pic>
      <p:pic>
        <p:nvPicPr>
          <p:cNvPr id="6" name="Picture 5">
            <a:extLst>
              <a:ext uri="{FF2B5EF4-FFF2-40B4-BE49-F238E27FC236}">
                <a16:creationId xmlns:a16="http://schemas.microsoft.com/office/drawing/2014/main" id="{FFBDBE1E-3693-4BE0-8172-D6985A575216}"/>
              </a:ext>
            </a:extLst>
          </p:cNvPr>
          <p:cNvPicPr>
            <a:picLocks noChangeAspect="1"/>
          </p:cNvPicPr>
          <p:nvPr/>
        </p:nvPicPr>
        <p:blipFill>
          <a:blip r:embed="rId4"/>
          <a:stretch>
            <a:fillRect/>
          </a:stretch>
        </p:blipFill>
        <p:spPr>
          <a:xfrm>
            <a:off x="86169" y="247968"/>
            <a:ext cx="12011420" cy="15777275"/>
          </a:xfrm>
          <a:prstGeom prst="rect">
            <a:avLst/>
          </a:prstGeom>
        </p:spPr>
      </p:pic>
    </p:spTree>
    <p:extLst>
      <p:ext uri="{BB962C8B-B14F-4D97-AF65-F5344CB8AC3E}">
        <p14:creationId xmlns:p14="http://schemas.microsoft.com/office/powerpoint/2010/main" val="31693123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extLst>
              <p:ext uri="{D42A27DB-BD31-4B8C-83A1-F6EECF244321}">
                <p14:modId xmlns:p14="http://schemas.microsoft.com/office/powerpoint/2010/main" val="2314176185"/>
              </p:ext>
            </p:extLst>
          </p:nvPr>
        </p:nvGraphicFramePr>
        <p:xfrm>
          <a:off x="38100" y="0"/>
          <a:ext cx="12192000" cy="9144000"/>
        </p:xfrm>
        <a:graphic>
          <a:graphicData uri="http://schemas.openxmlformats.org/presentationml/2006/ole">
            <mc:AlternateContent xmlns:mc="http://schemas.openxmlformats.org/markup-compatibility/2006">
              <mc:Choice xmlns:v="urn:schemas-microsoft-com:vml" Requires="v">
                <p:oleObj name="Visio" r:id="rId2" imgW="7423174" imgH="4667130" progId="Visio.Drawing.11">
                  <p:embed/>
                </p:oleObj>
              </mc:Choice>
              <mc:Fallback>
                <p:oleObj name="Visio" r:id="rId2" imgW="7423174" imgH="4667130" progId="Visio.Drawing.11">
                  <p:embed/>
                  <p:pic>
                    <p:nvPicPr>
                      <p:cNvPr id="5122" name="Object 2"/>
                      <p:cNvPicPr>
                        <a:picLocks noChangeAspect="1" noChangeArrowheads="1"/>
                      </p:cNvPicPr>
                      <p:nvPr/>
                    </p:nvPicPr>
                    <p:blipFill>
                      <a:blip r:embed="rId3"/>
                      <a:srcRect/>
                      <a:stretch>
                        <a:fillRect/>
                      </a:stretch>
                    </p:blipFill>
                    <p:spPr bwMode="auto">
                      <a:xfrm>
                        <a:off x="38100" y="0"/>
                        <a:ext cx="12192000" cy="9144000"/>
                      </a:xfrm>
                      <a:prstGeom prst="rect">
                        <a:avLst/>
                      </a:prstGeom>
                      <a:solidFill>
                        <a:schemeClr val="tx1"/>
                      </a:solidFill>
                      <a:ln>
                        <a:noFill/>
                      </a:ln>
                      <a:effectLst/>
                    </p:spPr>
                  </p:pic>
                </p:oleObj>
              </mc:Fallback>
            </mc:AlternateContent>
          </a:graphicData>
        </a:graphic>
      </p:graphicFrame>
      <p:pic>
        <p:nvPicPr>
          <p:cNvPr id="2" name="Picture 1">
            <a:extLst>
              <a:ext uri="{FF2B5EF4-FFF2-40B4-BE49-F238E27FC236}">
                <a16:creationId xmlns:a16="http://schemas.microsoft.com/office/drawing/2014/main" id="{8B43F178-F4F4-4F2A-AA13-8D6249961954}"/>
              </a:ext>
            </a:extLst>
          </p:cNvPr>
          <p:cNvPicPr>
            <a:picLocks noChangeAspect="1"/>
          </p:cNvPicPr>
          <p:nvPr/>
        </p:nvPicPr>
        <p:blipFill>
          <a:blip r:embed="rId4"/>
          <a:stretch>
            <a:fillRect/>
          </a:stretch>
        </p:blipFill>
        <p:spPr>
          <a:xfrm>
            <a:off x="38100" y="9207499"/>
            <a:ext cx="12153900" cy="6974597"/>
          </a:xfrm>
          <a:prstGeom prst="rect">
            <a:avLst/>
          </a:prstGeom>
        </p:spPr>
      </p:pic>
    </p:spTree>
    <p:extLst>
      <p:ext uri="{BB962C8B-B14F-4D97-AF65-F5344CB8AC3E}">
        <p14:creationId xmlns:p14="http://schemas.microsoft.com/office/powerpoint/2010/main" val="35537825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Stencil" panose="040409050D0802020404" pitchFamily="82" charset="0"/>
              </a:rPr>
              <a:t>2023 PLAYBOOK</a:t>
            </a:r>
          </a:p>
        </p:txBody>
      </p:sp>
      <p:sp>
        <p:nvSpPr>
          <p:cNvPr id="8" name="Title 1"/>
          <p:cNvSpPr txBox="1">
            <a:spLocks/>
          </p:cNvSpPr>
          <p:nvPr/>
        </p:nvSpPr>
        <p:spPr>
          <a:xfrm>
            <a:off x="0" y="13796856"/>
            <a:ext cx="12192000" cy="2459144"/>
          </a:xfrm>
          <a:prstGeom prst="rect">
            <a:avLst/>
          </a:prstGeom>
          <a:solidFill>
            <a:schemeClr val="bg1"/>
          </a:solidFill>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1733" b="0" i="0" u="none" strike="noStrike" kern="1200" cap="none" spc="0" normalizeH="0" baseline="0" noProof="0" dirty="0" err="1">
                <a:ln>
                  <a:noFill/>
                </a:ln>
                <a:solidFill>
                  <a:srgbClr val="FFFFFF"/>
                </a:solidFill>
                <a:effectLst/>
                <a:uLnTx/>
                <a:uFillTx/>
                <a:latin typeface="Stencil" panose="040409050D0802020404" pitchFamily="82" charset="0"/>
                <a:ea typeface="+mj-ea"/>
                <a:cs typeface="+mj-cs"/>
              </a:rPr>
              <a:t>daytona</a:t>
            </a:r>
            <a:endParaRPr kumimoji="0" lang="en-US" sz="11733" b="0" i="0" u="none" strike="noStrike" kern="1200" cap="none" spc="0" normalizeH="0" baseline="0" noProof="0" dirty="0">
              <a:ln>
                <a:noFill/>
              </a:ln>
              <a:solidFill>
                <a:srgbClr val="FFFFFF"/>
              </a:solidFill>
              <a:effectLst/>
              <a:uLnTx/>
              <a:uFillTx/>
              <a:latin typeface="Stencil" panose="040409050D0802020404" pitchFamily="82" charset="0"/>
              <a:ea typeface="+mj-ea"/>
              <a:cs typeface="+mj-cs"/>
            </a:endParaRPr>
          </a:p>
        </p:txBody>
      </p:sp>
      <p:pic>
        <p:nvPicPr>
          <p:cNvPr id="5" name="Picture 4" descr="Arkansas–Pine Bluff Golden Lions football - Wikipedia">
            <a:extLst>
              <a:ext uri="{FF2B5EF4-FFF2-40B4-BE49-F238E27FC236}">
                <a16:creationId xmlns:a16="http://schemas.microsoft.com/office/drawing/2014/main" id="{D39DE498-6A2A-4490-A3E2-0BA9DBA7EAF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18690" y="6633040"/>
            <a:ext cx="7663511" cy="271416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CC">
                    <a:tint val="75000"/>
                  </a:srgbClr>
                </a:solidFill>
                <a:effectLst/>
                <a:uLnTx/>
                <a:uFillTx/>
                <a:latin typeface="Calibri"/>
                <a:ea typeface="+mn-ea"/>
                <a:cs typeface="+mn-cs"/>
              </a:rPr>
              <a:t>5/31/2023</a:t>
            </a:r>
          </a:p>
        </p:txBody>
      </p:sp>
      <p:sp>
        <p:nvSpPr>
          <p:cNvPr id="4" name="Footer Placeholder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CC">
                    <a:tint val="75000"/>
                  </a:srgbClr>
                </a:solidFill>
                <a:effectLst/>
                <a:uLnTx/>
                <a:uFillTx/>
                <a:latin typeface="Calibri"/>
                <a:ea typeface="+mn-ea"/>
                <a:cs typeface="+mn-cs"/>
              </a:rPr>
              <a:t>UAPB FOOTBALL </a:t>
            </a: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1E83F495-84DE-4F2F-9870-F907D0514524}" type="slidenum">
              <a:rPr kumimoji="0" lang="en-US" sz="1600" b="0" i="0" u="none" strike="noStrike" kern="1200" cap="none" spc="0" normalizeH="0" baseline="0" noProof="0">
                <a:ln>
                  <a:noFill/>
                </a:ln>
                <a:solidFill>
                  <a:srgbClr val="FFFFCC">
                    <a:tint val="75000"/>
                  </a:srgb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68</a:t>
            </a:fld>
            <a:endParaRPr kumimoji="0" lang="en-US" sz="1600" b="0" i="0" u="none" strike="noStrike" kern="1200" cap="none" spc="0" normalizeH="0" baseline="0" noProof="0">
              <a:ln>
                <a:noFill/>
              </a:ln>
              <a:solidFill>
                <a:srgbClr val="FFFFCC">
                  <a:tint val="75000"/>
                </a:srgbClr>
              </a:solidFill>
              <a:effectLst/>
              <a:uLnTx/>
              <a:uFillTx/>
              <a:latin typeface="Calibri"/>
              <a:ea typeface="+mn-ea"/>
              <a:cs typeface="+mn-cs"/>
            </a:endParaRPr>
          </a:p>
        </p:txBody>
      </p:sp>
    </p:spTree>
    <p:extLst>
      <p:ext uri="{BB962C8B-B14F-4D97-AF65-F5344CB8AC3E}">
        <p14:creationId xmlns:p14="http://schemas.microsoft.com/office/powerpoint/2010/main" val="42405941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50ECC4-6E37-48A1-B965-ADFF3FA43D99}"/>
              </a:ext>
            </a:extLst>
          </p:cNvPr>
          <p:cNvPicPr>
            <a:picLocks noChangeAspect="1"/>
          </p:cNvPicPr>
          <p:nvPr/>
        </p:nvPicPr>
        <p:blipFill>
          <a:blip r:embed="rId2"/>
          <a:stretch>
            <a:fillRect/>
          </a:stretch>
        </p:blipFill>
        <p:spPr>
          <a:xfrm>
            <a:off x="572545" y="798215"/>
            <a:ext cx="11116508" cy="13803609"/>
          </a:xfrm>
          <a:prstGeom prst="rect">
            <a:avLst/>
          </a:prstGeom>
        </p:spPr>
      </p:pic>
    </p:spTree>
    <p:extLst>
      <p:ext uri="{BB962C8B-B14F-4D97-AF65-F5344CB8AC3E}">
        <p14:creationId xmlns:p14="http://schemas.microsoft.com/office/powerpoint/2010/main" val="3736803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867" b="1" dirty="0">
                <a:solidFill>
                  <a:schemeClr val="bg1"/>
                </a:solidFill>
                <a:effectLst>
                  <a:outerShdw blurRad="38100" dist="38100" dir="2700000" algn="tl">
                    <a:srgbClr val="000000">
                      <a:alpha val="43137"/>
                    </a:srgbClr>
                  </a:outerShdw>
                </a:effectLst>
                <a:latin typeface="Agency FB" panose="020B0503020202020204" pitchFamily="34" charset="0"/>
              </a:rPr>
              <a:t>OUR TEMPO</a:t>
            </a:r>
            <a:br>
              <a:rPr lang="en-US" sz="5867" b="1" dirty="0">
                <a:solidFill>
                  <a:schemeClr val="bg1"/>
                </a:solidFill>
                <a:effectLst>
                  <a:outerShdw blurRad="38100" dist="38100" dir="2700000" algn="tl">
                    <a:srgbClr val="000000">
                      <a:alpha val="43137"/>
                    </a:srgbClr>
                  </a:outerShdw>
                </a:effectLst>
                <a:latin typeface="Agency FB" panose="020B0503020202020204" pitchFamily="34" charset="0"/>
              </a:rPr>
            </a:br>
            <a:r>
              <a:rPr lang="en-US" sz="5867" b="1" dirty="0">
                <a:solidFill>
                  <a:schemeClr val="bg1"/>
                </a:solidFill>
                <a:effectLst>
                  <a:outerShdw blurRad="38100" dist="38100" dir="2700000" algn="tl">
                    <a:srgbClr val="000000">
                      <a:alpha val="43137"/>
                    </a:srgbClr>
                  </a:outerShdw>
                </a:effectLst>
                <a:latin typeface="Agency FB" panose="020B0503020202020204" pitchFamily="34" charset="0"/>
              </a:rPr>
              <a:t>(OUR BEST OFFENSIVE PLAY)</a:t>
            </a:r>
          </a:p>
        </p:txBody>
      </p:sp>
      <p:sp>
        <p:nvSpPr>
          <p:cNvPr id="4" name="Date Placeholder 3"/>
          <p:cNvSpPr>
            <a:spLocks noGrp="1"/>
          </p:cNvSpPr>
          <p:nvPr>
            <p:ph type="dt" sz="half" idx="10"/>
          </p:nvPr>
        </p:nvSpPr>
        <p:spPr/>
        <p:txBody>
          <a:bodyPr/>
          <a:lstStyle/>
          <a:p>
            <a:pPr defTabSz="257168">
              <a:defRPr/>
            </a:pPr>
            <a:fld id="{69FFE433-86E1-415C-918F-A4F3903DEA65}" type="datetime1">
              <a:rPr lang="en-US">
                <a:solidFill>
                  <a:srgbClr val="002060"/>
                </a:solidFill>
                <a:latin typeface="Calibri"/>
              </a:rPr>
              <a:pPr defTabSz="257168">
                <a:defRPr/>
              </a:pPr>
              <a:t>12/24/2023</a:t>
            </a:fld>
            <a:endParaRPr lang="en-US">
              <a:solidFill>
                <a:srgbClr val="002060"/>
              </a:solidFill>
              <a:latin typeface="Calibri"/>
            </a:endParaRPr>
          </a:p>
        </p:txBody>
      </p:sp>
      <p:sp>
        <p:nvSpPr>
          <p:cNvPr id="5" name="Rectangle 4"/>
          <p:cNvSpPr/>
          <p:nvPr/>
        </p:nvSpPr>
        <p:spPr>
          <a:xfrm>
            <a:off x="812800" y="5372079"/>
            <a:ext cx="10972800" cy="5016758"/>
          </a:xfrm>
          <a:prstGeom prst="rect">
            <a:avLst/>
          </a:prstGeom>
        </p:spPr>
        <p:txBody>
          <a:bodyPr wrap="square">
            <a:spAutoFit/>
          </a:bodyPr>
          <a:lstStyle/>
          <a:p>
            <a:pPr defTabSz="257168">
              <a:defRPr/>
            </a:pPr>
            <a:endParaRPr lang="en-US" sz="3200" b="1" dirty="0">
              <a:solidFill>
                <a:schemeClr val="bg1"/>
              </a:solidFill>
              <a:latin typeface="Agency FB" panose="020B0503020202020204" pitchFamily="34" charset="0"/>
            </a:endParaRPr>
          </a:p>
          <a:p>
            <a:pPr marL="286537" lvl="1" defTabSz="257168">
              <a:defRPr/>
            </a:pPr>
            <a:endParaRPr lang="en-US" sz="3200" b="1" u="sng" dirty="0">
              <a:solidFill>
                <a:schemeClr val="bg1"/>
              </a:solidFill>
              <a:latin typeface="Agency FB" panose="020B0503020202020204" pitchFamily="34" charset="0"/>
            </a:endParaRPr>
          </a:p>
          <a:p>
            <a:pPr marL="286537" lvl="1" defTabSz="257168">
              <a:defRPr/>
            </a:pPr>
            <a:r>
              <a:rPr lang="en-US" sz="3200" b="1" u="sng" dirty="0">
                <a:solidFill>
                  <a:schemeClr val="bg1"/>
                </a:solidFill>
                <a:latin typeface="Agency FB" panose="020B0503020202020204" pitchFamily="34" charset="0"/>
              </a:rPr>
              <a:t>Position Responsibilities</a:t>
            </a:r>
          </a:p>
          <a:p>
            <a:pPr marL="257168" lvl="1" defTabSz="257168">
              <a:defRPr/>
            </a:pPr>
            <a:r>
              <a:rPr lang="en-US" sz="3200" b="1" dirty="0">
                <a:solidFill>
                  <a:schemeClr val="bg1"/>
                </a:solidFill>
                <a:latin typeface="Agency FB" panose="020B0503020202020204" pitchFamily="34" charset="0"/>
              </a:rPr>
              <a:t>QB - Receive signals, communicate and demand tempo</a:t>
            </a:r>
          </a:p>
          <a:p>
            <a:pPr marL="257168" lvl="1" defTabSz="257168">
              <a:defRPr/>
            </a:pPr>
            <a:endParaRPr lang="en-US" sz="3200" b="1" dirty="0">
              <a:solidFill>
                <a:schemeClr val="bg1"/>
              </a:solidFill>
              <a:latin typeface="Agency FB" panose="020B0503020202020204" pitchFamily="34" charset="0"/>
            </a:endParaRPr>
          </a:p>
          <a:p>
            <a:pPr marL="257168" lvl="1" defTabSz="257168">
              <a:defRPr/>
            </a:pPr>
            <a:r>
              <a:rPr lang="en-US" sz="3200" b="1" dirty="0">
                <a:solidFill>
                  <a:schemeClr val="bg1"/>
                </a:solidFill>
                <a:latin typeface="Agency FB" panose="020B0503020202020204" pitchFamily="34" charset="0"/>
              </a:rPr>
              <a:t>WR - If you can get set and see the signal from the sideline – Do it</a:t>
            </a:r>
          </a:p>
          <a:p>
            <a:pPr marL="514338" lvl="2" defTabSz="257168">
              <a:defRPr/>
            </a:pPr>
            <a:r>
              <a:rPr lang="en-US" sz="3200" b="1" dirty="0">
                <a:solidFill>
                  <a:schemeClr val="bg1"/>
                </a:solidFill>
                <a:latin typeface="Agency FB" panose="020B0503020202020204" pitchFamily="34" charset="0"/>
              </a:rPr>
              <a:t>If you can’t get signal from sideline – Give QB your eyes and “Call Me”</a:t>
            </a:r>
          </a:p>
          <a:p>
            <a:pPr marL="257168" lvl="1" defTabSz="257168">
              <a:defRPr/>
            </a:pPr>
            <a:endParaRPr lang="en-US" sz="3200" b="1" dirty="0">
              <a:solidFill>
                <a:schemeClr val="bg1"/>
              </a:solidFill>
              <a:latin typeface="Agency FB" panose="020B0503020202020204" pitchFamily="34" charset="0"/>
            </a:endParaRPr>
          </a:p>
          <a:p>
            <a:pPr marL="257168" lvl="1" defTabSz="257168">
              <a:defRPr/>
            </a:pPr>
            <a:r>
              <a:rPr lang="en-US" sz="3200" b="1" dirty="0">
                <a:solidFill>
                  <a:schemeClr val="bg1"/>
                </a:solidFill>
                <a:latin typeface="Agency FB" panose="020B0503020202020204" pitchFamily="34" charset="0"/>
              </a:rPr>
              <a:t>RB – Align for success with possibility of late motion or movement</a:t>
            </a:r>
          </a:p>
          <a:p>
            <a:pPr marL="286537" lvl="1" defTabSz="257168">
              <a:defRPr/>
            </a:pPr>
            <a:endParaRPr lang="en-US" sz="3200" b="1" dirty="0">
              <a:solidFill>
                <a:schemeClr val="bg1"/>
              </a:solidFill>
              <a:latin typeface="Agency FB" panose="020B0503020202020204" pitchFamily="34" charset="0"/>
            </a:endParaRPr>
          </a:p>
        </p:txBody>
      </p:sp>
      <p:pic>
        <p:nvPicPr>
          <p:cNvPr id="6" name="Picture 2" descr="Arkansas-Pine Bluff Golden Lions Football - Golden Lions News, Scores,  Stats, Rumors &amp; More | ESPN">
            <a:extLst>
              <a:ext uri="{FF2B5EF4-FFF2-40B4-BE49-F238E27FC236}">
                <a16:creationId xmlns:a16="http://schemas.microsoft.com/office/drawing/2014/main" id="{F26885D3-D4CC-49BD-B9B0-482ED694C3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1732" y="11730106"/>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4710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Stencil" panose="040409050D0802020404" pitchFamily="82" charset="0"/>
              </a:rPr>
              <a:t>2023 PLAYBOOK</a:t>
            </a:r>
          </a:p>
        </p:txBody>
      </p:sp>
      <p:sp>
        <p:nvSpPr>
          <p:cNvPr id="8" name="Title 1"/>
          <p:cNvSpPr txBox="1">
            <a:spLocks/>
          </p:cNvSpPr>
          <p:nvPr/>
        </p:nvSpPr>
        <p:spPr>
          <a:xfrm>
            <a:off x="0" y="13796856"/>
            <a:ext cx="12192000" cy="2459144"/>
          </a:xfrm>
          <a:prstGeom prst="rect">
            <a:avLst/>
          </a:prstGeom>
          <a:solidFill>
            <a:schemeClr val="bg1"/>
          </a:solidFill>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1733" b="0" i="0" u="none" strike="noStrike" kern="1200" cap="none" spc="0" normalizeH="0" baseline="0" noProof="0" dirty="0" err="1">
                <a:ln>
                  <a:noFill/>
                </a:ln>
                <a:solidFill>
                  <a:srgbClr val="FFFFFF"/>
                </a:solidFill>
                <a:effectLst/>
                <a:uLnTx/>
                <a:uFillTx/>
                <a:latin typeface="Stencil" panose="040409050D0802020404" pitchFamily="82" charset="0"/>
                <a:ea typeface="+mj-ea"/>
                <a:cs typeface="+mj-cs"/>
              </a:rPr>
              <a:t>mtp</a:t>
            </a:r>
            <a:endParaRPr kumimoji="0" lang="en-US" sz="11733" b="0" i="0" u="none" strike="noStrike" kern="1200" cap="none" spc="0" normalizeH="0" baseline="0" noProof="0" dirty="0">
              <a:ln>
                <a:noFill/>
              </a:ln>
              <a:solidFill>
                <a:srgbClr val="FFFFFF"/>
              </a:solidFill>
              <a:effectLst/>
              <a:uLnTx/>
              <a:uFillTx/>
              <a:latin typeface="Stencil" panose="040409050D0802020404" pitchFamily="82" charset="0"/>
              <a:ea typeface="+mj-ea"/>
              <a:cs typeface="+mj-cs"/>
            </a:endParaRPr>
          </a:p>
        </p:txBody>
      </p:sp>
      <p:pic>
        <p:nvPicPr>
          <p:cNvPr id="5" name="Picture 4" descr="Arkansas–Pine Bluff Golden Lions football - Wikipedia">
            <a:extLst>
              <a:ext uri="{FF2B5EF4-FFF2-40B4-BE49-F238E27FC236}">
                <a16:creationId xmlns:a16="http://schemas.microsoft.com/office/drawing/2014/main" id="{D39DE498-6A2A-4490-A3E2-0BA9DBA7EAF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18690" y="6633040"/>
            <a:ext cx="7663511" cy="271416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CC">
                    <a:tint val="75000"/>
                  </a:srgbClr>
                </a:solidFill>
                <a:effectLst/>
                <a:uLnTx/>
                <a:uFillTx/>
                <a:latin typeface="Calibri"/>
                <a:ea typeface="+mn-ea"/>
                <a:cs typeface="+mn-cs"/>
              </a:rPr>
              <a:t>5/31/2023</a:t>
            </a:r>
          </a:p>
        </p:txBody>
      </p:sp>
      <p:sp>
        <p:nvSpPr>
          <p:cNvPr id="4" name="Footer Placeholder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CC">
                    <a:tint val="75000"/>
                  </a:srgbClr>
                </a:solidFill>
                <a:effectLst/>
                <a:uLnTx/>
                <a:uFillTx/>
                <a:latin typeface="Calibri"/>
                <a:ea typeface="+mn-ea"/>
                <a:cs typeface="+mn-cs"/>
              </a:rPr>
              <a:t>UAPB FOOTBALL </a:t>
            </a: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1E83F495-84DE-4F2F-9870-F907D0514524}" type="slidenum">
              <a:rPr kumimoji="0" lang="en-US" sz="1600" b="0" i="0" u="none" strike="noStrike" kern="1200" cap="none" spc="0" normalizeH="0" baseline="0" noProof="0">
                <a:ln>
                  <a:noFill/>
                </a:ln>
                <a:solidFill>
                  <a:srgbClr val="FFFFCC">
                    <a:tint val="75000"/>
                  </a:srgb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70</a:t>
            </a:fld>
            <a:endParaRPr kumimoji="0" lang="en-US" sz="1600" b="0" i="0" u="none" strike="noStrike" kern="1200" cap="none" spc="0" normalizeH="0" baseline="0" noProof="0">
              <a:ln>
                <a:noFill/>
              </a:ln>
              <a:solidFill>
                <a:srgbClr val="FFFFCC">
                  <a:tint val="75000"/>
                </a:srgbClr>
              </a:solidFill>
              <a:effectLst/>
              <a:uLnTx/>
              <a:uFillTx/>
              <a:latin typeface="Calibri"/>
              <a:ea typeface="+mn-ea"/>
              <a:cs typeface="+mn-cs"/>
            </a:endParaRPr>
          </a:p>
        </p:txBody>
      </p:sp>
    </p:spTree>
    <p:extLst>
      <p:ext uri="{BB962C8B-B14F-4D97-AF65-F5344CB8AC3E}">
        <p14:creationId xmlns:p14="http://schemas.microsoft.com/office/powerpoint/2010/main" val="15648698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Stencil" panose="040409050D0802020404" pitchFamily="82" charset="0"/>
              </a:rPr>
              <a:t>2023 PLAYBOOK</a:t>
            </a:r>
          </a:p>
        </p:txBody>
      </p:sp>
      <p:sp>
        <p:nvSpPr>
          <p:cNvPr id="8" name="Title 1"/>
          <p:cNvSpPr txBox="1">
            <a:spLocks/>
          </p:cNvSpPr>
          <p:nvPr/>
        </p:nvSpPr>
        <p:spPr>
          <a:xfrm>
            <a:off x="0" y="13796856"/>
            <a:ext cx="12192000" cy="2459144"/>
          </a:xfrm>
          <a:prstGeom prst="rect">
            <a:avLst/>
          </a:prstGeom>
          <a:solidFill>
            <a:schemeClr val="bg1"/>
          </a:solidFill>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1733" b="0" i="0" u="none" strike="noStrike" kern="1200" cap="none" spc="0" normalizeH="0" baseline="0" noProof="0" dirty="0">
                <a:ln>
                  <a:noFill/>
                </a:ln>
                <a:solidFill>
                  <a:srgbClr val="FFFFFF"/>
                </a:solidFill>
                <a:effectLst/>
                <a:uLnTx/>
                <a:uFillTx/>
                <a:latin typeface="Stencil" panose="040409050D0802020404" pitchFamily="82" charset="0"/>
                <a:ea typeface="+mj-ea"/>
                <a:cs typeface="+mj-cs"/>
              </a:rPr>
              <a:t>30/31</a:t>
            </a:r>
          </a:p>
        </p:txBody>
      </p:sp>
      <p:pic>
        <p:nvPicPr>
          <p:cNvPr id="5" name="Picture 4" descr="Arkansas–Pine Bluff Golden Lions football - Wikipedia">
            <a:extLst>
              <a:ext uri="{FF2B5EF4-FFF2-40B4-BE49-F238E27FC236}">
                <a16:creationId xmlns:a16="http://schemas.microsoft.com/office/drawing/2014/main" id="{D39DE498-6A2A-4490-A3E2-0BA9DBA7EAF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18690" y="6633040"/>
            <a:ext cx="7663511" cy="271416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CC">
                    <a:tint val="75000"/>
                  </a:srgbClr>
                </a:solidFill>
                <a:effectLst/>
                <a:uLnTx/>
                <a:uFillTx/>
                <a:latin typeface="Calibri"/>
                <a:ea typeface="+mn-ea"/>
                <a:cs typeface="+mn-cs"/>
              </a:rPr>
              <a:t>5/31/2023</a:t>
            </a:r>
          </a:p>
        </p:txBody>
      </p:sp>
      <p:sp>
        <p:nvSpPr>
          <p:cNvPr id="4" name="Footer Placeholder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CC">
                    <a:tint val="75000"/>
                  </a:srgbClr>
                </a:solidFill>
                <a:effectLst/>
                <a:uLnTx/>
                <a:uFillTx/>
                <a:latin typeface="Calibri"/>
                <a:ea typeface="+mn-ea"/>
                <a:cs typeface="+mn-cs"/>
              </a:rPr>
              <a:t>UAPB FOOTBALL </a:t>
            </a: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1E83F495-84DE-4F2F-9870-F907D0514524}" type="slidenum">
              <a:rPr kumimoji="0" lang="en-US" sz="1600" b="0" i="0" u="none" strike="noStrike" kern="1200" cap="none" spc="0" normalizeH="0" baseline="0" noProof="0">
                <a:ln>
                  <a:noFill/>
                </a:ln>
                <a:solidFill>
                  <a:srgbClr val="FFFFCC">
                    <a:tint val="75000"/>
                  </a:srgb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71</a:t>
            </a:fld>
            <a:endParaRPr kumimoji="0" lang="en-US" sz="1600" b="0" i="0" u="none" strike="noStrike" kern="1200" cap="none" spc="0" normalizeH="0" baseline="0" noProof="0">
              <a:ln>
                <a:noFill/>
              </a:ln>
              <a:solidFill>
                <a:srgbClr val="FFFFCC">
                  <a:tint val="75000"/>
                </a:srgbClr>
              </a:solidFill>
              <a:effectLst/>
              <a:uLnTx/>
              <a:uFillTx/>
              <a:latin typeface="Calibri"/>
              <a:ea typeface="+mn-ea"/>
              <a:cs typeface="+mn-cs"/>
            </a:endParaRPr>
          </a:p>
        </p:txBody>
      </p:sp>
    </p:spTree>
    <p:extLst>
      <p:ext uri="{BB962C8B-B14F-4D97-AF65-F5344CB8AC3E}">
        <p14:creationId xmlns:p14="http://schemas.microsoft.com/office/powerpoint/2010/main" val="10377780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62559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Rectangle 9">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787790"/>
            <a:ext cx="10515600" cy="1468041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3" name="Picture 2">
            <a:extLst>
              <a:ext uri="{FF2B5EF4-FFF2-40B4-BE49-F238E27FC236}">
                <a16:creationId xmlns:a16="http://schemas.microsoft.com/office/drawing/2014/main" id="{6DA8CE34-BEC6-49B6-B8D2-ECEB72253EC4}"/>
              </a:ext>
            </a:extLst>
          </p:cNvPr>
          <p:cNvPicPr>
            <a:picLocks noChangeAspect="1"/>
          </p:cNvPicPr>
          <p:nvPr/>
        </p:nvPicPr>
        <p:blipFill>
          <a:blip r:embed="rId2"/>
          <a:stretch>
            <a:fillRect/>
          </a:stretch>
        </p:blipFill>
        <p:spPr>
          <a:xfrm>
            <a:off x="1143941" y="1999863"/>
            <a:ext cx="9927580" cy="12256271"/>
          </a:xfrm>
          <a:prstGeom prst="rect">
            <a:avLst/>
          </a:prstGeom>
        </p:spPr>
      </p:pic>
    </p:spTree>
    <p:extLst>
      <p:ext uri="{BB962C8B-B14F-4D97-AF65-F5344CB8AC3E}">
        <p14:creationId xmlns:p14="http://schemas.microsoft.com/office/powerpoint/2010/main" val="20058484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Stencil" panose="040409050D0802020404" pitchFamily="82" charset="0"/>
              </a:rPr>
              <a:t>2023 PLAYBOOK</a:t>
            </a:r>
          </a:p>
        </p:txBody>
      </p:sp>
      <p:sp>
        <p:nvSpPr>
          <p:cNvPr id="8" name="Title 1"/>
          <p:cNvSpPr txBox="1">
            <a:spLocks/>
          </p:cNvSpPr>
          <p:nvPr/>
        </p:nvSpPr>
        <p:spPr>
          <a:xfrm>
            <a:off x="0" y="13796856"/>
            <a:ext cx="12192000" cy="2459144"/>
          </a:xfrm>
          <a:prstGeom prst="rect">
            <a:avLst/>
          </a:prstGeom>
          <a:solidFill>
            <a:schemeClr val="bg1"/>
          </a:solidFill>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1733" b="0" i="0" u="none" strike="noStrike" kern="1200" cap="none" spc="0" normalizeH="0" baseline="0" noProof="0" dirty="0">
                <a:ln>
                  <a:noFill/>
                </a:ln>
                <a:solidFill>
                  <a:srgbClr val="FFFFFF"/>
                </a:solidFill>
                <a:effectLst/>
                <a:uLnTx/>
                <a:uFillTx/>
                <a:latin typeface="Stencil" panose="040409050D0802020404" pitchFamily="82" charset="0"/>
                <a:ea typeface="+mj-ea"/>
                <a:cs typeface="+mj-cs"/>
              </a:rPr>
              <a:t>screens</a:t>
            </a:r>
          </a:p>
        </p:txBody>
      </p:sp>
      <p:pic>
        <p:nvPicPr>
          <p:cNvPr id="5" name="Picture 4" descr="Arkansas–Pine Bluff Golden Lions football - Wikipedia">
            <a:extLst>
              <a:ext uri="{FF2B5EF4-FFF2-40B4-BE49-F238E27FC236}">
                <a16:creationId xmlns:a16="http://schemas.microsoft.com/office/drawing/2014/main" id="{D39DE498-6A2A-4490-A3E2-0BA9DBA7EAF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18690" y="6633040"/>
            <a:ext cx="7663511" cy="271416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CC">
                    <a:tint val="75000"/>
                  </a:srgbClr>
                </a:solidFill>
                <a:effectLst/>
                <a:uLnTx/>
                <a:uFillTx/>
                <a:latin typeface="Calibri"/>
                <a:ea typeface="+mn-ea"/>
                <a:cs typeface="+mn-cs"/>
              </a:rPr>
              <a:t>5/31/2023</a:t>
            </a:r>
          </a:p>
        </p:txBody>
      </p:sp>
      <p:sp>
        <p:nvSpPr>
          <p:cNvPr id="4" name="Footer Placeholder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CC">
                    <a:tint val="75000"/>
                  </a:srgbClr>
                </a:solidFill>
                <a:effectLst/>
                <a:uLnTx/>
                <a:uFillTx/>
                <a:latin typeface="Calibri"/>
                <a:ea typeface="+mn-ea"/>
                <a:cs typeface="+mn-cs"/>
              </a:rPr>
              <a:t>UAPB FOOTBALL </a:t>
            </a: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1E83F495-84DE-4F2F-9870-F907D0514524}" type="slidenum">
              <a:rPr kumimoji="0" lang="en-US" sz="1600" b="0" i="0" u="none" strike="noStrike" kern="1200" cap="none" spc="0" normalizeH="0" baseline="0" noProof="0">
                <a:ln>
                  <a:noFill/>
                </a:ln>
                <a:solidFill>
                  <a:srgbClr val="FFFFCC">
                    <a:tint val="75000"/>
                  </a:srgb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73</a:t>
            </a:fld>
            <a:endParaRPr kumimoji="0" lang="en-US" sz="1600" b="0" i="0" u="none" strike="noStrike" kern="1200" cap="none" spc="0" normalizeH="0" baseline="0" noProof="0">
              <a:ln>
                <a:noFill/>
              </a:ln>
              <a:solidFill>
                <a:srgbClr val="FFFFCC">
                  <a:tint val="75000"/>
                </a:srgbClr>
              </a:solidFill>
              <a:effectLst/>
              <a:uLnTx/>
              <a:uFillTx/>
              <a:latin typeface="Calibri"/>
              <a:ea typeface="+mn-ea"/>
              <a:cs typeface="+mn-cs"/>
            </a:endParaRPr>
          </a:p>
        </p:txBody>
      </p:sp>
    </p:spTree>
    <p:extLst>
      <p:ext uri="{BB962C8B-B14F-4D97-AF65-F5344CB8AC3E}">
        <p14:creationId xmlns:p14="http://schemas.microsoft.com/office/powerpoint/2010/main" val="7464547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Stencil" panose="040409050D0802020404" pitchFamily="82" charset="0"/>
              </a:rPr>
              <a:t>2023 PLAYBOOK</a:t>
            </a:r>
          </a:p>
        </p:txBody>
      </p:sp>
      <p:sp>
        <p:nvSpPr>
          <p:cNvPr id="8" name="Title 1"/>
          <p:cNvSpPr txBox="1">
            <a:spLocks/>
          </p:cNvSpPr>
          <p:nvPr/>
        </p:nvSpPr>
        <p:spPr>
          <a:xfrm>
            <a:off x="0" y="13796856"/>
            <a:ext cx="12192000" cy="2459144"/>
          </a:xfrm>
          <a:prstGeom prst="rect">
            <a:avLst/>
          </a:prstGeom>
          <a:solidFill>
            <a:schemeClr val="bg1"/>
          </a:solidFill>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1733" b="0" i="0" u="none" strike="noStrike" kern="1200" cap="none" spc="0" normalizeH="0" baseline="0" noProof="0" dirty="0">
                <a:ln>
                  <a:noFill/>
                </a:ln>
                <a:solidFill>
                  <a:srgbClr val="FFFFFF"/>
                </a:solidFill>
                <a:effectLst/>
                <a:uLnTx/>
                <a:uFillTx/>
                <a:latin typeface="Stencil" panose="040409050D0802020404" pitchFamily="82" charset="0"/>
                <a:ea typeface="+mj-ea"/>
                <a:cs typeface="+mj-cs"/>
              </a:rPr>
              <a:t>rose</a:t>
            </a:r>
          </a:p>
        </p:txBody>
      </p:sp>
      <p:pic>
        <p:nvPicPr>
          <p:cNvPr id="5" name="Picture 4" descr="Arkansas–Pine Bluff Golden Lions football - Wikipedia">
            <a:extLst>
              <a:ext uri="{FF2B5EF4-FFF2-40B4-BE49-F238E27FC236}">
                <a16:creationId xmlns:a16="http://schemas.microsoft.com/office/drawing/2014/main" id="{D39DE498-6A2A-4490-A3E2-0BA9DBA7EAF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18690" y="6633040"/>
            <a:ext cx="7663511" cy="271416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CC">
                    <a:tint val="75000"/>
                  </a:srgbClr>
                </a:solidFill>
                <a:effectLst/>
                <a:uLnTx/>
                <a:uFillTx/>
                <a:latin typeface="Calibri"/>
                <a:ea typeface="+mn-ea"/>
                <a:cs typeface="+mn-cs"/>
              </a:rPr>
              <a:t>5/31/2023</a:t>
            </a:r>
          </a:p>
        </p:txBody>
      </p:sp>
      <p:sp>
        <p:nvSpPr>
          <p:cNvPr id="4" name="Footer Placeholder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CC">
                    <a:tint val="75000"/>
                  </a:srgbClr>
                </a:solidFill>
                <a:effectLst/>
                <a:uLnTx/>
                <a:uFillTx/>
                <a:latin typeface="Calibri"/>
                <a:ea typeface="+mn-ea"/>
                <a:cs typeface="+mn-cs"/>
              </a:rPr>
              <a:t>UAPB FOOTBALL </a:t>
            </a:r>
          </a:p>
        </p:txBody>
      </p:sp>
      <p:sp>
        <p:nvSpPr>
          <p:cNvPr id="6" name="Slide Number Placeholder 5"/>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1E83F495-84DE-4F2F-9870-F907D0514524}" type="slidenum">
              <a:rPr kumimoji="0" lang="en-US" sz="1600" b="0" i="0" u="none" strike="noStrike" kern="1200" cap="none" spc="0" normalizeH="0" baseline="0" noProof="0">
                <a:ln>
                  <a:noFill/>
                </a:ln>
                <a:solidFill>
                  <a:srgbClr val="FFFFCC">
                    <a:tint val="75000"/>
                  </a:srgb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74</a:t>
            </a:fld>
            <a:endParaRPr kumimoji="0" lang="en-US" sz="1600" b="0" i="0" u="none" strike="noStrike" kern="1200" cap="none" spc="0" normalizeH="0" baseline="0" noProof="0">
              <a:ln>
                <a:noFill/>
              </a:ln>
              <a:solidFill>
                <a:srgbClr val="FFFFCC">
                  <a:tint val="75000"/>
                </a:srgbClr>
              </a:solidFill>
              <a:effectLst/>
              <a:uLnTx/>
              <a:uFillTx/>
              <a:latin typeface="Calibri"/>
              <a:ea typeface="+mn-ea"/>
              <a:cs typeface="+mn-cs"/>
            </a:endParaRPr>
          </a:p>
        </p:txBody>
      </p:sp>
    </p:spTree>
    <p:extLst>
      <p:ext uri="{BB962C8B-B14F-4D97-AF65-F5344CB8AC3E}">
        <p14:creationId xmlns:p14="http://schemas.microsoft.com/office/powerpoint/2010/main" val="41644481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1f2676228b4_0_38"/>
          <p:cNvSpPr txBox="1">
            <a:spLocks noGrp="1"/>
          </p:cNvSpPr>
          <p:nvPr>
            <p:ph type="title"/>
          </p:nvPr>
        </p:nvSpPr>
        <p:spPr>
          <a:xfrm>
            <a:off x="838201" y="865486"/>
            <a:ext cx="10515733" cy="3141867"/>
          </a:xfrm>
          <a:prstGeom prst="rect">
            <a:avLst/>
          </a:prstGeom>
          <a:noFill/>
          <a:ln>
            <a:noFill/>
          </a:ln>
        </p:spPr>
        <p:txBody>
          <a:bodyPr spcFirstLastPara="1" wrap="square" lIns="162533" tIns="81244" rIns="162533" bIns="81244" anchor="ctr" anchorCtr="0">
            <a:normAutofit/>
          </a:bodyPr>
          <a:lstStyle/>
          <a:p>
            <a:pPr>
              <a:buSzPts val="3300"/>
            </a:pPr>
            <a:endParaRPr/>
          </a:p>
        </p:txBody>
      </p:sp>
      <p:sp>
        <p:nvSpPr>
          <p:cNvPr id="152" name="Google Shape;152;g1f2676228b4_0_38"/>
          <p:cNvSpPr txBox="1">
            <a:spLocks noGrp="1"/>
          </p:cNvSpPr>
          <p:nvPr>
            <p:ph type="body" idx="1"/>
          </p:nvPr>
        </p:nvSpPr>
        <p:spPr>
          <a:xfrm>
            <a:off x="838201" y="4327408"/>
            <a:ext cx="10515733" cy="10314133"/>
          </a:xfrm>
          <a:prstGeom prst="rect">
            <a:avLst/>
          </a:prstGeom>
          <a:noFill/>
          <a:ln>
            <a:noFill/>
          </a:ln>
        </p:spPr>
        <p:txBody>
          <a:bodyPr spcFirstLastPara="1" wrap="square" lIns="162533" tIns="81244" rIns="162533" bIns="81244" anchor="t" anchorCtr="0">
            <a:normAutofit/>
          </a:bodyPr>
          <a:lstStyle/>
          <a:p>
            <a:pPr marL="304804" indent="-67734">
              <a:spcBef>
                <a:spcPts val="0"/>
              </a:spcBef>
              <a:buSzPts val="2100"/>
              <a:buNone/>
            </a:pPr>
            <a:endParaRPr/>
          </a:p>
        </p:txBody>
      </p:sp>
      <p:pic>
        <p:nvPicPr>
          <p:cNvPr id="153" name="Google Shape;153;g1f2676228b4_0_38"/>
          <p:cNvPicPr preferRelativeResize="0"/>
          <p:nvPr/>
        </p:nvPicPr>
        <p:blipFill>
          <a:blip r:embed="rId3">
            <a:alphaModFix/>
          </a:blip>
          <a:stretch>
            <a:fillRect/>
          </a:stretch>
        </p:blipFill>
        <p:spPr>
          <a:xfrm>
            <a:off x="7906" y="1"/>
            <a:ext cx="12176188" cy="16256002"/>
          </a:xfrm>
          <a:prstGeom prst="rect">
            <a:avLst/>
          </a:prstGeom>
          <a:noFill/>
          <a:ln>
            <a:noFill/>
          </a:ln>
        </p:spPr>
      </p:pic>
    </p:spTree>
    <p:extLst>
      <p:ext uri="{BB962C8B-B14F-4D97-AF65-F5344CB8AC3E}">
        <p14:creationId xmlns:p14="http://schemas.microsoft.com/office/powerpoint/2010/main" val="1742718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14400" y="635001"/>
            <a:ext cx="10363200" cy="1960033"/>
          </a:xfrm>
          <a:ln>
            <a:noFill/>
          </a:ln>
        </p:spPr>
        <p:txBody>
          <a:bodyPr>
            <a:noAutofit/>
          </a:bodyPr>
          <a:lstStyle/>
          <a:p>
            <a:r>
              <a:rPr lang="en-US" sz="7200" dirty="0">
                <a:solidFill>
                  <a:schemeClr val="bg1"/>
                </a:solidFill>
                <a:latin typeface="Stencil" panose="040409050D0802020404" pitchFamily="82" charset="0"/>
              </a:rPr>
              <a:t>12% RULE</a:t>
            </a:r>
          </a:p>
        </p:txBody>
      </p:sp>
      <p:sp>
        <p:nvSpPr>
          <p:cNvPr id="4" name="Title 2"/>
          <p:cNvSpPr txBox="1">
            <a:spLocks/>
          </p:cNvSpPr>
          <p:nvPr/>
        </p:nvSpPr>
        <p:spPr>
          <a:xfrm>
            <a:off x="355600" y="5181600"/>
            <a:ext cx="11480800" cy="6096000"/>
          </a:xfrm>
          <a:prstGeom prst="rect">
            <a:avLst/>
          </a:prstGeom>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80990" indent="-380990" algn="l" defTabSz="1219170">
              <a:buFont typeface="Arial"/>
              <a:buChar char="•"/>
              <a:defRPr/>
            </a:pPr>
            <a:r>
              <a:rPr lang="en-US" sz="3333" b="1" dirty="0">
                <a:solidFill>
                  <a:schemeClr val="bg1"/>
                </a:solidFill>
                <a:latin typeface="Agency FB"/>
                <a:cs typeface="Agency FB"/>
              </a:rPr>
              <a:t>TURNOVERS</a:t>
            </a:r>
          </a:p>
          <a:p>
            <a:pPr marL="380990" indent="-380990" algn="l" defTabSz="1219170">
              <a:buFont typeface="Arial"/>
              <a:buChar char="•"/>
              <a:defRPr/>
            </a:pPr>
            <a:r>
              <a:rPr lang="en-US" sz="3333" b="1" dirty="0">
                <a:solidFill>
                  <a:schemeClr val="bg1"/>
                </a:solidFill>
                <a:latin typeface="Agency FB"/>
                <a:cs typeface="Agency FB"/>
              </a:rPr>
              <a:t>SACKS</a:t>
            </a:r>
          </a:p>
          <a:p>
            <a:pPr marL="380990" indent="-380990" algn="l" defTabSz="1219170">
              <a:buFont typeface="Arial"/>
              <a:buChar char="•"/>
              <a:defRPr/>
            </a:pPr>
            <a:r>
              <a:rPr lang="en-US" sz="3333" b="1" dirty="0">
                <a:solidFill>
                  <a:schemeClr val="bg1"/>
                </a:solidFill>
                <a:latin typeface="Agency FB"/>
                <a:cs typeface="Agency FB"/>
              </a:rPr>
              <a:t>DROP BALLS</a:t>
            </a:r>
          </a:p>
          <a:p>
            <a:pPr marL="380990" indent="-380990" algn="l" defTabSz="1219170">
              <a:buFont typeface="Arial"/>
              <a:buChar char="•"/>
              <a:defRPr/>
            </a:pPr>
            <a:r>
              <a:rPr lang="en-US" sz="3333" b="1" dirty="0">
                <a:solidFill>
                  <a:schemeClr val="bg1"/>
                </a:solidFill>
                <a:latin typeface="Agency FB"/>
                <a:cs typeface="Agency FB"/>
              </a:rPr>
              <a:t>FOOLISH PENALTIES</a:t>
            </a:r>
          </a:p>
          <a:p>
            <a:pPr marL="380990" indent="-380990" algn="l" defTabSz="1219170">
              <a:buFont typeface="Arial"/>
              <a:buChar char="•"/>
              <a:defRPr/>
            </a:pPr>
            <a:endParaRPr lang="en-US" sz="3733" b="1" dirty="0">
              <a:solidFill>
                <a:schemeClr val="bg1"/>
              </a:solidFill>
              <a:latin typeface="Agency FB"/>
              <a:cs typeface="Agency FB"/>
            </a:endParaRPr>
          </a:p>
          <a:p>
            <a:pPr marL="380990" indent="-380990" algn="l" defTabSz="1219170">
              <a:buFont typeface="Arial"/>
              <a:buChar char="•"/>
              <a:defRPr/>
            </a:pPr>
            <a:r>
              <a:rPr lang="en-US" sz="3733" b="1" dirty="0">
                <a:solidFill>
                  <a:schemeClr val="bg1"/>
                </a:solidFill>
                <a:latin typeface="Agency FB"/>
                <a:cs typeface="Agency FB"/>
              </a:rPr>
              <a:t>OUR WINNING PERCENTAGE GOES UP TO 92% WHEN WE ARE UNDER 12%</a:t>
            </a:r>
          </a:p>
          <a:p>
            <a:pPr marL="380990" indent="-380990" algn="l" defTabSz="1219170">
              <a:buFont typeface="Arial"/>
              <a:buChar char="•"/>
              <a:defRPr/>
            </a:pPr>
            <a:endParaRPr lang="en-US" sz="3733" b="1" dirty="0">
              <a:solidFill>
                <a:schemeClr val="bg1"/>
              </a:solidFill>
              <a:latin typeface="Agency FB"/>
              <a:cs typeface="Agency FB"/>
            </a:endParaRPr>
          </a:p>
          <a:p>
            <a:pPr marL="380990" indent="-380990" algn="l" defTabSz="1219170">
              <a:buFont typeface="Arial"/>
              <a:buChar char="•"/>
              <a:defRPr/>
            </a:pPr>
            <a:r>
              <a:rPr lang="en-US" sz="3733" b="1" dirty="0">
                <a:solidFill>
                  <a:schemeClr val="bg1"/>
                </a:solidFill>
                <a:latin typeface="Agency FB"/>
                <a:cs typeface="Agency FB"/>
              </a:rPr>
              <a:t>EXAMPLE: 90 OFFENSIVE PLAYS-12% OF 90 IS 11 PLAYS.</a:t>
            </a:r>
          </a:p>
          <a:p>
            <a:pPr marL="380990" indent="-380990" algn="l" defTabSz="1219170">
              <a:buFont typeface="Arial"/>
              <a:buChar char="•"/>
              <a:defRPr/>
            </a:pPr>
            <a:r>
              <a:rPr lang="en-US" sz="3733" b="1" dirty="0">
                <a:solidFill>
                  <a:schemeClr val="bg1"/>
                </a:solidFill>
                <a:latin typeface="Agency FB"/>
                <a:cs typeface="Agency FB"/>
              </a:rPr>
              <a:t>WE MUST HAVE NO MORE THAN 11 PLAYS FROM ABOVE.</a:t>
            </a:r>
          </a:p>
          <a:p>
            <a:pPr marL="914377" indent="-914377" algn="l" defTabSz="1219170">
              <a:buFont typeface="Arial" panose="020B0604020202020204" pitchFamily="34" charset="0"/>
              <a:buChar char="•"/>
              <a:defRPr/>
            </a:pPr>
            <a:endParaRPr lang="en-US" sz="3733" dirty="0">
              <a:solidFill>
                <a:schemeClr val="bg1"/>
              </a:solidFill>
              <a:latin typeface="Stencil" panose="040409050D0802020404" pitchFamily="82" charset="0"/>
            </a:endParaRPr>
          </a:p>
        </p:txBody>
      </p:sp>
      <p:pic>
        <p:nvPicPr>
          <p:cNvPr id="7" name="Picture 2" descr="Arkansas-Pine Bluff Golden Lions Football - Golden Lions News, Scores,  Stats, Rumors &amp; More | ESPN">
            <a:extLst>
              <a:ext uri="{FF2B5EF4-FFF2-40B4-BE49-F238E27FC236}">
                <a16:creationId xmlns:a16="http://schemas.microsoft.com/office/drawing/2014/main" id="{CD1F5E5A-7372-4D8A-B20B-2B127E9489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1732" y="11730106"/>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659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B4B55BC-E0D0-4957-BAEF-4DCD8C0584D5}"/>
              </a:ext>
            </a:extLst>
          </p:cNvPr>
          <p:cNvSpPr>
            <a:spLocks noGrp="1"/>
          </p:cNvSpPr>
          <p:nvPr>
            <p:ph type="dt" sz="half" idx="10"/>
          </p:nvPr>
        </p:nvSpPr>
        <p:spPr/>
        <p:txBody>
          <a:bodyPr/>
          <a:lstStyle/>
          <a:p>
            <a:pPr defTabSz="609585"/>
            <a:fld id="{69FFE433-86E1-415C-918F-A4F3903DEA65}" type="datetime1">
              <a:rPr lang="en-US">
                <a:solidFill>
                  <a:schemeClr val="bg1"/>
                </a:solidFill>
                <a:latin typeface="Calibri"/>
              </a:rPr>
              <a:pPr defTabSz="609585"/>
              <a:t>12/24/2023</a:t>
            </a:fld>
            <a:endParaRPr lang="en-US">
              <a:solidFill>
                <a:schemeClr val="bg1"/>
              </a:solidFill>
              <a:latin typeface="Calibri"/>
            </a:endParaRPr>
          </a:p>
        </p:txBody>
      </p:sp>
      <p:sp>
        <p:nvSpPr>
          <p:cNvPr id="5" name="TextBox 4">
            <a:extLst>
              <a:ext uri="{FF2B5EF4-FFF2-40B4-BE49-F238E27FC236}">
                <a16:creationId xmlns:a16="http://schemas.microsoft.com/office/drawing/2014/main" id="{2728E52C-723D-4A3F-B177-C5BFC508F831}"/>
              </a:ext>
            </a:extLst>
          </p:cNvPr>
          <p:cNvSpPr txBox="1"/>
          <p:nvPr/>
        </p:nvSpPr>
        <p:spPr>
          <a:xfrm>
            <a:off x="702733" y="5470475"/>
            <a:ext cx="10668000" cy="2062103"/>
          </a:xfrm>
          <a:prstGeom prst="rect">
            <a:avLst/>
          </a:prstGeom>
          <a:noFill/>
        </p:spPr>
        <p:txBody>
          <a:bodyPr wrap="square" rtlCol="0">
            <a:spAutoFit/>
          </a:bodyPr>
          <a:lstStyle/>
          <a:p>
            <a:pPr defTabSz="1219170">
              <a:defRPr/>
            </a:pPr>
            <a:r>
              <a:rPr lang="en-US" sz="3200" b="1" dirty="0">
                <a:solidFill>
                  <a:schemeClr val="bg1"/>
                </a:solidFill>
                <a:latin typeface="Agency FB" pitchFamily="34" charset="0"/>
              </a:rPr>
              <a:t>DIRECTIONAL CALLS – </a:t>
            </a:r>
            <a:r>
              <a:rPr lang="en-US" sz="3200" dirty="0">
                <a:solidFill>
                  <a:schemeClr val="bg1"/>
                </a:solidFill>
                <a:latin typeface="Agency FB" pitchFamily="34" charset="0"/>
              </a:rPr>
              <a:t>A CALL AT THE L.O.S. TO GIVE THE DIRECTION OF THE PLAY GIVEN EITHER “RIGHT” OR “LEFT”</a:t>
            </a:r>
          </a:p>
          <a:p>
            <a:pPr defTabSz="1219170">
              <a:defRPr/>
            </a:pPr>
            <a:endParaRPr lang="en-US" sz="3200" b="1" dirty="0">
              <a:solidFill>
                <a:schemeClr val="bg1"/>
              </a:solidFill>
              <a:latin typeface="Agency FB" pitchFamily="34" charset="0"/>
            </a:endParaRPr>
          </a:p>
          <a:p>
            <a:pPr defTabSz="1219170">
              <a:defRPr/>
            </a:pPr>
            <a:r>
              <a:rPr lang="en-US" sz="3200" b="1" dirty="0">
                <a:solidFill>
                  <a:schemeClr val="bg1"/>
                </a:solidFill>
                <a:latin typeface="Agency FB" pitchFamily="34" charset="0"/>
              </a:rPr>
              <a:t>SKILL POSITION:  </a:t>
            </a:r>
            <a:r>
              <a:rPr lang="en-US" sz="3200" dirty="0">
                <a:solidFill>
                  <a:schemeClr val="bg1"/>
                </a:solidFill>
                <a:latin typeface="Agency FB" pitchFamily="34" charset="0"/>
              </a:rPr>
              <a:t>GET THE SIGNALS FROM THE SIDELINE</a:t>
            </a:r>
          </a:p>
        </p:txBody>
      </p:sp>
      <p:sp>
        <p:nvSpPr>
          <p:cNvPr id="6" name="Title 1">
            <a:extLst>
              <a:ext uri="{FF2B5EF4-FFF2-40B4-BE49-F238E27FC236}">
                <a16:creationId xmlns:a16="http://schemas.microsoft.com/office/drawing/2014/main" id="{BAE964AB-8D3E-48F0-BB59-1CDD8FC3D3FB}"/>
              </a:ext>
            </a:extLst>
          </p:cNvPr>
          <p:cNvSpPr txBox="1">
            <a:spLocks/>
          </p:cNvSpPr>
          <p:nvPr/>
        </p:nvSpPr>
        <p:spPr>
          <a:xfrm>
            <a:off x="0" y="1002637"/>
            <a:ext cx="12192000" cy="1320800"/>
          </a:xfrm>
          <a:prstGeom prst="rect">
            <a:avLst/>
          </a:prstGeom>
        </p:spPr>
        <p:txBody>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defTabSz="1219170">
              <a:defRPr/>
            </a:pPr>
            <a:r>
              <a:rPr lang="en-US" sz="6133" b="1" dirty="0">
                <a:solidFill>
                  <a:schemeClr val="bg1"/>
                </a:solidFill>
                <a:latin typeface="Agency FB" pitchFamily="34" charset="0"/>
              </a:rPr>
              <a:t>LINE OF SCRIMMAGE CALLS</a:t>
            </a:r>
          </a:p>
        </p:txBody>
      </p:sp>
      <p:graphicFrame>
        <p:nvGraphicFramePr>
          <p:cNvPr id="7" name="Table 6">
            <a:extLst>
              <a:ext uri="{FF2B5EF4-FFF2-40B4-BE49-F238E27FC236}">
                <a16:creationId xmlns:a16="http://schemas.microsoft.com/office/drawing/2014/main" id="{8F0641BB-A043-4B0C-BEAB-C46B225045AD}"/>
              </a:ext>
            </a:extLst>
          </p:cNvPr>
          <p:cNvGraphicFramePr>
            <a:graphicFrameLocks noGrp="1"/>
          </p:cNvGraphicFramePr>
          <p:nvPr>
            <p:extLst>
              <p:ext uri="{D42A27DB-BD31-4B8C-83A1-F6EECF244321}">
                <p14:modId xmlns:p14="http://schemas.microsoft.com/office/powerpoint/2010/main" val="3743577593"/>
              </p:ext>
            </p:extLst>
          </p:nvPr>
        </p:nvGraphicFramePr>
        <p:xfrm>
          <a:off x="143933" y="7737423"/>
          <a:ext cx="11785600" cy="3277183"/>
        </p:xfrm>
        <a:graphic>
          <a:graphicData uri="http://schemas.openxmlformats.org/drawingml/2006/table">
            <a:tbl>
              <a:tblPr firstRow="1" bandRow="1">
                <a:tableStyleId>{5C22544A-7EE6-4342-B048-85BDC9FD1C3A}</a:tableStyleId>
              </a:tblPr>
              <a:tblGrid>
                <a:gridCol w="5892800">
                  <a:extLst>
                    <a:ext uri="{9D8B030D-6E8A-4147-A177-3AD203B41FA5}">
                      <a16:colId xmlns:a16="http://schemas.microsoft.com/office/drawing/2014/main" val="20000"/>
                    </a:ext>
                  </a:extLst>
                </a:gridCol>
                <a:gridCol w="5892800">
                  <a:extLst>
                    <a:ext uri="{9D8B030D-6E8A-4147-A177-3AD203B41FA5}">
                      <a16:colId xmlns:a16="http://schemas.microsoft.com/office/drawing/2014/main" val="20001"/>
                    </a:ext>
                  </a:extLst>
                </a:gridCol>
              </a:tblGrid>
              <a:tr h="487680">
                <a:tc>
                  <a:txBody>
                    <a:bodyPr/>
                    <a:lstStyle/>
                    <a:p>
                      <a:pPr algn="ctr" rtl="0"/>
                      <a:r>
                        <a:rPr kumimoji="0" lang="en-US" sz="2400" b="1" u="sng" kern="1200" baseline="0" dirty="0">
                          <a:solidFill>
                            <a:srgbClr val="FFFFFF"/>
                          </a:solidFill>
                          <a:latin typeface="Agency FB" pitchFamily="34" charset="0"/>
                          <a:ea typeface="+mn-ea"/>
                          <a:cs typeface="+mn-cs"/>
                        </a:rPr>
                        <a:t>CODE WORDS/# FOR “LEFT” DIRECTION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a:r>
                        <a:rPr kumimoji="0" lang="en-US" sz="2400" b="1" u="sng" kern="1200" baseline="0" dirty="0">
                          <a:solidFill>
                            <a:srgbClr val="FFFFFF"/>
                          </a:solidFill>
                          <a:latin typeface="Agency FB" pitchFamily="34" charset="0"/>
                          <a:ea typeface="+mn-ea"/>
                          <a:cs typeface="+mn-cs"/>
                        </a:rPr>
                        <a:t>CODE WORDS/# FOR “RIGHT” DIRECTION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78950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0" dirty="0">
                        <a:solidFill>
                          <a:srgbClr val="FFFFFF"/>
                        </a:solidFill>
                        <a:latin typeface="Agency FB" pitchFamily="34" charset="0"/>
                      </a:endParaRPr>
                    </a:p>
                    <a:p>
                      <a:pPr algn="ctr"/>
                      <a:r>
                        <a:rPr lang="en-US" sz="3700" b="1" baseline="0" dirty="0">
                          <a:solidFill>
                            <a:srgbClr val="FFFFFF"/>
                          </a:solidFill>
                          <a:highlight>
                            <a:srgbClr val="FF0000"/>
                          </a:highlight>
                          <a:latin typeface="Agency FB" pitchFamily="34" charset="0"/>
                        </a:rPr>
                        <a:t>25</a:t>
                      </a:r>
                      <a:r>
                        <a:rPr lang="en-US" sz="3700" b="1" baseline="0" dirty="0">
                          <a:solidFill>
                            <a:srgbClr val="FFFFFF"/>
                          </a:solidFill>
                          <a:latin typeface="Agency FB" pitchFamily="34" charset="0"/>
                        </a:rPr>
                        <a:t> / </a:t>
                      </a:r>
                      <a:r>
                        <a:rPr lang="en-US" sz="3700" b="1" baseline="0" dirty="0">
                          <a:solidFill>
                            <a:srgbClr val="0070C0"/>
                          </a:solidFill>
                          <a:highlight>
                            <a:srgbClr val="00FF00"/>
                          </a:highlight>
                          <a:latin typeface="Agency FB" pitchFamily="34" charset="0"/>
                        </a:rPr>
                        <a:t>13</a:t>
                      </a:r>
                    </a:p>
                    <a:p>
                      <a:pPr algn="ctr"/>
                      <a:r>
                        <a:rPr lang="en-US" sz="3700" b="1" baseline="0" dirty="0">
                          <a:solidFill>
                            <a:srgbClr val="FFFFFF"/>
                          </a:solidFill>
                          <a:highlight>
                            <a:srgbClr val="FF0000"/>
                          </a:highlight>
                          <a:latin typeface="Agency FB" pitchFamily="34" charset="0"/>
                        </a:rPr>
                        <a:t>25</a:t>
                      </a:r>
                      <a:r>
                        <a:rPr lang="en-US" sz="3700" b="1" baseline="0" dirty="0">
                          <a:solidFill>
                            <a:srgbClr val="FFFFFF"/>
                          </a:solidFill>
                          <a:latin typeface="Agency FB" pitchFamily="34" charset="0"/>
                        </a:rPr>
                        <a:t> / </a:t>
                      </a:r>
                      <a:r>
                        <a:rPr lang="en-US" sz="3700" b="1" baseline="0" dirty="0">
                          <a:solidFill>
                            <a:srgbClr val="0070C0"/>
                          </a:solidFill>
                          <a:highlight>
                            <a:srgbClr val="00FF00"/>
                          </a:highlight>
                          <a:latin typeface="Agency FB" pitchFamily="34" charset="0"/>
                        </a:rPr>
                        <a:t>61</a:t>
                      </a:r>
                    </a:p>
                    <a:p>
                      <a:pPr algn="ctr"/>
                      <a:r>
                        <a:rPr lang="en-US" sz="3700" b="1" baseline="0" dirty="0">
                          <a:solidFill>
                            <a:srgbClr val="FFFFFF"/>
                          </a:solidFill>
                          <a:latin typeface="Agency FB" pitchFamily="34" charset="0"/>
                        </a:rPr>
                        <a:t>CHEVRON (ONEWORD PLAYS)</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baseline="0" dirty="0">
                        <a:solidFill>
                          <a:srgbClr val="FFFFFF"/>
                        </a:solidFill>
                        <a:latin typeface="Agency FB" pitchFamily="34" charset="0"/>
                      </a:endParaRPr>
                    </a:p>
                    <a:p>
                      <a:pPr algn="ctr"/>
                      <a:r>
                        <a:rPr lang="en-US" sz="3700" b="1" baseline="0" dirty="0">
                          <a:solidFill>
                            <a:srgbClr val="FFFFFF"/>
                          </a:solidFill>
                          <a:highlight>
                            <a:srgbClr val="FF0000"/>
                          </a:highlight>
                          <a:latin typeface="Agency FB" pitchFamily="34" charset="0"/>
                        </a:rPr>
                        <a:t>25</a:t>
                      </a:r>
                      <a:r>
                        <a:rPr lang="en-US" sz="3700" b="1" baseline="0" dirty="0">
                          <a:solidFill>
                            <a:srgbClr val="FFFFFF"/>
                          </a:solidFill>
                          <a:latin typeface="Agency FB" pitchFamily="34" charset="0"/>
                        </a:rPr>
                        <a:t> / </a:t>
                      </a:r>
                      <a:r>
                        <a:rPr lang="en-US" sz="3700" b="1" baseline="0" dirty="0">
                          <a:solidFill>
                            <a:srgbClr val="0070C0"/>
                          </a:solidFill>
                          <a:highlight>
                            <a:srgbClr val="00FF00"/>
                          </a:highlight>
                          <a:latin typeface="Agency FB" pitchFamily="34" charset="0"/>
                        </a:rPr>
                        <a:t>12</a:t>
                      </a:r>
                    </a:p>
                    <a:p>
                      <a:pPr algn="ctr"/>
                      <a:r>
                        <a:rPr lang="en-US" sz="3700" b="1" baseline="0" dirty="0">
                          <a:solidFill>
                            <a:srgbClr val="FFFFFF"/>
                          </a:solidFill>
                          <a:highlight>
                            <a:srgbClr val="FF0000"/>
                          </a:highlight>
                          <a:latin typeface="Agency FB" pitchFamily="34" charset="0"/>
                        </a:rPr>
                        <a:t>25</a:t>
                      </a:r>
                      <a:r>
                        <a:rPr lang="en-US" sz="3700" b="1" baseline="0" dirty="0">
                          <a:solidFill>
                            <a:srgbClr val="FFFFFF"/>
                          </a:solidFill>
                          <a:latin typeface="Agency FB" pitchFamily="34" charset="0"/>
                        </a:rPr>
                        <a:t> / </a:t>
                      </a:r>
                      <a:r>
                        <a:rPr lang="en-US" sz="3700" b="1" baseline="0" dirty="0">
                          <a:solidFill>
                            <a:srgbClr val="0070C0"/>
                          </a:solidFill>
                          <a:highlight>
                            <a:srgbClr val="00FF00"/>
                          </a:highlight>
                          <a:latin typeface="Agency FB" pitchFamily="34" charset="0"/>
                        </a:rPr>
                        <a:t>60</a:t>
                      </a:r>
                    </a:p>
                    <a:p>
                      <a:pPr algn="ctr"/>
                      <a:r>
                        <a:rPr lang="en-US" sz="3700" b="1" baseline="0" dirty="0">
                          <a:solidFill>
                            <a:srgbClr val="FFFFFF"/>
                          </a:solidFill>
                          <a:latin typeface="Agency FB" pitchFamily="34" charset="0"/>
                        </a:rPr>
                        <a:t>CHEVRON (ONEWORD PLAYS)</a:t>
                      </a:r>
                    </a:p>
                    <a:p>
                      <a:pPr algn="ctr"/>
                      <a:endParaRPr lang="en-US" sz="1600" b="0" baseline="0" dirty="0">
                        <a:solidFill>
                          <a:srgbClr val="FFFFFF"/>
                        </a:solidFill>
                        <a:latin typeface="Agency FB" pitchFamily="34"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pic>
        <p:nvPicPr>
          <p:cNvPr id="9" name="Picture 2" descr="Arkansas-Pine Bluff Golden Lions Football - Golden Lions News, Scores,  Stats, Rumors &amp; More | ESPN">
            <a:extLst>
              <a:ext uri="{FF2B5EF4-FFF2-40B4-BE49-F238E27FC236}">
                <a16:creationId xmlns:a16="http://schemas.microsoft.com/office/drawing/2014/main" id="{56C67BA1-9113-42FE-B521-14DCE928D1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1732" y="11730106"/>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578128"/>
      </p:ext>
    </p:extLst>
  </p:cSld>
  <p:clrMapOvr>
    <a:masterClrMapping/>
  </p:clrMapOvr>
</p:sld>
</file>

<file path=ppt/theme/theme1.xml><?xml version="1.0" encoding="utf-8"?>
<a:theme xmlns:a="http://schemas.openxmlformats.org/drawingml/2006/main" name="1_Office Theme">
  <a:themeElements>
    <a:clrScheme name="AKRON">
      <a:dk1>
        <a:srgbClr val="000000"/>
      </a:dk1>
      <a:lt1>
        <a:srgbClr val="FFFFCC"/>
      </a:lt1>
      <a:dk2>
        <a:srgbClr val="000037"/>
      </a:dk2>
      <a:lt2>
        <a:srgbClr val="948A36"/>
      </a:lt2>
      <a:accent1>
        <a:srgbClr val="002060"/>
      </a:accent1>
      <a:accent2>
        <a:srgbClr val="948A36"/>
      </a:accent2>
      <a:accent3>
        <a:srgbClr val="002060"/>
      </a:accent3>
      <a:accent4>
        <a:srgbClr val="948A36"/>
      </a:accent4>
      <a:accent5>
        <a:srgbClr val="002060"/>
      </a:accent5>
      <a:accent6>
        <a:srgbClr val="948A36"/>
      </a:accent6>
      <a:hlink>
        <a:srgbClr val="3366FF"/>
      </a:hlink>
      <a:folHlink>
        <a:srgbClr val="FFFF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AKRON">
      <a:dk1>
        <a:srgbClr val="000000"/>
      </a:dk1>
      <a:lt1>
        <a:srgbClr val="FFFFCC"/>
      </a:lt1>
      <a:dk2>
        <a:srgbClr val="000037"/>
      </a:dk2>
      <a:lt2>
        <a:srgbClr val="948A36"/>
      </a:lt2>
      <a:accent1>
        <a:srgbClr val="002060"/>
      </a:accent1>
      <a:accent2>
        <a:srgbClr val="948A36"/>
      </a:accent2>
      <a:accent3>
        <a:srgbClr val="002060"/>
      </a:accent3>
      <a:accent4>
        <a:srgbClr val="948A36"/>
      </a:accent4>
      <a:accent5>
        <a:srgbClr val="002060"/>
      </a:accent5>
      <a:accent6>
        <a:srgbClr val="948A36"/>
      </a:accent6>
      <a:hlink>
        <a:srgbClr val="3366FF"/>
      </a:hlink>
      <a:folHlink>
        <a:srgbClr val="FFFF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AKRON">
      <a:dk1>
        <a:srgbClr val="000000"/>
      </a:dk1>
      <a:lt1>
        <a:srgbClr val="FFFFCC"/>
      </a:lt1>
      <a:dk2>
        <a:srgbClr val="000037"/>
      </a:dk2>
      <a:lt2>
        <a:srgbClr val="948A36"/>
      </a:lt2>
      <a:accent1>
        <a:srgbClr val="002060"/>
      </a:accent1>
      <a:accent2>
        <a:srgbClr val="948A36"/>
      </a:accent2>
      <a:accent3>
        <a:srgbClr val="002060"/>
      </a:accent3>
      <a:accent4>
        <a:srgbClr val="948A36"/>
      </a:accent4>
      <a:accent5>
        <a:srgbClr val="002060"/>
      </a:accent5>
      <a:accent6>
        <a:srgbClr val="948A36"/>
      </a:accent6>
      <a:hlink>
        <a:srgbClr val="3366FF"/>
      </a:hlink>
      <a:folHlink>
        <a:srgbClr val="FFFF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AKRON">
      <a:dk1>
        <a:srgbClr val="000000"/>
      </a:dk1>
      <a:lt1>
        <a:srgbClr val="FFFFCC"/>
      </a:lt1>
      <a:dk2>
        <a:srgbClr val="000037"/>
      </a:dk2>
      <a:lt2>
        <a:srgbClr val="948A36"/>
      </a:lt2>
      <a:accent1>
        <a:srgbClr val="002060"/>
      </a:accent1>
      <a:accent2>
        <a:srgbClr val="948A36"/>
      </a:accent2>
      <a:accent3>
        <a:srgbClr val="002060"/>
      </a:accent3>
      <a:accent4>
        <a:srgbClr val="948A36"/>
      </a:accent4>
      <a:accent5>
        <a:srgbClr val="002060"/>
      </a:accent5>
      <a:accent6>
        <a:srgbClr val="948A36"/>
      </a:accent6>
      <a:hlink>
        <a:srgbClr val="3366FF"/>
      </a:hlink>
      <a:folHlink>
        <a:srgbClr val="FFFF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Office Theme">
  <a:themeElements>
    <a:clrScheme name="AKRON">
      <a:dk1>
        <a:srgbClr val="000000"/>
      </a:dk1>
      <a:lt1>
        <a:srgbClr val="FFFFCC"/>
      </a:lt1>
      <a:dk2>
        <a:srgbClr val="000037"/>
      </a:dk2>
      <a:lt2>
        <a:srgbClr val="948A36"/>
      </a:lt2>
      <a:accent1>
        <a:srgbClr val="002060"/>
      </a:accent1>
      <a:accent2>
        <a:srgbClr val="948A36"/>
      </a:accent2>
      <a:accent3>
        <a:srgbClr val="002060"/>
      </a:accent3>
      <a:accent4>
        <a:srgbClr val="948A36"/>
      </a:accent4>
      <a:accent5>
        <a:srgbClr val="002060"/>
      </a:accent5>
      <a:accent6>
        <a:srgbClr val="948A36"/>
      </a:accent6>
      <a:hlink>
        <a:srgbClr val="3366FF"/>
      </a:hlink>
      <a:folHlink>
        <a:srgbClr val="FFFF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3_Office Theme">
  <a:themeElements>
    <a:clrScheme name="AKRON">
      <a:dk1>
        <a:srgbClr val="000000"/>
      </a:dk1>
      <a:lt1>
        <a:srgbClr val="FFFFCC"/>
      </a:lt1>
      <a:dk2>
        <a:srgbClr val="000037"/>
      </a:dk2>
      <a:lt2>
        <a:srgbClr val="948A36"/>
      </a:lt2>
      <a:accent1>
        <a:srgbClr val="002060"/>
      </a:accent1>
      <a:accent2>
        <a:srgbClr val="948A36"/>
      </a:accent2>
      <a:accent3>
        <a:srgbClr val="002060"/>
      </a:accent3>
      <a:accent4>
        <a:srgbClr val="948A36"/>
      </a:accent4>
      <a:accent5>
        <a:srgbClr val="002060"/>
      </a:accent5>
      <a:accent6>
        <a:srgbClr val="948A36"/>
      </a:accent6>
      <a:hlink>
        <a:srgbClr val="3366FF"/>
      </a:hlink>
      <a:folHlink>
        <a:srgbClr val="FFFF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4_Office Theme">
  <a:themeElements>
    <a:clrScheme name="AKRON">
      <a:dk1>
        <a:srgbClr val="000000"/>
      </a:dk1>
      <a:lt1>
        <a:srgbClr val="FFFFCC"/>
      </a:lt1>
      <a:dk2>
        <a:srgbClr val="000037"/>
      </a:dk2>
      <a:lt2>
        <a:srgbClr val="948A36"/>
      </a:lt2>
      <a:accent1>
        <a:srgbClr val="002060"/>
      </a:accent1>
      <a:accent2>
        <a:srgbClr val="948A36"/>
      </a:accent2>
      <a:accent3>
        <a:srgbClr val="002060"/>
      </a:accent3>
      <a:accent4>
        <a:srgbClr val="948A36"/>
      </a:accent4>
      <a:accent5>
        <a:srgbClr val="002060"/>
      </a:accent5>
      <a:accent6>
        <a:srgbClr val="948A36"/>
      </a:accent6>
      <a:hlink>
        <a:srgbClr val="3366FF"/>
      </a:hlink>
      <a:folHlink>
        <a:srgbClr val="FFFF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5_Office Theme">
  <a:themeElements>
    <a:clrScheme name="AKRON">
      <a:dk1>
        <a:srgbClr val="000000"/>
      </a:dk1>
      <a:lt1>
        <a:srgbClr val="FFFFCC"/>
      </a:lt1>
      <a:dk2>
        <a:srgbClr val="000037"/>
      </a:dk2>
      <a:lt2>
        <a:srgbClr val="948A36"/>
      </a:lt2>
      <a:accent1>
        <a:srgbClr val="002060"/>
      </a:accent1>
      <a:accent2>
        <a:srgbClr val="948A36"/>
      </a:accent2>
      <a:accent3>
        <a:srgbClr val="002060"/>
      </a:accent3>
      <a:accent4>
        <a:srgbClr val="948A36"/>
      </a:accent4>
      <a:accent5>
        <a:srgbClr val="002060"/>
      </a:accent5>
      <a:accent6>
        <a:srgbClr val="948A36"/>
      </a:accent6>
      <a:hlink>
        <a:srgbClr val="3366FF"/>
      </a:hlink>
      <a:folHlink>
        <a:srgbClr val="FFFF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6_Office Theme">
  <a:themeElements>
    <a:clrScheme name="AKRON">
      <a:dk1>
        <a:srgbClr val="000000"/>
      </a:dk1>
      <a:lt1>
        <a:srgbClr val="FFFFCC"/>
      </a:lt1>
      <a:dk2>
        <a:srgbClr val="000037"/>
      </a:dk2>
      <a:lt2>
        <a:srgbClr val="948A36"/>
      </a:lt2>
      <a:accent1>
        <a:srgbClr val="002060"/>
      </a:accent1>
      <a:accent2>
        <a:srgbClr val="948A36"/>
      </a:accent2>
      <a:accent3>
        <a:srgbClr val="002060"/>
      </a:accent3>
      <a:accent4>
        <a:srgbClr val="948A36"/>
      </a:accent4>
      <a:accent5>
        <a:srgbClr val="002060"/>
      </a:accent5>
      <a:accent6>
        <a:srgbClr val="948A36"/>
      </a:accent6>
      <a:hlink>
        <a:srgbClr val="3366FF"/>
      </a:hlink>
      <a:folHlink>
        <a:srgbClr val="FFFF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7_Office Theme">
  <a:themeElements>
    <a:clrScheme name="AKRON">
      <a:dk1>
        <a:srgbClr val="000000"/>
      </a:dk1>
      <a:lt1>
        <a:srgbClr val="FFFFCC"/>
      </a:lt1>
      <a:dk2>
        <a:srgbClr val="000037"/>
      </a:dk2>
      <a:lt2>
        <a:srgbClr val="948A36"/>
      </a:lt2>
      <a:accent1>
        <a:srgbClr val="002060"/>
      </a:accent1>
      <a:accent2>
        <a:srgbClr val="948A36"/>
      </a:accent2>
      <a:accent3>
        <a:srgbClr val="002060"/>
      </a:accent3>
      <a:accent4>
        <a:srgbClr val="948A36"/>
      </a:accent4>
      <a:accent5>
        <a:srgbClr val="002060"/>
      </a:accent5>
      <a:accent6>
        <a:srgbClr val="948A36"/>
      </a:accent6>
      <a:hlink>
        <a:srgbClr val="3366FF"/>
      </a:hlink>
      <a:folHlink>
        <a:srgbClr val="FFFF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8_Office Theme">
  <a:themeElements>
    <a:clrScheme name="AKRON">
      <a:dk1>
        <a:srgbClr val="000000"/>
      </a:dk1>
      <a:lt1>
        <a:srgbClr val="FFFFCC"/>
      </a:lt1>
      <a:dk2>
        <a:srgbClr val="000037"/>
      </a:dk2>
      <a:lt2>
        <a:srgbClr val="948A36"/>
      </a:lt2>
      <a:accent1>
        <a:srgbClr val="002060"/>
      </a:accent1>
      <a:accent2>
        <a:srgbClr val="948A36"/>
      </a:accent2>
      <a:accent3>
        <a:srgbClr val="002060"/>
      </a:accent3>
      <a:accent4>
        <a:srgbClr val="948A36"/>
      </a:accent4>
      <a:accent5>
        <a:srgbClr val="002060"/>
      </a:accent5>
      <a:accent6>
        <a:srgbClr val="948A36"/>
      </a:accent6>
      <a:hlink>
        <a:srgbClr val="3366FF"/>
      </a:hlink>
      <a:folHlink>
        <a:srgbClr val="FFFF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AKRON">
      <a:dk1>
        <a:srgbClr val="000000"/>
      </a:dk1>
      <a:lt1>
        <a:srgbClr val="FFFFCC"/>
      </a:lt1>
      <a:dk2>
        <a:srgbClr val="000037"/>
      </a:dk2>
      <a:lt2>
        <a:srgbClr val="948A36"/>
      </a:lt2>
      <a:accent1>
        <a:srgbClr val="002060"/>
      </a:accent1>
      <a:accent2>
        <a:srgbClr val="948A36"/>
      </a:accent2>
      <a:accent3>
        <a:srgbClr val="002060"/>
      </a:accent3>
      <a:accent4>
        <a:srgbClr val="948A36"/>
      </a:accent4>
      <a:accent5>
        <a:srgbClr val="002060"/>
      </a:accent5>
      <a:accent6>
        <a:srgbClr val="948A36"/>
      </a:accent6>
      <a:hlink>
        <a:srgbClr val="3366FF"/>
      </a:hlink>
      <a:folHlink>
        <a:srgbClr val="FFFF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9_Office Theme">
  <a:themeElements>
    <a:clrScheme name="AKRON">
      <a:dk1>
        <a:srgbClr val="000000"/>
      </a:dk1>
      <a:lt1>
        <a:srgbClr val="FFFFCC"/>
      </a:lt1>
      <a:dk2>
        <a:srgbClr val="000037"/>
      </a:dk2>
      <a:lt2>
        <a:srgbClr val="948A36"/>
      </a:lt2>
      <a:accent1>
        <a:srgbClr val="002060"/>
      </a:accent1>
      <a:accent2>
        <a:srgbClr val="948A36"/>
      </a:accent2>
      <a:accent3>
        <a:srgbClr val="002060"/>
      </a:accent3>
      <a:accent4>
        <a:srgbClr val="948A36"/>
      </a:accent4>
      <a:accent5>
        <a:srgbClr val="002060"/>
      </a:accent5>
      <a:accent6>
        <a:srgbClr val="948A36"/>
      </a:accent6>
      <a:hlink>
        <a:srgbClr val="3366FF"/>
      </a:hlink>
      <a:folHlink>
        <a:srgbClr val="FFFF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AKRON">
      <a:dk1>
        <a:srgbClr val="000000"/>
      </a:dk1>
      <a:lt1>
        <a:srgbClr val="FFFFCC"/>
      </a:lt1>
      <a:dk2>
        <a:srgbClr val="000037"/>
      </a:dk2>
      <a:lt2>
        <a:srgbClr val="948A36"/>
      </a:lt2>
      <a:accent1>
        <a:srgbClr val="002060"/>
      </a:accent1>
      <a:accent2>
        <a:srgbClr val="948A36"/>
      </a:accent2>
      <a:accent3>
        <a:srgbClr val="002060"/>
      </a:accent3>
      <a:accent4>
        <a:srgbClr val="948A36"/>
      </a:accent4>
      <a:accent5>
        <a:srgbClr val="002060"/>
      </a:accent5>
      <a:accent6>
        <a:srgbClr val="948A36"/>
      </a:accent6>
      <a:hlink>
        <a:srgbClr val="3366FF"/>
      </a:hlink>
      <a:folHlink>
        <a:srgbClr val="FFFF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KRON">
    <a:dk1>
      <a:srgbClr val="000000"/>
    </a:dk1>
    <a:lt1>
      <a:srgbClr val="FFFFCC"/>
    </a:lt1>
    <a:dk2>
      <a:srgbClr val="000037"/>
    </a:dk2>
    <a:lt2>
      <a:srgbClr val="948A36"/>
    </a:lt2>
    <a:accent1>
      <a:srgbClr val="002060"/>
    </a:accent1>
    <a:accent2>
      <a:srgbClr val="948A36"/>
    </a:accent2>
    <a:accent3>
      <a:srgbClr val="002060"/>
    </a:accent3>
    <a:accent4>
      <a:srgbClr val="948A36"/>
    </a:accent4>
    <a:accent5>
      <a:srgbClr val="002060"/>
    </a:accent5>
    <a:accent6>
      <a:srgbClr val="948A36"/>
    </a:accent6>
    <a:hlink>
      <a:srgbClr val="3366FF"/>
    </a:hlink>
    <a:folHlink>
      <a:srgbClr val="FFFF00"/>
    </a:folHlink>
  </a:clrScheme>
</a:themeOverride>
</file>

<file path=docProps/app.xml><?xml version="1.0" encoding="utf-8"?>
<Properties xmlns="http://schemas.openxmlformats.org/officeDocument/2006/extended-properties" xmlns:vt="http://schemas.openxmlformats.org/officeDocument/2006/docPropsVTypes">
  <TotalTime>1388</TotalTime>
  <Words>1524</Words>
  <Application>Microsoft Office PowerPoint</Application>
  <PresentationFormat>Custom</PresentationFormat>
  <Paragraphs>476</Paragraphs>
  <Slides>75</Slides>
  <Notes>9</Notes>
  <HiddenSlides>0</HiddenSlides>
  <MMClips>0</MMClips>
  <ScaleCrop>false</ScaleCrop>
  <HeadingPairs>
    <vt:vector size="8" baseType="variant">
      <vt:variant>
        <vt:lpstr>Fonts Used</vt:lpstr>
      </vt:variant>
      <vt:variant>
        <vt:i4>7</vt:i4>
      </vt:variant>
      <vt:variant>
        <vt:lpstr>Theme</vt:lpstr>
      </vt:variant>
      <vt:variant>
        <vt:i4>20</vt:i4>
      </vt:variant>
      <vt:variant>
        <vt:lpstr>Embedded OLE Servers</vt:lpstr>
      </vt:variant>
      <vt:variant>
        <vt:i4>1</vt:i4>
      </vt:variant>
      <vt:variant>
        <vt:lpstr>Slide Titles</vt:lpstr>
      </vt:variant>
      <vt:variant>
        <vt:i4>75</vt:i4>
      </vt:variant>
    </vt:vector>
  </HeadingPairs>
  <TitlesOfParts>
    <vt:vector size="103" baseType="lpstr">
      <vt:lpstr>Agency FB</vt:lpstr>
      <vt:lpstr>Arial</vt:lpstr>
      <vt:lpstr>Arial Rounded</vt:lpstr>
      <vt:lpstr>Calibri</vt:lpstr>
      <vt:lpstr>Calibri Light</vt:lpstr>
      <vt:lpstr>Cutive</vt:lpstr>
      <vt:lpstr>Stencil</vt:lpstr>
      <vt:lpstr>1_Office Theme</vt:lpstr>
      <vt:lpstr>2_Office Theme</vt:lpstr>
      <vt:lpstr>4_Office Theme</vt:lpstr>
      <vt:lpstr>3_Office Theme</vt:lpstr>
      <vt:lpstr>5_Office Theme</vt:lpstr>
      <vt:lpstr>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Visio</vt:lpstr>
      <vt:lpstr>PowerPoint Presentation</vt:lpstr>
      <vt:lpstr>“We Don’t Inherit an Attitude, We Create It”</vt:lpstr>
      <vt:lpstr>PowerPoint Presentation</vt:lpstr>
      <vt:lpstr>2023 PLAYBOOK</vt:lpstr>
      <vt:lpstr>PowerPoint Presentation</vt:lpstr>
      <vt:lpstr>“OUR TEMPO” (OUR BEST OFFENSIVE PLAY)</vt:lpstr>
      <vt:lpstr>OUR TEMPO (OUR BEST OFFENSIVE PLAY)</vt:lpstr>
      <vt:lpstr>12% RULE</vt:lpstr>
      <vt:lpstr>PowerPoint Presentation</vt:lpstr>
      <vt:lpstr>PowerPoint Presentation</vt:lpstr>
      <vt:lpstr>PowerPoint Presentation</vt:lpstr>
      <vt:lpstr>2023 PLAYBOOK</vt:lpstr>
      <vt:lpstr>FORMATIONS</vt:lpstr>
      <vt:lpstr>FORMATIONS</vt:lpstr>
      <vt:lpstr>FORMATIONS</vt:lpstr>
      <vt:lpstr>DOUBLE</vt:lpstr>
      <vt:lpstr>TRIO</vt:lpstr>
      <vt:lpstr>KING</vt:lpstr>
      <vt:lpstr>QUEEN</vt:lpstr>
      <vt:lpstr>GREEN/BLUE</vt:lpstr>
      <vt:lpstr>2023 PLAYBOOK</vt:lpstr>
      <vt:lpstr>MOTIONS</vt:lpstr>
      <vt:lpstr>MOTIONS</vt:lpstr>
      <vt:lpstr>2023 PLAYBOOK</vt:lpstr>
      <vt:lpstr>TEAR</vt:lpstr>
      <vt:lpstr>2023 PLAYBOOK</vt:lpstr>
      <vt:lpstr>GHOST</vt:lpstr>
      <vt:lpstr>2023 PLAYBOOK</vt:lpstr>
      <vt:lpstr>RUN GAME</vt:lpstr>
      <vt:lpstr>RUN GAME</vt:lpstr>
      <vt:lpstr>PowerPoint Presentation</vt:lpstr>
      <vt:lpstr>PowerPoint Presentation</vt:lpstr>
      <vt:lpstr>PowerPoint Presentation</vt:lpstr>
      <vt:lpstr>PASS PROTECTION</vt:lpstr>
      <vt:lpstr>PowerPoint Presentation</vt:lpstr>
      <vt:lpstr>PowerPoint Presentation</vt:lpstr>
      <vt:lpstr>PowerPoint Presentation</vt:lpstr>
      <vt:lpstr>PowerPoint Presentation</vt:lpstr>
      <vt:lpstr>2023 PLAYBOOK</vt:lpstr>
      <vt:lpstr>RUN-PASS TAGS</vt:lpstr>
      <vt:lpstr>2023 PLAYBOOK</vt:lpstr>
      <vt:lpstr>PowerPoint Presentation</vt:lpstr>
      <vt:lpstr>PowerPoint Presentation</vt:lpstr>
      <vt:lpstr>2023 PLAYBOOK</vt:lpstr>
      <vt:lpstr>PowerPoint Presentation</vt:lpstr>
      <vt:lpstr>PowerPoint Presentation</vt:lpstr>
      <vt:lpstr>2023 PLAYBOOK</vt:lpstr>
      <vt:lpstr>PowerPoint Presentation</vt:lpstr>
      <vt:lpstr>2023 PLAYBOOK</vt:lpstr>
      <vt:lpstr>PowerPoint Presentation</vt:lpstr>
      <vt:lpstr>2023 PLAYBOOK</vt:lpstr>
      <vt:lpstr>PowerPoint Presentation</vt:lpstr>
      <vt:lpstr>2023 PLAYBOOK</vt:lpstr>
      <vt:lpstr>PowerPoint Presentation</vt:lpstr>
      <vt:lpstr>PowerPoint Presentation</vt:lpstr>
      <vt:lpstr>PowerPoint Presentation</vt:lpstr>
      <vt:lpstr>2023 PLAYBOOK</vt:lpstr>
      <vt:lpstr>PowerPoint Presentation</vt:lpstr>
      <vt:lpstr>PowerPoint Presentation</vt:lpstr>
      <vt:lpstr>PowerPoint Presentation</vt:lpstr>
      <vt:lpstr>2023 PLAYBOOK</vt:lpstr>
      <vt:lpstr>PowerPoint Presentation</vt:lpstr>
      <vt:lpstr>2023 PLAYBOOK</vt:lpstr>
      <vt:lpstr>2023 PLAYBOOK</vt:lpstr>
      <vt:lpstr>PowerPoint Presentation</vt:lpstr>
      <vt:lpstr>PowerPoint Presentation</vt:lpstr>
      <vt:lpstr>PowerPoint Presentation</vt:lpstr>
      <vt:lpstr>2023 PLAYBOOK</vt:lpstr>
      <vt:lpstr>PowerPoint Presentation</vt:lpstr>
      <vt:lpstr>2023 PLAYBOOK</vt:lpstr>
      <vt:lpstr>2023 PLAYBOOK</vt:lpstr>
      <vt:lpstr>PowerPoint Presentation</vt:lpstr>
      <vt:lpstr>2023 PLAYBOOK</vt:lpstr>
      <vt:lpstr>2023 PLAYBOOK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Bobby Acosta</dc:creator>
  <cp:lastModifiedBy>bobby acosta</cp:lastModifiedBy>
  <cp:revision>27</cp:revision>
  <dcterms:created xsi:type="dcterms:W3CDTF">2021-03-10T19:22:33Z</dcterms:created>
  <dcterms:modified xsi:type="dcterms:W3CDTF">2023-12-25T04:27:51Z</dcterms:modified>
</cp:coreProperties>
</file>